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8" r:id="rId3"/>
    <p:sldId id="260" r:id="rId5"/>
    <p:sldId id="261" r:id="rId6"/>
    <p:sldId id="262" r:id="rId7"/>
    <p:sldId id="263" r:id="rId8"/>
    <p:sldId id="266" r:id="rId9"/>
    <p:sldId id="267" r:id="rId10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59" d="100"/>
          <a:sy n="59" d="100"/>
        </p:scale>
        <p:origin x="72" y="240"/>
      </p:cViewPr>
      <p:guideLst>
        <p:guide orient="horz" pos="2160"/>
        <p:guide orient="horz" pos="928"/>
        <p:guide orient="horz" pos="3888"/>
        <p:guide orient="horz" pos="192"/>
        <p:guide orient="horz" pos="1072"/>
        <p:guide pos="3846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276" y="3140968"/>
            <a:ext cx="7008574" cy="1426617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Effects of electric current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1963559"/>
            <a:ext cx="7008574" cy="740544"/>
          </a:xfrm>
        </p:spPr>
        <p:txBody>
          <a:bodyPr/>
          <a:lstStyle/>
          <a:p>
            <a:r>
              <a:rPr lang="en-US" dirty="0"/>
              <a:t>Chapter 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200" dirty="0">
                <a:sym typeface="+mn-ea"/>
              </a:rPr>
              <a:t>FORCE ON A CURRENT  CARRYING  CONDUCTOR IN A MAGNETIC FIELD .</a:t>
            </a:r>
            <a:endParaRPr lang="en-US" sz="4200" dirty="0">
              <a:latin typeface="Segoe Marker" panose="0308060204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Flemings left hand rule</a:t>
            </a:r>
            <a:endParaRPr lang="en-GB" altLang="en-US" dirty="0"/>
          </a:p>
        </p:txBody>
      </p:sp>
      <p:pic>
        <p:nvPicPr>
          <p:cNvPr id="4" name="Content Placeholder 3" descr="LeftHandOutlin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0060" y="2423795"/>
            <a:ext cx="5121910" cy="40328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 ELECTRIC MOTOR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ym typeface="+mn-ea"/>
            </a:endParaRPr>
          </a:p>
          <a:p>
            <a:endParaRPr lang="en-US" dirty="0"/>
          </a:p>
        </p:txBody>
      </p:sp>
      <p:pic>
        <p:nvPicPr>
          <p:cNvPr id="8" name="Content Placeholder 7" descr="download (4).png"/>
          <p:cNvPicPr>
            <a:picLocks noGrp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1955800" y="2065020"/>
            <a:ext cx="4382770" cy="3487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ym typeface="+mn-ea"/>
              </a:rPr>
              <a:t> ELECTROMAGNETIC </a:t>
            </a:r>
            <a:r>
              <a:rPr lang="en-US" altLang="en-IN" dirty="0">
                <a:sym typeface="+mn-ea"/>
              </a:rPr>
              <a:t>INDUCTION</a:t>
            </a:r>
            <a:endParaRPr lang="en-US" altLang="en-IN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+mn-ea"/>
            </a:endParaRPr>
          </a:p>
          <a:p>
            <a:endParaRPr lang="en-US" dirty="0"/>
          </a:p>
        </p:txBody>
      </p:sp>
      <p:pic>
        <p:nvPicPr>
          <p:cNvPr id="5" name="Content Placeholder 4" descr="download (4).jpg"/>
          <p:cNvPicPr>
            <a:picLocks noGrp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1985010" y="2158365"/>
            <a:ext cx="5323840" cy="32245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ELECTRIC GENERATOR</a:t>
            </a:r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GB" altLang="en-US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747" y="1988185"/>
            <a:ext cx="4038600" cy="358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17600" y="559435"/>
            <a:ext cx="4977130" cy="5612765"/>
          </a:xfrm>
        </p:spPr>
        <p:txBody>
          <a:bodyPr/>
          <a:lstStyle/>
          <a:p>
            <a:pPr marL="0" indent="0" fontAlgn="base">
              <a:buNone/>
            </a:pPr>
            <a:r>
              <a:rPr lang="en-IN" b="1" dirty="0">
                <a:sym typeface="+mn-ea"/>
              </a:rPr>
              <a:t>Types of Generators:</a:t>
            </a:r>
            <a:endParaRPr lang="en-IN" b="1" dirty="0"/>
          </a:p>
          <a:p>
            <a:pPr fontAlgn="base"/>
            <a:r>
              <a:rPr lang="en-IN" dirty="0">
                <a:sym typeface="+mn-ea"/>
              </a:rPr>
              <a:t>The generators are classified into types.</a:t>
            </a:r>
            <a:endParaRPr lang="en-IN" dirty="0"/>
          </a:p>
          <a:p>
            <a:pPr fontAlgn="base"/>
            <a:r>
              <a:rPr lang="en-IN" dirty="0">
                <a:sym typeface="+mn-ea"/>
              </a:rPr>
              <a:t>AC generators</a:t>
            </a:r>
            <a:endParaRPr lang="en-IN" dirty="0"/>
          </a:p>
          <a:p>
            <a:pPr fontAlgn="base"/>
            <a:r>
              <a:rPr lang="en-IN" dirty="0">
                <a:sym typeface="+mn-ea"/>
              </a:rPr>
              <a:t>DC generators</a:t>
            </a:r>
            <a:endParaRPr lang="en-GB" altLang="en-US" dirty="0"/>
          </a:p>
        </p:txBody>
      </p:sp>
      <p:pic>
        <p:nvPicPr>
          <p:cNvPr id="7" name="Content Placeholder 6" descr="AlternatorGenerator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90060" y="3296920"/>
            <a:ext cx="4977130" cy="23323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Domestic  Electric Circuit</a:t>
            </a:r>
            <a:endParaRPr lang="en-GB" altLang="en-US"/>
          </a:p>
        </p:txBody>
      </p:sp>
      <p:pic>
        <p:nvPicPr>
          <p:cNvPr id="7" name="Content Placeholder 6" descr="download (5)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735" y="1807210"/>
            <a:ext cx="10791825" cy="35217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Custom 1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EF79D9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305</Words>
  <Application>WPS Presentation</Application>
  <PresentationFormat>Custom</PresentationFormat>
  <Paragraphs>27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Century Gothic</vt:lpstr>
      <vt:lpstr>Segoe Marker</vt:lpstr>
      <vt:lpstr>Mongolian Baiti</vt:lpstr>
      <vt:lpstr>Segoe Print</vt:lpstr>
      <vt:lpstr>Microsoft YaHei</vt:lpstr>
      <vt:lpstr>Arial Unicode MS</vt:lpstr>
      <vt:lpstr>Welcome back to school presentation</vt:lpstr>
      <vt:lpstr>Magnetic Effects of electric current</vt:lpstr>
      <vt:lpstr>FORCE ON A CURRENT  CARRYING  CONDUCTOR IN A MAGNETIC FIELD .</vt:lpstr>
      <vt:lpstr> ELECTRIC MOTOR</vt:lpstr>
      <vt:lpstr> ELECTROMAGNETIC INDUCTION</vt:lpstr>
      <vt:lpstr>ELECTRIC GENERATOR</vt:lpstr>
      <vt:lpstr>PowerPoint 演示文稿</vt:lpstr>
      <vt:lpstr>Domestic  Electric Circuit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13</cp:revision>
  <dcterms:created xsi:type="dcterms:W3CDTF">2019-07-24T09:54:00Z</dcterms:created>
  <dcterms:modified xsi:type="dcterms:W3CDTF">2019-09-21T10:43:54Z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