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2188825" cy="6858000"/>
  <p:notesSz cx="6858000" cy="9144000"/>
  <p:embeddedFontLst>
    <p:embeddedFont>
      <p:font typeface="Century Gothic" panose="020B0502020202020204"/>
      <p:regular r:id="rId15"/>
    </p:embeddedFont>
    <p:embeddedFont>
      <p:font typeface="Quattrocento Sans" panose="020B0502050000020003"/>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0" y="52"/>
      </p:cViewPr>
      <p:guideLst>
        <p:guide orient="horz" pos="2160"/>
        <p:guide orient="horz" pos="928"/>
        <p:guide orient="horz" pos="3888"/>
        <p:guide orient="horz" pos="192"/>
        <p:guide orient="horz" pos="1072"/>
        <p:guide pos="3839"/>
        <p:guide pos="704"/>
        <p:guide pos="710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6" Type="http://schemas.openxmlformats.org/officeDocument/2006/relationships/hyperlink" Target="https://www.studentenergy.org/topics/natural-gas" TargetMode="External"/><Relationship Id="rId5" Type="http://schemas.openxmlformats.org/officeDocument/2006/relationships/hyperlink" Target="http://www.studentenergy.org/topics/oil" TargetMode="External"/><Relationship Id="rId4" Type="http://schemas.openxmlformats.org/officeDocument/2006/relationships/hyperlink" Target="https://www.studentenergy.org/topics/oil" TargetMode="External"/><Relationship Id="rId3" Type="http://schemas.openxmlformats.org/officeDocument/2006/relationships/hyperlink" Target="https://www.studentenergy.org/topics/coal"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electricaleasy.com/2014/02/AC-generator-alternator-construction-working.html"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vic.com/content.cfm?PageID=688&amp;Cat=0"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6" Type="http://schemas.openxmlformats.org/officeDocument/2006/relationships/hyperlink" Target="https://www.studentenergy.org/topics/electricity" TargetMode="External"/><Relationship Id="rId5" Type="http://schemas.openxmlformats.org/officeDocument/2006/relationships/hyperlink" Target="https://www.studentenergy.org/topics/wind-power?gclid=CjwKCAjwnrjrBRAMEiwAXsCc4w3T2ZqGw2bugiHfnFjfoGVZVsx70BK9ODcWIKxWA6votXD_8s4elRoCUzkQAvD_BwE#reference-2" TargetMode="External"/><Relationship Id="rId4" Type="http://schemas.openxmlformats.org/officeDocument/2006/relationships/hyperlink" Target="https://www.studentenergy.org/topics/wind-power?gclid=CjwKCAjwnrjrBRAMEiwAXsCc4w3T2ZqGw2bugiHfnFjfoGVZVsx70BK9ODcWIKxWA6votXD_8s4elRoCUzkQAvD_BwE#reference-1" TargetMode="External"/><Relationship Id="rId3" Type="http://schemas.openxmlformats.org/officeDocument/2006/relationships/hyperlink" Target="https://www.studentenergy.org/topics/energy" TargetMode="Externa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start with our Chapter 1- that is Chemical Reactions and Equations</a:t>
            </a:r>
            <a:endParaRPr lang="en-US"/>
          </a:p>
        </p:txBody>
      </p:sp>
      <p:sp>
        <p:nvSpPr>
          <p:cNvPr id="102" name="Google Shape;10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Definition of Conventional Sources of energy is,</a:t>
            </a:r>
            <a:endParaRPr lang="en-US"/>
          </a:p>
          <a:p>
            <a:pPr marL="0" marR="0" lvl="0" indent="0" algn="l" rtl="0">
              <a:lnSpc>
                <a:spcPct val="100000"/>
              </a:lnSpc>
              <a:spcBef>
                <a:spcPts val="0"/>
              </a:spcBef>
              <a:spcAft>
                <a:spcPts val="0"/>
              </a:spcAft>
              <a:buClr>
                <a:schemeClr val="dk2"/>
              </a:buClr>
              <a:buSzPts val="1600"/>
              <a:buFont typeface="Century Gothic" panose="020B0502020202020204"/>
              <a:buNone/>
            </a:pPr>
            <a:r>
              <a:rPr lang="en-US"/>
              <a:t>Sources of energy are the ones that cannot be renewed.</a:t>
            </a:r>
            <a:endParaRPr lang="en-US"/>
          </a:p>
          <a:p>
            <a:pPr marL="0" lvl="0" indent="0" algn="l" rtl="0">
              <a:spcBef>
                <a:spcPts val="0"/>
              </a:spcBef>
              <a:spcAft>
                <a:spcPts val="0"/>
              </a:spcAft>
              <a:buNone/>
            </a:pPr>
            <a:r>
              <a:rPr lang="en-US"/>
              <a:t>There are three Conventional Sources of energy that we will be looking into..</a:t>
            </a:r>
            <a:endParaRPr lang="en-US"/>
          </a:p>
          <a:p>
            <a:pPr marL="0" lvl="0" indent="0" algn="l" rtl="0">
              <a:spcBef>
                <a:spcPts val="0"/>
              </a:spcBef>
              <a:spcAft>
                <a:spcPts val="0"/>
              </a:spcAft>
              <a:buNone/>
            </a:pPr>
            <a:r>
              <a:rPr lang="en-US" sz="1600"/>
              <a:t>Fossil Fuels</a:t>
            </a:r>
            <a:endParaRPr lang="en-US" sz="1600"/>
          </a:p>
          <a:p>
            <a:pPr marL="0" lvl="0" indent="0" algn="l" rtl="0">
              <a:spcBef>
                <a:spcPts val="0"/>
              </a:spcBef>
              <a:spcAft>
                <a:spcPts val="0"/>
              </a:spcAft>
              <a:buNone/>
            </a:pPr>
            <a:r>
              <a:rPr lang="en-US" sz="1600"/>
              <a:t>Thermal Power Plant</a:t>
            </a:r>
            <a:endParaRPr lang="en-US" sz="1600"/>
          </a:p>
          <a:p>
            <a:pPr marL="0" lvl="0" indent="0" algn="l" rtl="0">
              <a:spcBef>
                <a:spcPts val="0"/>
              </a:spcBef>
              <a:spcAft>
                <a:spcPts val="0"/>
              </a:spcAft>
              <a:buNone/>
            </a:pPr>
            <a:r>
              <a:rPr lang="en-US" sz="1600"/>
              <a:t>Hydro Power Plants</a:t>
            </a:r>
            <a:endParaRPr lang="en-US" sz="1600"/>
          </a:p>
          <a:p>
            <a:pPr marL="0" lvl="0" indent="0" algn="l" rtl="0">
              <a:spcBef>
                <a:spcPts val="0"/>
              </a:spcBef>
              <a:spcAft>
                <a:spcPts val="0"/>
              </a:spcAft>
              <a:buNone/>
            </a:pPr>
            <a:endParaRPr lang="en-US" sz="1600"/>
          </a:p>
        </p:txBody>
      </p:sp>
      <p:sp>
        <p:nvSpPr>
          <p:cNvPr id="110" name="Google Shape;11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b="1"/>
              <a:t>Let us understand a little bit about each of the 3 types of </a:t>
            </a:r>
            <a:r>
              <a:rPr lang="en-US" sz="1600"/>
              <a:t>conventional sources of energy</a:t>
            </a:r>
            <a:endParaRPr lang="en-US" sz="1600"/>
          </a:p>
          <a:p>
            <a:pPr marL="0" lvl="0" indent="0" algn="l" rtl="0">
              <a:spcBef>
                <a:spcPts val="0"/>
              </a:spcBef>
              <a:spcAft>
                <a:spcPts val="0"/>
              </a:spcAft>
              <a:buNone/>
            </a:pPr>
            <a:r>
              <a:rPr lang="en-US" sz="1600" b="1"/>
              <a:t>First,</a:t>
            </a:r>
            <a:endParaRPr lang="en-US" sz="1600" b="1"/>
          </a:p>
          <a:p>
            <a:pPr marL="0" lvl="0" indent="0" algn="l" rtl="0">
              <a:spcBef>
                <a:spcPts val="0"/>
              </a:spcBef>
              <a:spcAft>
                <a:spcPts val="0"/>
              </a:spcAft>
              <a:buNone/>
            </a:pPr>
            <a:r>
              <a:rPr lang="en-US" sz="1600" b="1"/>
              <a:t>Fossil fuel</a:t>
            </a:r>
            <a:r>
              <a:rPr lang="en-US" sz="1600"/>
              <a:t> is a general term for buried combustible geologic deposits of organic materials, formed from decayed plants and animals that have been converted to crude oil, coal, natural gas, or heavy oils by exposure to heat and pressure in the earth's crust over hundreds of millions of years.</a:t>
            </a:r>
            <a:endParaRPr lang="en-US" sz="1600"/>
          </a:p>
          <a:p>
            <a:pPr marL="0" lvl="0" indent="0" algn="l" rtl="0">
              <a:spcBef>
                <a:spcPts val="0"/>
              </a:spcBef>
              <a:spcAft>
                <a:spcPts val="0"/>
              </a:spcAft>
              <a:buNone/>
            </a:pPr>
            <a:r>
              <a:rPr lang="en-US" sz="1600"/>
              <a:t>There are three major types of fossil fuels:</a:t>
            </a:r>
            <a:endParaRPr lang="en-US" sz="1600"/>
          </a:p>
          <a:p>
            <a:pPr marL="0" lvl="0" indent="0" algn="l" rtl="0">
              <a:spcBef>
                <a:spcPts val="0"/>
              </a:spcBef>
              <a:spcAft>
                <a:spcPts val="0"/>
              </a:spcAft>
              <a:buNone/>
            </a:pPr>
            <a:r>
              <a:rPr lang="en-US" sz="1600" b="1" u="sng">
                <a:solidFill>
                  <a:schemeClr val="hlink"/>
                </a:solidFill>
                <a:hlinkClick r:id="rId3"/>
              </a:rPr>
              <a:t>Coal</a:t>
            </a:r>
            <a:r>
              <a:rPr lang="en-US" sz="1600"/>
              <a:t> is formed from ferns, plants and trees which hardened due to pressure and heat</a:t>
            </a:r>
            <a:endParaRPr lang="en-US" sz="1600"/>
          </a:p>
          <a:p>
            <a:pPr marL="0" lvl="0" indent="0" algn="l" rtl="0">
              <a:spcBef>
                <a:spcPts val="0"/>
              </a:spcBef>
              <a:spcAft>
                <a:spcPts val="0"/>
              </a:spcAft>
              <a:buNone/>
            </a:pPr>
            <a:r>
              <a:rPr lang="en-US" sz="1600" b="1" u="sng">
                <a:solidFill>
                  <a:schemeClr val="hlink"/>
                </a:solidFill>
                <a:hlinkClick r:id="rId4"/>
              </a:rPr>
              <a:t>Oil</a:t>
            </a:r>
            <a:r>
              <a:rPr lang="en-US" sz="1600" b="1"/>
              <a:t> </a:t>
            </a:r>
            <a:r>
              <a:rPr lang="en-US" sz="1600"/>
              <a:t>is formed from smaller organisms, like zooplankton and algae. Intense amounts of pressure caused this complex organic matter to decompose into </a:t>
            </a:r>
            <a:r>
              <a:rPr lang="en-US" sz="1600" u="sng">
                <a:solidFill>
                  <a:schemeClr val="hlink"/>
                </a:solidFill>
                <a:hlinkClick r:id="rId5"/>
              </a:rPr>
              <a:t>oil</a:t>
            </a:r>
            <a:r>
              <a:rPr lang="en-US" sz="1600"/>
              <a:t>. </a:t>
            </a:r>
            <a:endParaRPr lang="en-US" sz="1600"/>
          </a:p>
          <a:p>
            <a:pPr marL="0" lvl="0" indent="0" algn="l" rtl="0">
              <a:spcBef>
                <a:spcPts val="0"/>
              </a:spcBef>
              <a:spcAft>
                <a:spcPts val="0"/>
              </a:spcAft>
              <a:buNone/>
            </a:pPr>
            <a:r>
              <a:rPr lang="en-US" sz="1600" b="1" u="sng">
                <a:solidFill>
                  <a:schemeClr val="hlink"/>
                </a:solidFill>
                <a:hlinkClick r:id="rId6"/>
              </a:rPr>
              <a:t>Natural Gas</a:t>
            </a:r>
            <a:r>
              <a:rPr lang="en-US" sz="1600" b="1"/>
              <a:t> </a:t>
            </a:r>
            <a:r>
              <a:rPr lang="en-US" sz="1600"/>
              <a:t>undergoes the same process as </a:t>
            </a:r>
            <a:r>
              <a:rPr lang="en-US" sz="1600" u="sng">
                <a:solidFill>
                  <a:schemeClr val="hlink"/>
                </a:solidFill>
                <a:hlinkClick r:id="rId5"/>
              </a:rPr>
              <a:t>oil</a:t>
            </a:r>
            <a:r>
              <a:rPr lang="en-US" sz="1600"/>
              <a:t>; however the process is longer and subject to higher amounts of heat and pressure, causing further decomposition.</a:t>
            </a:r>
            <a:endParaRPr lang="en-US" sz="1600"/>
          </a:p>
          <a:p>
            <a:pPr marL="0" lvl="0" indent="0" algn="l" rtl="0">
              <a:spcBef>
                <a:spcPts val="0"/>
              </a:spcBef>
              <a:spcAft>
                <a:spcPts val="0"/>
              </a:spcAft>
              <a:buNone/>
            </a:pPr>
            <a:endParaRPr lang="en-US" sz="1600"/>
          </a:p>
        </p:txBody>
      </p:sp>
      <p:sp>
        <p:nvSpPr>
          <p:cNvPr id="119" name="Google Shape;11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Moving on to thermal energy… the Thermal power plant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Its working is like..</a:t>
            </a:r>
            <a:endParaRPr lang="en-US"/>
          </a:p>
          <a:p>
            <a:pPr marL="0" lvl="0" indent="0" algn="l" rtl="0">
              <a:spcBef>
                <a:spcPts val="0"/>
              </a:spcBef>
              <a:spcAft>
                <a:spcPts val="0"/>
              </a:spcAft>
              <a:buNone/>
            </a:pP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Coal:</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In a coal based thermal power plant, coal is transported from coal mines to the generating station. The coal from live storage is first crushed in small particles and then taken into pulverizer to make it in powdered form. Fine powdered coal undergoes complete combustion, and thus pulverized coal improves efficiency of the boiler. The ash produced after the combustion of coal is taken out of the boiler furnace and then properly disposed. Periodic removal of ash from the boiler furnace is necessary for the proper combustion.</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Boiler</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The mixture of pulverized coal and air (usually preheated air) is taken into boiler and then burnt in the combustion zone. On ignition of fuel a large fireball is formed at the center of the boiler and large amount of heat energy is radiated from it. The heat energy is utilized to convert the water into steam at high temperature and pressure.</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Steam turbine</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:High pressure super heated steam is fed to the steam turbine which causes turbine blades to rotate. </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The pressure and temperature of the steam falls to a lower value and it expands in volume as it passes through the turbine. The expanded low pressure steam is exhausted in the condenser. </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Condenser</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:The exhausted steam is condensed in the condenser by means of cold water circulation. Here, the steam loses it's pressure as well as temperature and it is converted back into water.</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1" i="0" u="sng" strike="noStrike">
                <a:solidFill>
                  <a:schemeClr val="hlink"/>
                </a:solidFill>
                <a:latin typeface="Century Gothic" panose="020B0502020202020204"/>
                <a:ea typeface="Century Gothic" panose="020B0502020202020204"/>
                <a:cs typeface="Century Gothic" panose="020B0502020202020204"/>
                <a:sym typeface="Century Gothic" panose="020B0502020202020204"/>
                <a:hlinkClick r:id="rId3"/>
              </a:rPr>
              <a:t>Alternator</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The steam turbine is coupled to an alternator. When the turbine rotates the alternator, electrical energy is generated.</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Feed water pump</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The condensed water is again fed to the boiler by a feed water pump. Some water may be lost during the cycle, which is suitably supplied from an external water source.</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32" name="Google Shape;13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Most conventional hydroelectric plants include four major components (see graphic below):</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Dam.</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Raises the water level of the river to create falling water. Also controls the flow of water. The reservoir that is formed is, in effect, stored energy.</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Turbine.</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The force of falling water pushing against the turbine's blades causes the turbine to spin. A water turbine is much like a windmill, except the energy is provided by falling water instead of wind. The turbine converts the kinetic energy of falling water into mechanical energy.</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1" i="0" u="sng">
                <a:solidFill>
                  <a:schemeClr val="hlink"/>
                </a:solidFill>
                <a:latin typeface="Century Gothic" panose="020B0502020202020204"/>
                <a:ea typeface="Century Gothic" panose="020B0502020202020204"/>
                <a:cs typeface="Century Gothic" panose="020B0502020202020204"/>
                <a:sym typeface="Century Gothic" panose="020B0502020202020204"/>
                <a:hlinkClick r:id="rId3"/>
              </a:rPr>
              <a:t>Generator</a:t>
            </a: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Connected to the turbine by shafts and possibly gears so when the turbine spins it causes the generator to spin also. Converts the mechanical energy from the turbine into electric energy. Generators in hydropower plants work just like the generators in other types of power plants.</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Transmission lines</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Conduct electricity from the hydropower plant to homes and business.</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42" name="Google Shape;14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1" name="Google Shape;1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Organic input materials such as foodstuff remnants, fats or sludge can be fed into the biogas plant as substrate.</a:t>
            </a:r>
            <a:endParaRPr lang="en-US" sz="1600"/>
          </a:p>
          <a:p>
            <a:pPr marL="0" lvl="0" indent="0" algn="l" rtl="0">
              <a:spcBef>
                <a:spcPts val="0"/>
              </a:spcBef>
              <a:spcAft>
                <a:spcPts val="0"/>
              </a:spcAft>
              <a:buNone/>
            </a:pPr>
            <a:r>
              <a:rPr lang="en-US" sz="1600"/>
              <a:t>Manure and dung are also fed into the biogas plant.</a:t>
            </a:r>
            <a:endParaRPr lang="en-US" sz="1600"/>
          </a:p>
          <a:p>
            <a:pPr marL="0" lvl="0" indent="0" algn="l" rtl="0">
              <a:spcBef>
                <a:spcPts val="0"/>
              </a:spcBef>
              <a:spcAft>
                <a:spcPts val="0"/>
              </a:spcAft>
              <a:buNone/>
            </a:pPr>
            <a:r>
              <a:rPr lang="en-US" sz="1600"/>
              <a:t>In the fermenter, heated to approx. 38-40 °C, the substrate is decomposed by the micro organisms under exclusion of light and oxygen. The final product of this fermentation process is biogas with methane as the main ingredient. But aggressive hydrogen sulphide is also contained in the biogas. </a:t>
            </a:r>
            <a:endParaRPr lang="en-US" sz="1600"/>
          </a:p>
          <a:p>
            <a:pPr marL="0" lvl="0" indent="0" algn="l" rtl="0">
              <a:spcBef>
                <a:spcPts val="0"/>
              </a:spcBef>
              <a:spcAft>
                <a:spcPts val="0"/>
              </a:spcAft>
              <a:buNone/>
            </a:pPr>
            <a:r>
              <a:rPr lang="en-US" sz="1600"/>
              <a:t>Once the substrate has been fermented, it is transported to the fermentation residues end storage tank and can be retrieved from there for further utilisation.</a:t>
            </a:r>
            <a:endParaRPr lang="en-US" sz="1600"/>
          </a:p>
          <a:p>
            <a:pPr marL="0" lvl="0" indent="0" algn="l" rtl="0">
              <a:spcBef>
                <a:spcPts val="0"/>
              </a:spcBef>
              <a:spcAft>
                <a:spcPts val="0"/>
              </a:spcAft>
              <a:buNone/>
            </a:pPr>
            <a:r>
              <a:rPr lang="en-US" sz="1600"/>
              <a:t>The residues can be utilised as high quality fertiliser. </a:t>
            </a:r>
            <a:endParaRPr lang="en-US" sz="1600"/>
          </a:p>
          <a:p>
            <a:pPr marL="0" lvl="0" indent="0" algn="l" rtl="0">
              <a:spcBef>
                <a:spcPts val="0"/>
              </a:spcBef>
              <a:spcAft>
                <a:spcPts val="0"/>
              </a:spcAft>
              <a:buNone/>
            </a:pPr>
            <a:r>
              <a:rPr lang="en-US" sz="1600"/>
              <a:t>The biogas generated is stored in the roof of the tank.</a:t>
            </a:r>
            <a:endParaRPr lang="en-US" sz="1600"/>
          </a:p>
          <a:p>
            <a:pPr marL="0" lvl="0" indent="0" algn="l" rtl="0">
              <a:spcBef>
                <a:spcPts val="0"/>
              </a:spcBef>
              <a:spcAft>
                <a:spcPts val="0"/>
              </a:spcAft>
              <a:buNone/>
            </a:pPr>
            <a:r>
              <a:rPr lang="en-US" sz="1600"/>
              <a:t>The electric power is fed directly into the power grid.</a:t>
            </a:r>
            <a:endParaRPr lang="en-US" sz="1600"/>
          </a:p>
          <a:p>
            <a:pPr marL="0" lvl="0" indent="0" algn="l" rtl="0">
              <a:spcBef>
                <a:spcPts val="0"/>
              </a:spcBef>
              <a:spcAft>
                <a:spcPts val="0"/>
              </a:spcAft>
              <a:buNone/>
            </a:pPr>
            <a:endParaRPr lang="en-US" sz="1600"/>
          </a:p>
        </p:txBody>
      </p:sp>
      <p:sp>
        <p:nvSpPr>
          <p:cNvPr id="158" name="Google Shape;15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65" name="Google Shape;1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Wind Energy captures the natural wind in our environment and converts the air’s motion into mechanical </a:t>
            </a:r>
            <a:r>
              <a:rPr lang="en-US" u="sng">
                <a:solidFill>
                  <a:schemeClr val="hlink"/>
                </a:solidFill>
                <a:hlinkClick r:id="rId3"/>
              </a:rPr>
              <a:t>energy</a:t>
            </a:r>
            <a:r>
              <a:rPr lang="en-US"/>
              <a:t>. Wind is caused by differences in atmospheric pressure. Wind speeds vary based on geography, topography and season. As a result, there are some locations better suited for wind </a:t>
            </a:r>
            <a:r>
              <a:rPr lang="en-US" u="sng">
                <a:solidFill>
                  <a:schemeClr val="hlink"/>
                </a:solidFill>
                <a:hlinkClick r:id="rId3"/>
              </a:rPr>
              <a:t>energy</a:t>
            </a:r>
            <a:r>
              <a:rPr lang="en-US"/>
              <a:t> generation than others. In general, wind speeds are higher near the coast and offshore since there are fewer objects like vegetation, mountains and buildings to slow them down. </a:t>
            </a:r>
            <a:r>
              <a:rPr lang="en-US" u="sng" baseline="30000">
                <a:solidFill>
                  <a:schemeClr val="hlink"/>
                </a:solidFill>
                <a:hlinkClick r:id="rId4"/>
              </a:rPr>
              <a:t>[1]</a:t>
            </a:r>
            <a:r>
              <a:rPr lang="en-US" u="sng" baseline="30000">
                <a:solidFill>
                  <a:schemeClr val="hlink"/>
                </a:solidFill>
                <a:hlinkClick r:id="rId5"/>
              </a:rPr>
              <a:t>[2]</a:t>
            </a:r>
            <a:endParaRPr lang="en-US" u="sng" baseline="30000">
              <a:solidFill>
                <a:schemeClr val="hlink"/>
              </a:solidFill>
            </a:endParaRPr>
          </a:p>
          <a:p>
            <a:pPr marL="0" lvl="0" indent="0" algn="l" rtl="0">
              <a:spcBef>
                <a:spcPts val="0"/>
              </a:spcBef>
              <a:spcAft>
                <a:spcPts val="0"/>
              </a:spcAft>
              <a:buNone/>
            </a:pPr>
            <a:r>
              <a:rPr lang="en-US"/>
              <a:t>The mechanism used to convert air motion into </a:t>
            </a:r>
            <a:r>
              <a:rPr lang="en-US" u="sng">
                <a:solidFill>
                  <a:schemeClr val="hlink"/>
                </a:solidFill>
                <a:hlinkClick r:id="rId6"/>
              </a:rPr>
              <a:t>electricity</a:t>
            </a:r>
            <a:r>
              <a:rPr lang="en-US"/>
              <a:t> is referred to as a turbine. A turbine is a large structure with several spinning blades. These blades are connected to an electro-magnetic generator that generates electricity when the wind causes the blades to spin. </a:t>
            </a:r>
            <a:endParaRPr lang="en-US"/>
          </a:p>
          <a:p>
            <a:pPr marL="0" lvl="0" indent="0" algn="l" rtl="0">
              <a:spcBef>
                <a:spcPts val="0"/>
              </a:spcBef>
              <a:spcAft>
                <a:spcPts val="0"/>
              </a:spcAft>
              <a:buNone/>
            </a:pPr>
            <a:endParaRPr lang="en-US"/>
          </a:p>
        </p:txBody>
      </p:sp>
      <p:sp>
        <p:nvSpPr>
          <p:cNvPr id="167" name="Google Shape;16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18"/>
        <p:cNvGrpSpPr/>
        <p:nvPr/>
      </p:nvGrpSpPr>
      <p:grpSpPr>
        <a:xfrm>
          <a:off x="0" y="0"/>
          <a:ext cx="0" cy="0"/>
          <a:chOff x="0" y="0"/>
          <a:chExt cx="0" cy="0"/>
        </a:xfrm>
      </p:grpSpPr>
      <p:grpSp>
        <p:nvGrpSpPr>
          <p:cNvPr id="19" name="Google Shape;19;p2"/>
          <p:cNvGrpSpPr/>
          <p:nvPr/>
        </p:nvGrpSpPr>
        <p:grpSpPr>
          <a:xfrm>
            <a:off x="0" y="0"/>
            <a:ext cx="12190572" cy="6858000"/>
            <a:chOff x="0" y="0"/>
            <a:chExt cx="12190572" cy="6858000"/>
          </a:xfrm>
        </p:grpSpPr>
        <p:sp>
          <p:nvSpPr>
            <p:cNvPr id="20" name="Google Shape;20;p2"/>
            <p:cNvSpPr/>
            <p:nvPr/>
          </p:nvSpPr>
          <p:spPr>
            <a:xfrm>
              <a:off x="1620" y="0"/>
              <a:ext cx="12188952" cy="6858000"/>
            </a:xfrm>
            <a:prstGeom prst="rect">
              <a:avLst/>
            </a:prstGeom>
            <a:gradFill>
              <a:gsLst>
                <a:gs pos="0">
                  <a:srgbClr val="0078A7"/>
                </a:gs>
                <a:gs pos="58000">
                  <a:srgbClr val="B8EBFE"/>
                </a:gs>
                <a:gs pos="100000">
                  <a:srgbClr val="0078A7"/>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nvGrpSpPr>
            <p:cNvPr id="21" name="Google Shape;21;p2"/>
            <p:cNvGrpSpPr/>
            <p:nvPr/>
          </p:nvGrpSpPr>
          <p:grpSpPr>
            <a:xfrm>
              <a:off x="0" y="0"/>
              <a:ext cx="4742741" cy="6858000"/>
              <a:chOff x="0" y="0"/>
              <a:chExt cx="4742741" cy="6858000"/>
            </a:xfrm>
          </p:grpSpPr>
          <p:pic>
            <p:nvPicPr>
              <p:cNvPr id="22" name="Google Shape;22;p2" descr="Stacked books"/>
              <p:cNvPicPr preferRelativeResize="0"/>
              <p:nvPr/>
            </p:nvPicPr>
            <p:blipFill rotWithShape="1">
              <a:blip r:embed="rId3"/>
              <a:srcRect/>
              <a:stretch>
                <a:fillRect/>
              </a:stretch>
            </p:blipFill>
            <p:spPr>
              <a:xfrm>
                <a:off x="0" y="0"/>
                <a:ext cx="4591594" cy="6858000"/>
              </a:xfrm>
              <a:prstGeom prst="rect">
                <a:avLst/>
              </a:prstGeom>
              <a:noFill/>
              <a:ln>
                <a:noFill/>
              </a:ln>
            </p:spPr>
          </p:pic>
          <p:sp>
            <p:nvSpPr>
              <p:cNvPr id="23" name="Google Shape;23;p2"/>
              <p:cNvSpPr/>
              <p:nvPr/>
            </p:nvSpPr>
            <p:spPr>
              <a:xfrm>
                <a:off x="4605581" y="0"/>
                <a:ext cx="13716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grpSp>
      <p:sp>
        <p:nvSpPr>
          <p:cNvPr id="24" name="Google Shape;24;p2"/>
          <p:cNvSpPr txBox="1">
            <a:spLocks noGrp="1"/>
          </p:cNvSpPr>
          <p:nvPr>
            <p:ph type="ctrTitle"/>
          </p:nvPr>
        </p:nvSpPr>
        <p:spPr>
          <a:xfrm>
            <a:off x="4879346" y="1498601"/>
            <a:ext cx="7008574" cy="3298825"/>
          </a:xfrm>
          <a:prstGeom prst="rect">
            <a:avLst/>
          </a:prstGeom>
          <a:noFill/>
          <a:ln>
            <a:noFill/>
          </a:ln>
        </p:spPr>
        <p:txBody>
          <a:bodyPr spcFirstLastPara="1" wrap="square" lIns="121875" tIns="60925" rIns="121875" bIns="60925" anchor="b" anchorCtr="0">
            <a:noAutofit/>
          </a:bodyPr>
          <a:lstStyle>
            <a:lvl1pPr lvl="0" algn="l">
              <a:lnSpc>
                <a:spcPct val="90000"/>
              </a:lnSpc>
              <a:spcBef>
                <a:spcPts val="0"/>
              </a:spcBef>
              <a:spcAft>
                <a:spcPts val="0"/>
              </a:spcAft>
              <a:buClr>
                <a:schemeClr val="dk2"/>
              </a:buClr>
              <a:buSzPts val="5400"/>
              <a:buFont typeface="Century Gothic" panose="020B0502020202020204"/>
              <a:buNone/>
              <a:defRPr sz="5400" b="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a:spLocks noGrp="1"/>
          </p:cNvSpPr>
          <p:nvPr>
            <p:ph type="subTitle" idx="1"/>
          </p:nvPr>
        </p:nvSpPr>
        <p:spPr>
          <a:xfrm>
            <a:off x="4879346" y="4927600"/>
            <a:ext cx="7008574" cy="1244600"/>
          </a:xfrm>
          <a:prstGeom prst="rect">
            <a:avLst/>
          </a:prstGeom>
          <a:noFill/>
          <a:ln>
            <a:noFill/>
          </a:ln>
        </p:spPr>
        <p:txBody>
          <a:bodyPr spcFirstLastPara="1" wrap="square" lIns="121875" tIns="60925" rIns="121875" bIns="60925" anchor="t" anchorCtr="0">
            <a:noAutofit/>
          </a:bodyPr>
          <a:lstStyle>
            <a:lvl1pPr lvl="0" algn="l">
              <a:lnSpc>
                <a:spcPct val="95000"/>
              </a:lnSpc>
              <a:spcBef>
                <a:spcPts val="0"/>
              </a:spcBef>
              <a:spcAft>
                <a:spcPts val="0"/>
              </a:spcAft>
              <a:buSzPts val="2800"/>
              <a:buNone/>
              <a:defRPr sz="2800" b="0" cap="none">
                <a:solidFill>
                  <a:srgbClr val="004E6C"/>
                </a:solidFill>
              </a:defRPr>
            </a:lvl1pPr>
            <a:lvl2pPr lvl="1" algn="ctr">
              <a:lnSpc>
                <a:spcPct val="95000"/>
              </a:lnSpc>
              <a:spcBef>
                <a:spcPts val="1065"/>
              </a:spcBef>
              <a:spcAft>
                <a:spcPts val="0"/>
              </a:spcAft>
              <a:buSzPts val="2000"/>
              <a:buNone/>
              <a:defRPr>
                <a:solidFill>
                  <a:srgbClr val="888888"/>
                </a:solidFill>
              </a:defRPr>
            </a:lvl2pPr>
            <a:lvl3pPr lvl="2" algn="ctr">
              <a:lnSpc>
                <a:spcPct val="95000"/>
              </a:lnSpc>
              <a:spcBef>
                <a:spcPts val="1065"/>
              </a:spcBef>
              <a:spcAft>
                <a:spcPts val="0"/>
              </a:spcAft>
              <a:buSzPts val="1800"/>
              <a:buNone/>
              <a:defRPr>
                <a:solidFill>
                  <a:srgbClr val="888888"/>
                </a:solidFill>
              </a:defRPr>
            </a:lvl3pPr>
            <a:lvl4pPr lvl="3" algn="ctr">
              <a:lnSpc>
                <a:spcPct val="95000"/>
              </a:lnSpc>
              <a:spcBef>
                <a:spcPts val="1065"/>
              </a:spcBef>
              <a:spcAft>
                <a:spcPts val="0"/>
              </a:spcAft>
              <a:buSzPts val="1800"/>
              <a:buNone/>
              <a:defRPr>
                <a:solidFill>
                  <a:srgbClr val="888888"/>
                </a:solidFill>
              </a:defRPr>
            </a:lvl4pPr>
            <a:lvl5pPr lvl="4" algn="ctr">
              <a:lnSpc>
                <a:spcPct val="95000"/>
              </a:lnSpc>
              <a:spcBef>
                <a:spcPts val="1065"/>
              </a:spcBef>
              <a:spcAft>
                <a:spcPts val="0"/>
              </a:spcAft>
              <a:buSzPts val="1800"/>
              <a:buNone/>
              <a:defRPr>
                <a:solidFill>
                  <a:srgbClr val="888888"/>
                </a:solidFill>
              </a:defRPr>
            </a:lvl5pPr>
            <a:lvl6pPr lvl="5" algn="ctr">
              <a:lnSpc>
                <a:spcPct val="95000"/>
              </a:lnSpc>
              <a:spcBef>
                <a:spcPts val="1065"/>
              </a:spcBef>
              <a:spcAft>
                <a:spcPts val="0"/>
              </a:spcAft>
              <a:buSzPts val="1620"/>
              <a:buNone/>
              <a:defRPr>
                <a:solidFill>
                  <a:srgbClr val="888888"/>
                </a:solidFill>
              </a:defRPr>
            </a:lvl6pPr>
            <a:lvl7pPr lvl="6" algn="ctr">
              <a:lnSpc>
                <a:spcPct val="95000"/>
              </a:lnSpc>
              <a:spcBef>
                <a:spcPts val="1065"/>
              </a:spcBef>
              <a:spcAft>
                <a:spcPts val="0"/>
              </a:spcAft>
              <a:buSzPts val="1620"/>
              <a:buNone/>
              <a:defRPr>
                <a:solidFill>
                  <a:srgbClr val="888888"/>
                </a:solidFill>
              </a:defRPr>
            </a:lvl7pPr>
            <a:lvl8pPr lvl="7" algn="ctr">
              <a:lnSpc>
                <a:spcPct val="95000"/>
              </a:lnSpc>
              <a:spcBef>
                <a:spcPts val="1065"/>
              </a:spcBef>
              <a:spcAft>
                <a:spcPts val="0"/>
              </a:spcAft>
              <a:buSzPts val="1620"/>
              <a:buNone/>
              <a:defRPr>
                <a:solidFill>
                  <a:srgbClr val="888888"/>
                </a:solidFill>
              </a:defRPr>
            </a:lvl8pPr>
            <a:lvl9pPr lvl="8" algn="ctr">
              <a:lnSpc>
                <a:spcPct val="95000"/>
              </a:lnSpc>
              <a:spcBef>
                <a:spcPts val="1065"/>
              </a:spcBef>
              <a:spcAft>
                <a:spcPts val="0"/>
              </a:spcAft>
              <a:buSzPts val="1620"/>
              <a:buNone/>
              <a:defRPr>
                <a:solidFill>
                  <a:srgbClr val="888888"/>
                </a:solidFill>
              </a:defRPr>
            </a:lvl9pPr>
          </a:lstStyle>
          <a:p/>
        </p:txBody>
      </p:sp>
      <p:sp>
        <p:nvSpPr>
          <p:cNvPr id="26" name="Google Shape;26;p2"/>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a:spLocks noGrp="1"/>
          </p:cNvSpPr>
          <p:nvPr>
            <p:ph type="body" idx="1"/>
          </p:nvPr>
        </p:nvSpPr>
        <p:spPr>
          <a:xfrm rot="5400000">
            <a:off x="3960786" y="-1141677"/>
            <a:ext cx="4470400" cy="10157354"/>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331470" algn="l">
              <a:lnSpc>
                <a:spcPct val="95000"/>
              </a:lnSpc>
              <a:spcBef>
                <a:spcPts val="1065"/>
              </a:spcBef>
              <a:spcAft>
                <a:spcPts val="0"/>
              </a:spcAft>
              <a:buSzPts val="1620"/>
              <a:buFont typeface="Century Gothic" panose="020B0502020202020204"/>
              <a:buChar char="–"/>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331470" algn="l">
              <a:lnSpc>
                <a:spcPct val="95000"/>
              </a:lnSpc>
              <a:spcBef>
                <a:spcPts val="1065"/>
              </a:spcBef>
              <a:spcAft>
                <a:spcPts val="0"/>
              </a:spcAft>
              <a:buSzPts val="1620"/>
              <a:buChar char="–"/>
              <a:defRPr/>
            </a:lvl9pPr>
          </a:lstStyle>
          <a:p/>
        </p:txBody>
      </p:sp>
      <p:sp>
        <p:nvSpPr>
          <p:cNvPr id="90" name="Google Shape;90;p11"/>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rot="5400000">
            <a:off x="7614868" y="2512404"/>
            <a:ext cx="5897561" cy="142203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a:spLocks noGrp="1"/>
          </p:cNvSpPr>
          <p:nvPr>
            <p:ph type="body" idx="1"/>
          </p:nvPr>
        </p:nvSpPr>
        <p:spPr>
          <a:xfrm rot="5400000">
            <a:off x="2434617" y="-1042670"/>
            <a:ext cx="5897561" cy="8532178"/>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331470" algn="l">
              <a:lnSpc>
                <a:spcPct val="95000"/>
              </a:lnSpc>
              <a:spcBef>
                <a:spcPts val="1065"/>
              </a:spcBef>
              <a:spcAft>
                <a:spcPts val="0"/>
              </a:spcAft>
              <a:buSzPts val="1620"/>
              <a:buFont typeface="Century Gothic" panose="020B0502020202020204"/>
              <a:buChar char="–"/>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331470" algn="l">
              <a:lnSpc>
                <a:spcPct val="95000"/>
              </a:lnSpc>
              <a:spcBef>
                <a:spcPts val="1065"/>
              </a:spcBef>
              <a:spcAft>
                <a:spcPts val="0"/>
              </a:spcAft>
              <a:buSzPts val="1620"/>
              <a:buChar char="–"/>
              <a:defRPr/>
            </a:lvl9pPr>
          </a:lstStyle>
          <a:p/>
        </p:txBody>
      </p:sp>
      <p:sp>
        <p:nvSpPr>
          <p:cNvPr id="96" name="Google Shape;96;p12"/>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228600" algn="l">
              <a:lnSpc>
                <a:spcPct val="95000"/>
              </a:lnSpc>
              <a:spcBef>
                <a:spcPts val="1065"/>
              </a:spcBef>
              <a:spcAft>
                <a:spcPts val="0"/>
              </a:spcAft>
              <a:buSzPts val="1620"/>
              <a:buNone/>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331470" algn="l">
              <a:lnSpc>
                <a:spcPct val="95000"/>
              </a:lnSpc>
              <a:spcBef>
                <a:spcPts val="1065"/>
              </a:spcBef>
              <a:spcAft>
                <a:spcPts val="0"/>
              </a:spcAft>
              <a:buSzPts val="1620"/>
              <a:buChar char="–"/>
              <a:defRPr/>
            </a:lvl9pPr>
          </a:lstStyle>
          <a:p/>
        </p:txBody>
      </p:sp>
      <p:sp>
        <p:nvSpPr>
          <p:cNvPr id="32" name="Google Shape;32;p3"/>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blipFill>
          <a:blip r:embed="rId2"/>
          <a:stretch>
            <a:fillRect/>
          </a:stretch>
        </a:blipFill>
        <a:effectLst/>
      </p:bgPr>
    </p:bg>
    <p:spTree>
      <p:nvGrpSpPr>
        <p:cNvPr id="1" name="Shape 35"/>
        <p:cNvGrpSpPr/>
        <p:nvPr/>
      </p:nvGrpSpPr>
      <p:grpSpPr>
        <a:xfrm>
          <a:off x="0" y="0"/>
          <a:ext cx="0" cy="0"/>
          <a:chOff x="0" y="0"/>
          <a:chExt cx="0" cy="0"/>
        </a:xfrm>
      </p:grpSpPr>
      <p:grpSp>
        <p:nvGrpSpPr>
          <p:cNvPr id="36" name="Google Shape;36;p4"/>
          <p:cNvGrpSpPr/>
          <p:nvPr/>
        </p:nvGrpSpPr>
        <p:grpSpPr>
          <a:xfrm>
            <a:off x="1620" y="0"/>
            <a:ext cx="12188952" cy="6858000"/>
            <a:chOff x="1620" y="0"/>
            <a:chExt cx="12188952" cy="6858000"/>
          </a:xfrm>
        </p:grpSpPr>
        <p:sp>
          <p:nvSpPr>
            <p:cNvPr id="37" name="Google Shape;37;p4"/>
            <p:cNvSpPr/>
            <p:nvPr/>
          </p:nvSpPr>
          <p:spPr>
            <a:xfrm>
              <a:off x="1620" y="0"/>
              <a:ext cx="12188952" cy="6858000"/>
            </a:xfrm>
            <a:prstGeom prst="rect">
              <a:avLst/>
            </a:prstGeom>
            <a:gradFill>
              <a:gsLst>
                <a:gs pos="0">
                  <a:srgbClr val="0078A7"/>
                </a:gs>
                <a:gs pos="58000">
                  <a:srgbClr val="B8EBFE"/>
                </a:gs>
                <a:gs pos="100000">
                  <a:srgbClr val="0078A7"/>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8" name="Google Shape;38;p4"/>
            <p:cNvPicPr preferRelativeResize="0"/>
            <p:nvPr/>
          </p:nvPicPr>
          <p:blipFill rotWithShape="1">
            <a:blip r:embed="rId3"/>
            <a:srcRect/>
            <a:stretch>
              <a:fillRect/>
            </a:stretch>
          </p:blipFill>
          <p:spPr>
            <a:xfrm>
              <a:off x="7598818" y="0"/>
              <a:ext cx="4591594" cy="6858000"/>
            </a:xfrm>
            <a:prstGeom prst="rect">
              <a:avLst/>
            </a:prstGeom>
            <a:noFill/>
            <a:ln>
              <a:noFill/>
            </a:ln>
          </p:spPr>
        </p:pic>
        <p:sp>
          <p:nvSpPr>
            <p:cNvPr id="39" name="Google Shape;39;p4"/>
            <p:cNvSpPr/>
            <p:nvPr/>
          </p:nvSpPr>
          <p:spPr>
            <a:xfrm>
              <a:off x="7481252" y="0"/>
              <a:ext cx="13716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grpSp>
      <p:pic>
        <p:nvPicPr>
          <p:cNvPr id="40" name="Google Shape;40;p4" descr="Stacked books"/>
          <p:cNvPicPr preferRelativeResize="0"/>
          <p:nvPr/>
        </p:nvPicPr>
        <p:blipFill rotWithShape="1">
          <a:blip r:embed="rId3"/>
          <a:srcRect/>
          <a:stretch>
            <a:fillRect/>
          </a:stretch>
        </p:blipFill>
        <p:spPr>
          <a:xfrm>
            <a:off x="7598818" y="0"/>
            <a:ext cx="4591594" cy="6858000"/>
          </a:xfrm>
          <a:prstGeom prst="rect">
            <a:avLst/>
          </a:prstGeom>
          <a:noFill/>
          <a:ln>
            <a:noFill/>
          </a:ln>
        </p:spPr>
      </p:pic>
      <p:sp>
        <p:nvSpPr>
          <p:cNvPr id="41" name="Google Shape;41;p4"/>
          <p:cNvSpPr txBox="1">
            <a:spLocks noGrp="1"/>
          </p:cNvSpPr>
          <p:nvPr>
            <p:ph type="ctrTitle"/>
          </p:nvPr>
        </p:nvSpPr>
        <p:spPr>
          <a:xfrm>
            <a:off x="237149" y="1498601"/>
            <a:ext cx="7008574" cy="3298825"/>
          </a:xfrm>
          <a:prstGeom prst="rect">
            <a:avLst/>
          </a:prstGeom>
          <a:noFill/>
          <a:ln>
            <a:noFill/>
          </a:ln>
        </p:spPr>
        <p:txBody>
          <a:bodyPr spcFirstLastPara="1" wrap="square" lIns="121875" tIns="60925" rIns="121875" bIns="60925" anchor="b" anchorCtr="0">
            <a:noAutofit/>
          </a:bodyPr>
          <a:lstStyle>
            <a:lvl1pPr lvl="0" algn="l">
              <a:lnSpc>
                <a:spcPct val="90000"/>
              </a:lnSpc>
              <a:spcBef>
                <a:spcPts val="0"/>
              </a:spcBef>
              <a:spcAft>
                <a:spcPts val="0"/>
              </a:spcAft>
              <a:buClr>
                <a:schemeClr val="dk2"/>
              </a:buClr>
              <a:buSzPts val="5400"/>
              <a:buFont typeface="Century Gothic" panose="020B0502020202020204"/>
              <a:buNone/>
              <a:defRPr sz="5400" b="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a:spLocks noGrp="1"/>
          </p:cNvSpPr>
          <p:nvPr>
            <p:ph type="subTitle" idx="1"/>
          </p:nvPr>
        </p:nvSpPr>
        <p:spPr>
          <a:xfrm>
            <a:off x="237149" y="4927600"/>
            <a:ext cx="7008574" cy="1244600"/>
          </a:xfrm>
          <a:prstGeom prst="rect">
            <a:avLst/>
          </a:prstGeom>
          <a:noFill/>
          <a:ln>
            <a:noFill/>
          </a:ln>
        </p:spPr>
        <p:txBody>
          <a:bodyPr spcFirstLastPara="1" wrap="square" lIns="121875" tIns="60925" rIns="121875" bIns="60925" anchor="t" anchorCtr="0">
            <a:noAutofit/>
          </a:bodyPr>
          <a:lstStyle>
            <a:lvl1pPr lvl="0" algn="l">
              <a:lnSpc>
                <a:spcPct val="95000"/>
              </a:lnSpc>
              <a:spcBef>
                <a:spcPts val="0"/>
              </a:spcBef>
              <a:spcAft>
                <a:spcPts val="0"/>
              </a:spcAft>
              <a:buSzPts val="2800"/>
              <a:buNone/>
              <a:defRPr sz="2800" b="0" cap="none">
                <a:solidFill>
                  <a:srgbClr val="004E6C"/>
                </a:solidFill>
              </a:defRPr>
            </a:lvl1pPr>
            <a:lvl2pPr lvl="1" algn="ctr">
              <a:lnSpc>
                <a:spcPct val="95000"/>
              </a:lnSpc>
              <a:spcBef>
                <a:spcPts val="1065"/>
              </a:spcBef>
              <a:spcAft>
                <a:spcPts val="0"/>
              </a:spcAft>
              <a:buSzPts val="2000"/>
              <a:buNone/>
              <a:defRPr>
                <a:solidFill>
                  <a:srgbClr val="888888"/>
                </a:solidFill>
              </a:defRPr>
            </a:lvl2pPr>
            <a:lvl3pPr lvl="2" algn="ctr">
              <a:lnSpc>
                <a:spcPct val="95000"/>
              </a:lnSpc>
              <a:spcBef>
                <a:spcPts val="1065"/>
              </a:spcBef>
              <a:spcAft>
                <a:spcPts val="0"/>
              </a:spcAft>
              <a:buSzPts val="1800"/>
              <a:buNone/>
              <a:defRPr>
                <a:solidFill>
                  <a:srgbClr val="888888"/>
                </a:solidFill>
              </a:defRPr>
            </a:lvl3pPr>
            <a:lvl4pPr lvl="3" algn="ctr">
              <a:lnSpc>
                <a:spcPct val="95000"/>
              </a:lnSpc>
              <a:spcBef>
                <a:spcPts val="1065"/>
              </a:spcBef>
              <a:spcAft>
                <a:spcPts val="0"/>
              </a:spcAft>
              <a:buSzPts val="1800"/>
              <a:buNone/>
              <a:defRPr>
                <a:solidFill>
                  <a:srgbClr val="888888"/>
                </a:solidFill>
              </a:defRPr>
            </a:lvl4pPr>
            <a:lvl5pPr lvl="4" algn="ctr">
              <a:lnSpc>
                <a:spcPct val="95000"/>
              </a:lnSpc>
              <a:spcBef>
                <a:spcPts val="1065"/>
              </a:spcBef>
              <a:spcAft>
                <a:spcPts val="0"/>
              </a:spcAft>
              <a:buSzPts val="1800"/>
              <a:buNone/>
              <a:defRPr>
                <a:solidFill>
                  <a:srgbClr val="888888"/>
                </a:solidFill>
              </a:defRPr>
            </a:lvl5pPr>
            <a:lvl6pPr lvl="5" algn="ctr">
              <a:lnSpc>
                <a:spcPct val="95000"/>
              </a:lnSpc>
              <a:spcBef>
                <a:spcPts val="1065"/>
              </a:spcBef>
              <a:spcAft>
                <a:spcPts val="0"/>
              </a:spcAft>
              <a:buSzPts val="1620"/>
              <a:buNone/>
              <a:defRPr>
                <a:solidFill>
                  <a:srgbClr val="888888"/>
                </a:solidFill>
              </a:defRPr>
            </a:lvl6pPr>
            <a:lvl7pPr lvl="6" algn="ctr">
              <a:lnSpc>
                <a:spcPct val="95000"/>
              </a:lnSpc>
              <a:spcBef>
                <a:spcPts val="1065"/>
              </a:spcBef>
              <a:spcAft>
                <a:spcPts val="0"/>
              </a:spcAft>
              <a:buSzPts val="1620"/>
              <a:buNone/>
              <a:defRPr>
                <a:solidFill>
                  <a:srgbClr val="888888"/>
                </a:solidFill>
              </a:defRPr>
            </a:lvl7pPr>
            <a:lvl8pPr lvl="7" algn="ctr">
              <a:lnSpc>
                <a:spcPct val="95000"/>
              </a:lnSpc>
              <a:spcBef>
                <a:spcPts val="1065"/>
              </a:spcBef>
              <a:spcAft>
                <a:spcPts val="0"/>
              </a:spcAft>
              <a:buSzPts val="1620"/>
              <a:buNone/>
              <a:defRPr>
                <a:solidFill>
                  <a:srgbClr val="888888"/>
                </a:solidFill>
              </a:defRPr>
            </a:lvl8pPr>
            <a:lvl9pPr lvl="8" algn="ctr">
              <a:lnSpc>
                <a:spcPct val="95000"/>
              </a:lnSpc>
              <a:spcBef>
                <a:spcPts val="1065"/>
              </a:spcBef>
              <a:spcAft>
                <a:spcPts val="0"/>
              </a:spcAft>
              <a:buSzPts val="1620"/>
              <a:buNone/>
              <a:defRPr>
                <a:solidFill>
                  <a:srgbClr val="888888"/>
                </a:solidFill>
              </a:defRPr>
            </a:lvl9pPr>
          </a:lstStyle>
          <a:p/>
        </p:txBody>
      </p:sp>
      <p:sp>
        <p:nvSpPr>
          <p:cNvPr id="43" name="Google Shape;43;p4"/>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a:spLocks noGrp="1"/>
          </p:cNvSpPr>
          <p:nvPr>
            <p:ph type="body" idx="1"/>
          </p:nvPr>
        </p:nvSpPr>
        <p:spPr>
          <a:xfrm>
            <a:off x="1117309" y="1701800"/>
            <a:ext cx="4977104" cy="44704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Font typeface="Century Gothic" panose="020B0502020202020204"/>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49" name="Google Shape;49;p5"/>
          <p:cNvSpPr txBox="1">
            <a:spLocks noGrp="1"/>
          </p:cNvSpPr>
          <p:nvPr>
            <p:ph type="body" idx="2"/>
          </p:nvPr>
        </p:nvSpPr>
        <p:spPr>
          <a:xfrm>
            <a:off x="6297559" y="1701800"/>
            <a:ext cx="4977104" cy="44704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50" name="Google Shape;50;p5"/>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4400"/>
              <a:buFont typeface="Century Gothic" panose="020B0502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a:spLocks noGrp="1"/>
          </p:cNvSpPr>
          <p:nvPr>
            <p:ph type="body" idx="1"/>
          </p:nvPr>
        </p:nvSpPr>
        <p:spPr>
          <a:xfrm>
            <a:off x="1121372" y="1608836"/>
            <a:ext cx="4973041"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065"/>
              </a:spcBef>
              <a:spcAft>
                <a:spcPts val="0"/>
              </a:spcAft>
              <a:buSzPts val="2700"/>
              <a:buNone/>
              <a:defRPr sz="2700" b="1"/>
            </a:lvl2pPr>
            <a:lvl3pPr marL="1371600" lvl="2" indent="-228600" algn="l">
              <a:lnSpc>
                <a:spcPct val="95000"/>
              </a:lnSpc>
              <a:spcBef>
                <a:spcPts val="1065"/>
              </a:spcBef>
              <a:spcAft>
                <a:spcPts val="0"/>
              </a:spcAft>
              <a:buSzPts val="2400"/>
              <a:buNone/>
              <a:defRPr sz="2400" b="1"/>
            </a:lvl3pPr>
            <a:lvl4pPr marL="1828800" lvl="3" indent="-228600" algn="l">
              <a:lnSpc>
                <a:spcPct val="95000"/>
              </a:lnSpc>
              <a:spcBef>
                <a:spcPts val="1065"/>
              </a:spcBef>
              <a:spcAft>
                <a:spcPts val="0"/>
              </a:spcAft>
              <a:buSzPts val="2100"/>
              <a:buNone/>
              <a:defRPr sz="2100" b="1"/>
            </a:lvl4pPr>
            <a:lvl5pPr marL="2286000" lvl="4" indent="-228600" algn="l">
              <a:lnSpc>
                <a:spcPct val="95000"/>
              </a:lnSpc>
              <a:spcBef>
                <a:spcPts val="1065"/>
              </a:spcBef>
              <a:spcAft>
                <a:spcPts val="0"/>
              </a:spcAft>
              <a:buSzPts val="2100"/>
              <a:buNone/>
              <a:defRPr sz="2100" b="1"/>
            </a:lvl5pPr>
            <a:lvl6pPr marL="2743200" lvl="5" indent="-228600" algn="l">
              <a:lnSpc>
                <a:spcPct val="95000"/>
              </a:lnSpc>
              <a:spcBef>
                <a:spcPts val="1065"/>
              </a:spcBef>
              <a:spcAft>
                <a:spcPts val="0"/>
              </a:spcAft>
              <a:buSzPts val="1890"/>
              <a:buNone/>
              <a:defRPr sz="2100" b="1"/>
            </a:lvl6pPr>
            <a:lvl7pPr marL="3200400" lvl="6" indent="-228600" algn="l">
              <a:lnSpc>
                <a:spcPct val="95000"/>
              </a:lnSpc>
              <a:spcBef>
                <a:spcPts val="1065"/>
              </a:spcBef>
              <a:spcAft>
                <a:spcPts val="0"/>
              </a:spcAft>
              <a:buSzPts val="1890"/>
              <a:buNone/>
              <a:defRPr sz="2100" b="1"/>
            </a:lvl7pPr>
            <a:lvl8pPr marL="3657600" lvl="7" indent="-228600" algn="l">
              <a:lnSpc>
                <a:spcPct val="95000"/>
              </a:lnSpc>
              <a:spcBef>
                <a:spcPts val="1065"/>
              </a:spcBef>
              <a:spcAft>
                <a:spcPts val="0"/>
              </a:spcAft>
              <a:buSzPts val="1890"/>
              <a:buNone/>
              <a:defRPr sz="2100" b="1"/>
            </a:lvl8pPr>
            <a:lvl9pPr marL="4114800" lvl="8" indent="-228600" algn="l">
              <a:lnSpc>
                <a:spcPct val="95000"/>
              </a:lnSpc>
              <a:spcBef>
                <a:spcPts val="1065"/>
              </a:spcBef>
              <a:spcAft>
                <a:spcPts val="0"/>
              </a:spcAft>
              <a:buSzPts val="1890"/>
              <a:buNone/>
              <a:defRPr sz="2100" b="1"/>
            </a:lvl9pPr>
          </a:lstStyle>
          <a:p/>
        </p:txBody>
      </p:sp>
      <p:sp>
        <p:nvSpPr>
          <p:cNvPr id="56" name="Google Shape;56;p6"/>
          <p:cNvSpPr txBox="1">
            <a:spLocks noGrp="1"/>
          </p:cNvSpPr>
          <p:nvPr>
            <p:ph type="body" idx="2"/>
          </p:nvPr>
        </p:nvSpPr>
        <p:spPr>
          <a:xfrm>
            <a:off x="1117309" y="2209800"/>
            <a:ext cx="4977104" cy="3962400"/>
          </a:xfrm>
          <a:prstGeom prst="rect">
            <a:avLst/>
          </a:prstGeom>
          <a:noFill/>
          <a:ln>
            <a:noFill/>
          </a:ln>
        </p:spPr>
        <p:txBody>
          <a:bodyPr spcFirstLastPara="1" wrap="square" lIns="121875" tIns="60925" rIns="121875" bIns="60925" anchor="t" anchorCtr="0">
            <a:noAutofit/>
          </a:bodyPr>
          <a:lstStyle>
            <a:lvl1pPr marL="457200" lvl="0" indent="-355600" algn="l">
              <a:lnSpc>
                <a:spcPct val="95000"/>
              </a:lnSpc>
              <a:spcBef>
                <a:spcPts val="1865"/>
              </a:spcBef>
              <a:spcAft>
                <a:spcPts val="0"/>
              </a:spcAft>
              <a:buSzPts val="2000"/>
              <a:buChar char="•"/>
              <a:defRPr sz="2000"/>
            </a:lvl1pPr>
            <a:lvl2pPr marL="914400" lvl="1" indent="-342900" algn="l">
              <a:lnSpc>
                <a:spcPct val="95000"/>
              </a:lnSpc>
              <a:spcBef>
                <a:spcPts val="1065"/>
              </a:spcBef>
              <a:spcAft>
                <a:spcPts val="0"/>
              </a:spcAft>
              <a:buSzPts val="1800"/>
              <a:buChar char="–"/>
              <a:defRPr sz="18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57" name="Google Shape;57;p6"/>
          <p:cNvSpPr txBox="1">
            <a:spLocks noGrp="1"/>
          </p:cNvSpPr>
          <p:nvPr>
            <p:ph type="body" idx="3"/>
          </p:nvPr>
        </p:nvSpPr>
        <p:spPr>
          <a:xfrm>
            <a:off x="6301622" y="1608836"/>
            <a:ext cx="4973041"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065"/>
              </a:spcBef>
              <a:spcAft>
                <a:spcPts val="0"/>
              </a:spcAft>
              <a:buSzPts val="2700"/>
              <a:buNone/>
              <a:defRPr sz="2700" b="1"/>
            </a:lvl2pPr>
            <a:lvl3pPr marL="1371600" lvl="2" indent="-228600" algn="l">
              <a:lnSpc>
                <a:spcPct val="95000"/>
              </a:lnSpc>
              <a:spcBef>
                <a:spcPts val="1065"/>
              </a:spcBef>
              <a:spcAft>
                <a:spcPts val="0"/>
              </a:spcAft>
              <a:buSzPts val="2400"/>
              <a:buNone/>
              <a:defRPr sz="2400" b="1"/>
            </a:lvl3pPr>
            <a:lvl4pPr marL="1828800" lvl="3" indent="-228600" algn="l">
              <a:lnSpc>
                <a:spcPct val="95000"/>
              </a:lnSpc>
              <a:spcBef>
                <a:spcPts val="1065"/>
              </a:spcBef>
              <a:spcAft>
                <a:spcPts val="0"/>
              </a:spcAft>
              <a:buSzPts val="2100"/>
              <a:buNone/>
              <a:defRPr sz="2100" b="1"/>
            </a:lvl4pPr>
            <a:lvl5pPr marL="2286000" lvl="4" indent="-228600" algn="l">
              <a:lnSpc>
                <a:spcPct val="95000"/>
              </a:lnSpc>
              <a:spcBef>
                <a:spcPts val="1065"/>
              </a:spcBef>
              <a:spcAft>
                <a:spcPts val="0"/>
              </a:spcAft>
              <a:buSzPts val="2100"/>
              <a:buNone/>
              <a:defRPr sz="2100" b="1"/>
            </a:lvl5pPr>
            <a:lvl6pPr marL="2743200" lvl="5" indent="-228600" algn="l">
              <a:lnSpc>
                <a:spcPct val="95000"/>
              </a:lnSpc>
              <a:spcBef>
                <a:spcPts val="1065"/>
              </a:spcBef>
              <a:spcAft>
                <a:spcPts val="0"/>
              </a:spcAft>
              <a:buSzPts val="1890"/>
              <a:buNone/>
              <a:defRPr sz="2100" b="1"/>
            </a:lvl6pPr>
            <a:lvl7pPr marL="3200400" lvl="6" indent="-228600" algn="l">
              <a:lnSpc>
                <a:spcPct val="95000"/>
              </a:lnSpc>
              <a:spcBef>
                <a:spcPts val="1065"/>
              </a:spcBef>
              <a:spcAft>
                <a:spcPts val="0"/>
              </a:spcAft>
              <a:buSzPts val="1890"/>
              <a:buNone/>
              <a:defRPr sz="2100" b="1"/>
            </a:lvl7pPr>
            <a:lvl8pPr marL="3657600" lvl="7" indent="-228600" algn="l">
              <a:lnSpc>
                <a:spcPct val="95000"/>
              </a:lnSpc>
              <a:spcBef>
                <a:spcPts val="1065"/>
              </a:spcBef>
              <a:spcAft>
                <a:spcPts val="0"/>
              </a:spcAft>
              <a:buSzPts val="1890"/>
              <a:buNone/>
              <a:defRPr sz="2100" b="1"/>
            </a:lvl8pPr>
            <a:lvl9pPr marL="4114800" lvl="8" indent="-228600" algn="l">
              <a:lnSpc>
                <a:spcPct val="95000"/>
              </a:lnSpc>
              <a:spcBef>
                <a:spcPts val="1065"/>
              </a:spcBef>
              <a:spcAft>
                <a:spcPts val="0"/>
              </a:spcAft>
              <a:buSzPts val="1890"/>
              <a:buNone/>
              <a:defRPr sz="2100" b="1"/>
            </a:lvl9pPr>
          </a:lstStyle>
          <a:p/>
        </p:txBody>
      </p:sp>
      <p:sp>
        <p:nvSpPr>
          <p:cNvPr id="58" name="Google Shape;58;p6"/>
          <p:cNvSpPr txBox="1">
            <a:spLocks noGrp="1"/>
          </p:cNvSpPr>
          <p:nvPr>
            <p:ph type="body" idx="4"/>
          </p:nvPr>
        </p:nvSpPr>
        <p:spPr>
          <a:xfrm>
            <a:off x="6297559" y="2209800"/>
            <a:ext cx="4977104" cy="3962400"/>
          </a:xfrm>
          <a:prstGeom prst="rect">
            <a:avLst/>
          </a:prstGeom>
          <a:noFill/>
          <a:ln>
            <a:noFill/>
          </a:ln>
        </p:spPr>
        <p:txBody>
          <a:bodyPr spcFirstLastPara="1" wrap="square" lIns="121875" tIns="60925" rIns="121875" bIns="60925" anchor="t" anchorCtr="0">
            <a:noAutofit/>
          </a:bodyPr>
          <a:lstStyle>
            <a:lvl1pPr marL="457200" lvl="0" indent="-355600" algn="l">
              <a:lnSpc>
                <a:spcPct val="95000"/>
              </a:lnSpc>
              <a:spcBef>
                <a:spcPts val="1865"/>
              </a:spcBef>
              <a:spcAft>
                <a:spcPts val="0"/>
              </a:spcAft>
              <a:buSzPts val="2000"/>
              <a:buChar char="•"/>
              <a:defRPr sz="2000"/>
            </a:lvl1pPr>
            <a:lvl2pPr marL="914400" lvl="1" indent="-342900" algn="l">
              <a:lnSpc>
                <a:spcPct val="95000"/>
              </a:lnSpc>
              <a:spcBef>
                <a:spcPts val="1065"/>
              </a:spcBef>
              <a:spcAft>
                <a:spcPts val="0"/>
              </a:spcAft>
              <a:buSzPts val="1800"/>
              <a:buChar char="–"/>
              <a:defRPr sz="18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59" name="Google Shape;59;p6"/>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71"/>
        <p:cNvGrpSpPr/>
        <p:nvPr/>
      </p:nvGrpSpPr>
      <p:grpSpPr>
        <a:xfrm>
          <a:off x="0" y="0"/>
          <a:ext cx="0" cy="0"/>
          <a:chOff x="0" y="0"/>
          <a:chExt cx="0" cy="0"/>
        </a:xfrm>
      </p:grpSpPr>
      <p:sp>
        <p:nvSpPr>
          <p:cNvPr id="72" name="Google Shape;72;p9"/>
          <p:cNvSpPr/>
          <p:nvPr/>
        </p:nvSpPr>
        <p:spPr>
          <a:xfrm>
            <a:off x="3961368" y="0"/>
            <a:ext cx="7922736" cy="6858000"/>
          </a:xfrm>
          <a:prstGeom prst="rect">
            <a:avLst/>
          </a:prstGeom>
          <a:gradFill>
            <a:gsLst>
              <a:gs pos="0">
                <a:srgbClr val="FFFFFF">
                  <a:alpha val="0"/>
                </a:srgbClr>
              </a:gs>
              <a:gs pos="100000">
                <a:srgbClr val="FFFFFF">
                  <a:alpha val="54901"/>
                </a:srgbClr>
              </a:gs>
            </a:gsLst>
            <a:lin ang="78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73" name="Google Shape;73;p9"/>
          <p:cNvSpPr txBox="1">
            <a:spLocks noGrp="1"/>
          </p:cNvSpPr>
          <p:nvPr>
            <p:ph type="title"/>
          </p:nvPr>
        </p:nvSpPr>
        <p:spPr>
          <a:xfrm>
            <a:off x="455612" y="1701800"/>
            <a:ext cx="3351927" cy="28448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2000"/>
              <a:buFont typeface="Century Gothic" panose="020B050202020202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a:spLocks noGrp="1"/>
          </p:cNvSpPr>
          <p:nvPr>
            <p:ph type="body" idx="1"/>
          </p:nvPr>
        </p:nvSpPr>
        <p:spPr>
          <a:xfrm>
            <a:off x="4469236" y="482600"/>
            <a:ext cx="6805427" cy="58928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75" name="Google Shape;75;p9"/>
          <p:cNvSpPr txBox="1">
            <a:spLocks noGrp="1"/>
          </p:cNvSpPr>
          <p:nvPr>
            <p:ph type="body" idx="2"/>
          </p:nvPr>
        </p:nvSpPr>
        <p:spPr>
          <a:xfrm>
            <a:off x="455612" y="4648200"/>
            <a:ext cx="3351927" cy="1727200"/>
          </a:xfrm>
          <a:prstGeom prst="rect">
            <a:avLst/>
          </a:prstGeom>
          <a:noFill/>
          <a:ln>
            <a:noFill/>
          </a:ln>
        </p:spPr>
        <p:txBody>
          <a:bodyPr spcFirstLastPara="1" wrap="square" lIns="121875" tIns="60925" rIns="121875" bIns="60925" anchor="t" anchorCtr="0">
            <a:noAutofit/>
          </a:bodyPr>
          <a:lstStyle>
            <a:lvl1pPr marL="457200" lvl="0" indent="-228600" algn="l">
              <a:lnSpc>
                <a:spcPct val="95000"/>
              </a:lnSpc>
              <a:spcBef>
                <a:spcPts val="1200"/>
              </a:spcBef>
              <a:spcAft>
                <a:spcPts val="0"/>
              </a:spcAft>
              <a:buSzPts val="1600"/>
              <a:buNone/>
              <a:defRPr sz="1600"/>
            </a:lvl1pPr>
            <a:lvl2pPr marL="914400" lvl="1" indent="-228600" algn="l">
              <a:lnSpc>
                <a:spcPct val="95000"/>
              </a:lnSpc>
              <a:spcBef>
                <a:spcPts val="1065"/>
              </a:spcBef>
              <a:spcAft>
                <a:spcPts val="0"/>
              </a:spcAft>
              <a:buSzPts val="1600"/>
              <a:buNone/>
              <a:defRPr sz="1600"/>
            </a:lvl2pPr>
            <a:lvl3pPr marL="1371600" lvl="2" indent="-228600" algn="l">
              <a:lnSpc>
                <a:spcPct val="95000"/>
              </a:lnSpc>
              <a:spcBef>
                <a:spcPts val="1065"/>
              </a:spcBef>
              <a:spcAft>
                <a:spcPts val="0"/>
              </a:spcAft>
              <a:buSzPts val="1300"/>
              <a:buNone/>
              <a:defRPr sz="1300"/>
            </a:lvl3pPr>
            <a:lvl4pPr marL="1828800" lvl="3" indent="-228600" algn="l">
              <a:lnSpc>
                <a:spcPct val="95000"/>
              </a:lnSpc>
              <a:spcBef>
                <a:spcPts val="1065"/>
              </a:spcBef>
              <a:spcAft>
                <a:spcPts val="0"/>
              </a:spcAft>
              <a:buSzPts val="1200"/>
              <a:buNone/>
              <a:defRPr sz="1200"/>
            </a:lvl4pPr>
            <a:lvl5pPr marL="2286000" lvl="4" indent="-228600" algn="l">
              <a:lnSpc>
                <a:spcPct val="95000"/>
              </a:lnSpc>
              <a:spcBef>
                <a:spcPts val="1065"/>
              </a:spcBef>
              <a:spcAft>
                <a:spcPts val="0"/>
              </a:spcAft>
              <a:buSzPts val="1200"/>
              <a:buNone/>
              <a:defRPr sz="1200"/>
            </a:lvl5pPr>
            <a:lvl6pPr marL="2743200" lvl="5" indent="-228600" algn="l">
              <a:lnSpc>
                <a:spcPct val="95000"/>
              </a:lnSpc>
              <a:spcBef>
                <a:spcPts val="1065"/>
              </a:spcBef>
              <a:spcAft>
                <a:spcPts val="0"/>
              </a:spcAft>
              <a:buSzPts val="1080"/>
              <a:buNone/>
              <a:defRPr sz="1200"/>
            </a:lvl6pPr>
            <a:lvl7pPr marL="3200400" lvl="6" indent="-228600" algn="l">
              <a:lnSpc>
                <a:spcPct val="95000"/>
              </a:lnSpc>
              <a:spcBef>
                <a:spcPts val="1065"/>
              </a:spcBef>
              <a:spcAft>
                <a:spcPts val="0"/>
              </a:spcAft>
              <a:buSzPts val="1080"/>
              <a:buNone/>
              <a:defRPr sz="1200"/>
            </a:lvl7pPr>
            <a:lvl8pPr marL="3657600" lvl="7" indent="-228600" algn="l">
              <a:lnSpc>
                <a:spcPct val="95000"/>
              </a:lnSpc>
              <a:spcBef>
                <a:spcPts val="1065"/>
              </a:spcBef>
              <a:spcAft>
                <a:spcPts val="0"/>
              </a:spcAft>
              <a:buSzPts val="1080"/>
              <a:buNone/>
              <a:defRPr sz="1200"/>
            </a:lvl8pPr>
            <a:lvl9pPr marL="4114800" lvl="8" indent="-228600" algn="l">
              <a:lnSpc>
                <a:spcPct val="95000"/>
              </a:lnSpc>
              <a:spcBef>
                <a:spcPts val="1065"/>
              </a:spcBef>
              <a:spcAft>
                <a:spcPts val="0"/>
              </a:spcAft>
              <a:buSzPts val="1080"/>
              <a:buNone/>
              <a:defRPr sz="1200"/>
            </a:lvl9pPr>
          </a:lstStyle>
          <a:p/>
        </p:txBody>
      </p:sp>
      <p:sp>
        <p:nvSpPr>
          <p:cNvPr id="76" name="Google Shape;76;p9"/>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9"/>
        <p:cNvGrpSpPr/>
        <p:nvPr/>
      </p:nvGrpSpPr>
      <p:grpSpPr>
        <a:xfrm>
          <a:off x="0" y="0"/>
          <a:ext cx="0" cy="0"/>
          <a:chOff x="0" y="0"/>
          <a:chExt cx="0" cy="0"/>
        </a:xfrm>
      </p:grpSpPr>
      <p:sp>
        <p:nvSpPr>
          <p:cNvPr id="80" name="Google Shape;80;p10"/>
          <p:cNvSpPr/>
          <p:nvPr/>
        </p:nvSpPr>
        <p:spPr>
          <a:xfrm>
            <a:off x="2082258" y="0"/>
            <a:ext cx="8024310" cy="6858000"/>
          </a:xfrm>
          <a:prstGeom prst="rect">
            <a:avLst/>
          </a:prstGeom>
          <a:gradFill>
            <a:gsLst>
              <a:gs pos="0">
                <a:srgbClr val="FFFFFF">
                  <a:alpha val="0"/>
                </a:srgbClr>
              </a:gs>
              <a:gs pos="100000">
                <a:srgbClr val="FFFFFF">
                  <a:alpha val="54901"/>
                </a:srgbClr>
              </a:gs>
            </a:gsLst>
            <a:lin ang="78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81" name="Google Shape;81;p10"/>
          <p:cNvSpPr txBox="1">
            <a:spLocks noGrp="1"/>
          </p:cNvSpPr>
          <p:nvPr>
            <p:ph type="title"/>
          </p:nvPr>
        </p:nvSpPr>
        <p:spPr>
          <a:xfrm>
            <a:off x="2437765" y="4800600"/>
            <a:ext cx="7313295" cy="762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2000"/>
              <a:buFont typeface="Century Gothic" panose="020B050202020202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descr="An empty placeholder to add an image. Click on the placeholder and select the image that you wish to add"/>
          <p:cNvSpPr>
            <a:spLocks noGrp="1"/>
          </p:cNvSpPr>
          <p:nvPr>
            <p:ph type="pic" idx="2"/>
          </p:nvPr>
        </p:nvSpPr>
        <p:spPr>
          <a:xfrm>
            <a:off x="2437765" y="279401"/>
            <a:ext cx="7313295" cy="4448175"/>
          </a:xfrm>
          <a:prstGeom prst="rect">
            <a:avLst/>
          </a:prstGeom>
          <a:noFill/>
          <a:ln>
            <a:noFill/>
          </a:ln>
        </p:spPr>
        <p:txBody>
          <a:bodyPr spcFirstLastPara="1" wrap="square" lIns="121875" tIns="60925" rIns="121875" bIns="60925" anchor="t" anchorCtr="0">
            <a:noAutofit/>
          </a:bodyPr>
          <a:lstStyle>
            <a:lvl1pPr marR="0" lvl="0" algn="l" rtl="0">
              <a:lnSpc>
                <a:spcPct val="95000"/>
              </a:lnSpc>
              <a:spcBef>
                <a:spcPts val="1865"/>
              </a:spcBef>
              <a:spcAft>
                <a:spcPts val="0"/>
              </a:spcAft>
              <a:buClr>
                <a:srgbClr val="546321"/>
              </a:buClr>
              <a:buSzPts val="2800"/>
              <a:buFont typeface="Arial" panose="020B0604020202020204"/>
              <a:buNone/>
              <a:defRPr sz="2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5000"/>
              </a:lnSpc>
              <a:spcBef>
                <a:spcPts val="1065"/>
              </a:spcBef>
              <a:spcAft>
                <a:spcPts val="0"/>
              </a:spcAft>
              <a:buClr>
                <a:srgbClr val="546321"/>
              </a:buClr>
              <a:buSzPts val="3700"/>
              <a:buFont typeface="Century Gothic" panose="020B0502020202020204"/>
              <a:buNone/>
              <a:defRPr sz="3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5000"/>
              </a:lnSpc>
              <a:spcBef>
                <a:spcPts val="1065"/>
              </a:spcBef>
              <a:spcAft>
                <a:spcPts val="0"/>
              </a:spcAft>
              <a:buClr>
                <a:srgbClr val="546321"/>
              </a:buClr>
              <a:buSzPts val="3200"/>
              <a:buFont typeface="Century Gothic" panose="020B0502020202020204"/>
              <a:buNone/>
              <a:defRPr sz="3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5000"/>
              </a:lnSpc>
              <a:spcBef>
                <a:spcPts val="1065"/>
              </a:spcBef>
              <a:spcAft>
                <a:spcPts val="0"/>
              </a:spcAft>
              <a:buClr>
                <a:srgbClr val="546321"/>
              </a:buClr>
              <a:buSzPts val="2700"/>
              <a:buFont typeface="Century Gothic" panose="020B0502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5000"/>
              </a:lnSpc>
              <a:spcBef>
                <a:spcPts val="1065"/>
              </a:spcBef>
              <a:spcAft>
                <a:spcPts val="0"/>
              </a:spcAft>
              <a:buClr>
                <a:srgbClr val="546321"/>
              </a:buClr>
              <a:buSzPts val="2700"/>
              <a:buFont typeface="Century Gothic" panose="020B0502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3" name="Google Shape;83;p10"/>
          <p:cNvSpPr txBox="1">
            <a:spLocks noGrp="1"/>
          </p:cNvSpPr>
          <p:nvPr>
            <p:ph type="body" idx="1"/>
          </p:nvPr>
        </p:nvSpPr>
        <p:spPr>
          <a:xfrm>
            <a:off x="2437765" y="5562600"/>
            <a:ext cx="7313295" cy="812800"/>
          </a:xfrm>
          <a:prstGeom prst="rect">
            <a:avLst/>
          </a:prstGeom>
          <a:noFill/>
          <a:ln>
            <a:noFill/>
          </a:ln>
        </p:spPr>
        <p:txBody>
          <a:bodyPr spcFirstLastPara="1" wrap="square" lIns="121875" tIns="60925" rIns="121875" bIns="60925" anchor="t" anchorCtr="0">
            <a:noAutofit/>
          </a:bodyPr>
          <a:lstStyle>
            <a:lvl1pPr marL="457200" lvl="0" indent="-228600" algn="l">
              <a:lnSpc>
                <a:spcPct val="95000"/>
              </a:lnSpc>
              <a:spcBef>
                <a:spcPts val="0"/>
              </a:spcBef>
              <a:spcAft>
                <a:spcPts val="0"/>
              </a:spcAft>
              <a:buSzPts val="1600"/>
              <a:buNone/>
              <a:defRPr sz="1600"/>
            </a:lvl1pPr>
            <a:lvl2pPr marL="914400" lvl="1" indent="-228600" algn="l">
              <a:lnSpc>
                <a:spcPct val="95000"/>
              </a:lnSpc>
              <a:spcBef>
                <a:spcPts val="1065"/>
              </a:spcBef>
              <a:spcAft>
                <a:spcPts val="0"/>
              </a:spcAft>
              <a:buSzPts val="1600"/>
              <a:buNone/>
              <a:defRPr sz="1600"/>
            </a:lvl2pPr>
            <a:lvl3pPr marL="1371600" lvl="2" indent="-228600" algn="l">
              <a:lnSpc>
                <a:spcPct val="95000"/>
              </a:lnSpc>
              <a:spcBef>
                <a:spcPts val="1065"/>
              </a:spcBef>
              <a:spcAft>
                <a:spcPts val="0"/>
              </a:spcAft>
              <a:buSzPts val="1300"/>
              <a:buNone/>
              <a:defRPr sz="1300"/>
            </a:lvl3pPr>
            <a:lvl4pPr marL="1828800" lvl="3" indent="-228600" algn="l">
              <a:lnSpc>
                <a:spcPct val="95000"/>
              </a:lnSpc>
              <a:spcBef>
                <a:spcPts val="1065"/>
              </a:spcBef>
              <a:spcAft>
                <a:spcPts val="0"/>
              </a:spcAft>
              <a:buSzPts val="1200"/>
              <a:buNone/>
              <a:defRPr sz="1200"/>
            </a:lvl4pPr>
            <a:lvl5pPr marL="2286000" lvl="4" indent="-228600" algn="l">
              <a:lnSpc>
                <a:spcPct val="95000"/>
              </a:lnSpc>
              <a:spcBef>
                <a:spcPts val="1065"/>
              </a:spcBef>
              <a:spcAft>
                <a:spcPts val="0"/>
              </a:spcAft>
              <a:buSzPts val="1200"/>
              <a:buNone/>
              <a:defRPr sz="1200"/>
            </a:lvl5pPr>
            <a:lvl6pPr marL="2743200" lvl="5" indent="-228600" algn="l">
              <a:lnSpc>
                <a:spcPct val="95000"/>
              </a:lnSpc>
              <a:spcBef>
                <a:spcPts val="1065"/>
              </a:spcBef>
              <a:spcAft>
                <a:spcPts val="0"/>
              </a:spcAft>
              <a:buSzPts val="1080"/>
              <a:buNone/>
              <a:defRPr sz="1200"/>
            </a:lvl6pPr>
            <a:lvl7pPr marL="3200400" lvl="6" indent="-228600" algn="l">
              <a:lnSpc>
                <a:spcPct val="95000"/>
              </a:lnSpc>
              <a:spcBef>
                <a:spcPts val="1065"/>
              </a:spcBef>
              <a:spcAft>
                <a:spcPts val="0"/>
              </a:spcAft>
              <a:buSzPts val="1080"/>
              <a:buNone/>
              <a:defRPr sz="1200"/>
            </a:lvl7pPr>
            <a:lvl8pPr marL="3657600" lvl="7" indent="-228600" algn="l">
              <a:lnSpc>
                <a:spcPct val="95000"/>
              </a:lnSpc>
              <a:spcBef>
                <a:spcPts val="1065"/>
              </a:spcBef>
              <a:spcAft>
                <a:spcPts val="0"/>
              </a:spcAft>
              <a:buSzPts val="1080"/>
              <a:buNone/>
              <a:defRPr sz="1200"/>
            </a:lvl8pPr>
            <a:lvl9pPr marL="4114800" lvl="8" indent="-228600" algn="l">
              <a:lnSpc>
                <a:spcPct val="95000"/>
              </a:lnSpc>
              <a:spcBef>
                <a:spcPts val="1065"/>
              </a:spcBef>
              <a:spcAft>
                <a:spcPts val="0"/>
              </a:spcAft>
              <a:buSzPts val="1080"/>
              <a:buNone/>
              <a:defRPr sz="1200"/>
            </a:lvl9pPr>
          </a:lstStyle>
          <a:p/>
        </p:txBody>
      </p:sp>
      <p:sp>
        <p:nvSpPr>
          <p:cNvPr id="84" name="Google Shape;84;p10"/>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620" y="0"/>
            <a:ext cx="12188952" cy="6858000"/>
            <a:chOff x="1620" y="0"/>
            <a:chExt cx="12188952" cy="6858000"/>
          </a:xfrm>
        </p:grpSpPr>
        <p:sp>
          <p:nvSpPr>
            <p:cNvPr id="11" name="Google Shape;11;p1"/>
            <p:cNvSpPr/>
            <p:nvPr/>
          </p:nvSpPr>
          <p:spPr>
            <a:xfrm>
              <a:off x="1620" y="0"/>
              <a:ext cx="12188952" cy="6858000"/>
            </a:xfrm>
            <a:prstGeom prst="rect">
              <a:avLst/>
            </a:prstGeom>
            <a:gradFill>
              <a:gsLst>
                <a:gs pos="0">
                  <a:srgbClr val="0078A7"/>
                </a:gs>
                <a:gs pos="58000">
                  <a:srgbClr val="B8EBFE"/>
                </a:gs>
                <a:gs pos="100000">
                  <a:srgbClr val="0078A7"/>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2" name="Google Shape;12;p1"/>
            <p:cNvSpPr/>
            <p:nvPr/>
          </p:nvSpPr>
          <p:spPr>
            <a:xfrm>
              <a:off x="304721" y="0"/>
              <a:ext cx="11579384" cy="6858000"/>
            </a:xfrm>
            <a:prstGeom prst="rect">
              <a:avLst/>
            </a:prstGeom>
            <a:solidFill>
              <a:srgbClr val="DBF5FF">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sp>
        <p:nvSpPr>
          <p:cNvPr id="13" name="Google Shape;13;p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marR="0" lvl="0" algn="l" rtl="0">
              <a:lnSpc>
                <a:spcPct val="85000"/>
              </a:lnSpc>
              <a:spcBef>
                <a:spcPts val="0"/>
              </a:spcBef>
              <a:spcAft>
                <a:spcPts val="0"/>
              </a:spcAft>
              <a:buClr>
                <a:srgbClr val="004E6C"/>
              </a:buClr>
              <a:buSzPts val="4400"/>
              <a:buFont typeface="Century Gothic" panose="020B0502020202020204"/>
              <a:buNone/>
              <a:defRPr sz="4400" b="0" i="0" u="none" strike="noStrike" cap="none">
                <a:solidFill>
                  <a:srgbClr val="004E6C"/>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lvl1pPr marL="457200" marR="0" lvl="0" indent="-381000" algn="l" rtl="0">
              <a:lnSpc>
                <a:spcPct val="95000"/>
              </a:lnSpc>
              <a:spcBef>
                <a:spcPts val="1865"/>
              </a:spcBef>
              <a:spcAft>
                <a:spcPts val="0"/>
              </a:spcAft>
              <a:buClr>
                <a:srgbClr val="546321"/>
              </a:buClr>
              <a:buSzPts val="2400"/>
              <a:buFont typeface="Arial" panose="020B0604020202020204"/>
              <a:buChar char="•"/>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55600" algn="l" rtl="0">
              <a:lnSpc>
                <a:spcPct val="95000"/>
              </a:lnSpc>
              <a:spcBef>
                <a:spcPts val="1065"/>
              </a:spcBef>
              <a:spcAft>
                <a:spcPts val="0"/>
              </a:spcAft>
              <a:buClr>
                <a:srgbClr val="546321"/>
              </a:buClr>
              <a:buSzPts val="2000"/>
              <a:buFont typeface="Century Gothic" panose="020B0502020202020204"/>
              <a:buChar char="–"/>
              <a:defRPr sz="20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95000"/>
              </a:lnSpc>
              <a:spcBef>
                <a:spcPts val="1065"/>
              </a:spcBef>
              <a:spcAft>
                <a:spcPts val="0"/>
              </a:spcAft>
              <a:buClr>
                <a:srgbClr val="546321"/>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95000"/>
              </a:lnSpc>
              <a:spcBef>
                <a:spcPts val="1065"/>
              </a:spcBef>
              <a:spcAft>
                <a:spcPts val="0"/>
              </a:spcAft>
              <a:buClr>
                <a:srgbClr val="546321"/>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95000"/>
              </a:lnSpc>
              <a:spcBef>
                <a:spcPts val="1065"/>
              </a:spcBef>
              <a:spcAft>
                <a:spcPts val="0"/>
              </a:spcAft>
              <a:buClr>
                <a:srgbClr val="546321"/>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95000"/>
              </a:lnSpc>
              <a:spcBef>
                <a:spcPts val="1065"/>
              </a:spcBef>
              <a:spcAft>
                <a:spcPts val="0"/>
              </a:spcAft>
              <a:buClr>
                <a:srgbClr val="546321"/>
              </a:buClr>
              <a:buSzPts val="1620"/>
              <a:buFont typeface="Century Gothic" panose="020B0502020202020204"/>
              <a:buNone/>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1470" algn="l" rtl="0">
              <a:lnSpc>
                <a:spcPct val="95000"/>
              </a:lnSpc>
              <a:spcBef>
                <a:spcPts val="1065"/>
              </a:spcBef>
              <a:spcAft>
                <a:spcPts val="0"/>
              </a:spcAft>
              <a:buClr>
                <a:srgbClr val="546321"/>
              </a:buClr>
              <a:buSzPts val="1620"/>
              <a:buFont typeface="Century Gothic" panose="020B0502020202020204"/>
              <a:buChar char="–"/>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1470" algn="l" rtl="0">
              <a:lnSpc>
                <a:spcPct val="95000"/>
              </a:lnSpc>
              <a:spcBef>
                <a:spcPts val="1065"/>
              </a:spcBef>
              <a:spcAft>
                <a:spcPts val="0"/>
              </a:spcAft>
              <a:buClr>
                <a:srgbClr val="546321"/>
              </a:buClr>
              <a:buSzPts val="1620"/>
              <a:buFont typeface="Century Gothic" panose="020B0502020202020204"/>
              <a:buChar char="–"/>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31470" algn="l" rtl="0">
              <a:lnSpc>
                <a:spcPct val="95000"/>
              </a:lnSpc>
              <a:spcBef>
                <a:spcPts val="1065"/>
              </a:spcBef>
              <a:spcAft>
                <a:spcPts val="0"/>
              </a:spcAft>
              <a:buClr>
                <a:srgbClr val="546321"/>
              </a:buClr>
              <a:buSzPts val="1620"/>
              <a:buFont typeface="Century Gothic" panose="020B0502020202020204"/>
              <a:buChar char="–"/>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5" name="Google Shape;15;p1"/>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marR="0" lvl="0" algn="l" rtl="0">
              <a:spcBef>
                <a:spcPts val="0"/>
              </a:spcBef>
              <a:spcAft>
                <a:spcPts val="0"/>
              </a:spcAft>
              <a:buSzPts val="1400"/>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6" name="Google Shape;16;p1"/>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marR="0" lvl="0" algn="ctr" rtl="0">
              <a:spcBef>
                <a:spcPts val="0"/>
              </a:spcBef>
              <a:spcAft>
                <a:spcPts val="0"/>
              </a:spcAft>
              <a:buSzPts val="1400"/>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7" name="Google Shape;17;p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5.GIF"/><Relationship Id="rId2" Type="http://schemas.openxmlformats.org/officeDocument/2006/relationships/hyperlink" Target="https://www.studentenergy.org/topics/electricity" TargetMode="External"/><Relationship Id="rId1" Type="http://schemas.openxmlformats.org/officeDocument/2006/relationships/hyperlink" Target="https://www.studentenergy.org/topics/ener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ctrTitle"/>
          </p:nvPr>
        </p:nvSpPr>
        <p:spPr>
          <a:xfrm>
            <a:off x="4740453" y="1340768"/>
            <a:ext cx="7008574" cy="1426617"/>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dk2"/>
              </a:buClr>
              <a:buSzPts val="4800"/>
              <a:buFont typeface="Quattrocento Sans" panose="020B0502050000020003"/>
              <a:buNone/>
            </a:pPr>
            <a:r>
              <a:rPr lang="en-US" sz="4800" b="1" dirty="0">
                <a:latin typeface="Arial" panose="020B0604020202020204" pitchFamily="34" charset="0"/>
                <a:ea typeface="Quattrocento Sans" panose="020B0502050000020003"/>
                <a:cs typeface="Arial" panose="020B0604020202020204" pitchFamily="34" charset="0"/>
                <a:sym typeface="Quattrocento Sans" panose="020B0502050000020003"/>
              </a:rPr>
              <a:t>Sources of Energy</a:t>
            </a:r>
            <a:endParaRPr lang="en-US" sz="4800" b="1" dirty="0">
              <a:latin typeface="Arial" panose="020B0604020202020204" pitchFamily="34" charset="0"/>
              <a:ea typeface="Quattrocento Sans" panose="020B0502050000020003"/>
              <a:cs typeface="Arial" panose="020B0604020202020204" pitchFamily="34" charset="0"/>
              <a:sym typeface="Quattrocento Sans" panose="020B0502050000020003"/>
            </a:endParaRPr>
          </a:p>
        </p:txBody>
      </p:sp>
      <p:sp>
        <p:nvSpPr>
          <p:cNvPr id="105" name="Google Shape;105;p13"/>
          <p:cNvSpPr txBox="1">
            <a:spLocks noGrp="1"/>
          </p:cNvSpPr>
          <p:nvPr>
            <p:ph type="subTitle" idx="1"/>
          </p:nvPr>
        </p:nvSpPr>
        <p:spPr>
          <a:xfrm>
            <a:off x="4726260" y="692696"/>
            <a:ext cx="7008574" cy="740544"/>
          </a:xfrm>
          <a:prstGeom prst="rect">
            <a:avLst/>
          </a:prstGeom>
          <a:noFill/>
          <a:ln>
            <a:noFill/>
          </a:ln>
        </p:spPr>
        <p:txBody>
          <a:bodyPr spcFirstLastPara="1" wrap="square" lIns="121875" tIns="60925" rIns="121875" bIns="60925" anchor="t" anchorCtr="0">
            <a:noAutofit/>
          </a:bodyPr>
          <a:lstStyle/>
          <a:p>
            <a:pPr marL="0" lvl="0" indent="0" algn="l" rtl="0">
              <a:lnSpc>
                <a:spcPct val="95000"/>
              </a:lnSpc>
              <a:spcBef>
                <a:spcPts val="0"/>
              </a:spcBef>
              <a:spcAft>
                <a:spcPts val="0"/>
              </a:spcAft>
              <a:buSzPts val="4000"/>
              <a:buNone/>
            </a:pPr>
            <a:r>
              <a:rPr lang="en-US" sz="4000" b="1">
                <a:latin typeface="Arial" panose="020B0604020202020204" pitchFamily="34" charset="0"/>
                <a:ea typeface="Quattrocento Sans" panose="020B0502050000020003"/>
                <a:cs typeface="Arial" panose="020B0604020202020204" pitchFamily="34" charset="0"/>
                <a:sym typeface="Quattrocento Sans" panose="020B0502050000020003"/>
              </a:rPr>
              <a:t>CHAPTER 1</a:t>
            </a:r>
            <a:r>
              <a:rPr lang="en-IN" altLang="en-US" sz="4000" b="1">
                <a:latin typeface="Arial" panose="020B0604020202020204" pitchFamily="34" charset="0"/>
                <a:ea typeface="Quattrocento Sans" panose="020B0502050000020003"/>
                <a:cs typeface="Arial" panose="020B0604020202020204" pitchFamily="34" charset="0"/>
                <a:sym typeface="Quattrocento Sans" panose="020B0502050000020003"/>
              </a:rPr>
              <a:t>4</a:t>
            </a:r>
            <a:endParaRPr lang="en-IN" altLang="en-US" sz="4000" b="1">
              <a:latin typeface="Arial" panose="020B0604020202020204" pitchFamily="34" charset="0"/>
              <a:ea typeface="Quattrocento Sans" panose="020B0502050000020003"/>
              <a:cs typeface="Arial" panose="020B0604020202020204" pitchFamily="34" charset="0"/>
              <a:sym typeface="Quattrocento Sans" panose="020B0502050000020003"/>
            </a:endParaRPr>
          </a:p>
        </p:txBody>
      </p:sp>
      <p:sp>
        <p:nvSpPr>
          <p:cNvPr id="106" name="Google Shape;106;p13"/>
          <p:cNvSpPr txBox="1"/>
          <p:nvPr/>
        </p:nvSpPr>
        <p:spPr>
          <a:xfrm>
            <a:off x="4726260" y="3573016"/>
            <a:ext cx="7008574" cy="740544"/>
          </a:xfrm>
          <a:prstGeom prst="rect">
            <a:avLst/>
          </a:prstGeom>
          <a:noFill/>
          <a:ln>
            <a:noFill/>
          </a:ln>
        </p:spPr>
        <p:txBody>
          <a:bodyPr spcFirstLastPara="1" wrap="square" lIns="121875" tIns="60925" rIns="121875" bIns="60925" anchor="t" anchorCtr="0">
            <a:noAutofit/>
          </a:bodyPr>
          <a:lstStyle/>
          <a:p>
            <a:pPr marL="0" marR="0" lvl="0" indent="0" algn="l" rtl="0">
              <a:lnSpc>
                <a:spcPct val="95000"/>
              </a:lnSpc>
              <a:spcBef>
                <a:spcPts val="0"/>
              </a:spcBef>
              <a:spcAft>
                <a:spcPts val="0"/>
              </a:spcAft>
              <a:buClr>
                <a:srgbClr val="546321"/>
              </a:buClr>
              <a:buSzPts val="3600"/>
              <a:buFont typeface="Arial" panose="020B0604020202020204"/>
              <a:buNone/>
            </a:pPr>
            <a:r>
              <a:rPr lang="en-US" sz="3600" b="1" i="0" u="none" strike="noStrike" cap="none" dirty="0">
                <a:solidFill>
                  <a:srgbClr val="004E6C"/>
                </a:solidFill>
                <a:latin typeface="Arial" panose="020B0604020202020204" pitchFamily="34" charset="0"/>
                <a:ea typeface="Quattrocento Sans" panose="020B0502050000020003"/>
                <a:cs typeface="Arial" panose="020B0604020202020204" pitchFamily="34" charset="0"/>
                <a:sym typeface="Quattrocento Sans" panose="020B0502050000020003"/>
              </a:rPr>
              <a:t>PART 2- Conventional Sources of Energy</a:t>
            </a:r>
            <a:endParaRPr lang="en-US" sz="3600" b="1" i="0" u="none" strike="noStrike" cap="none" dirty="0">
              <a:solidFill>
                <a:srgbClr val="004E6C"/>
              </a:solidFill>
              <a:latin typeface="Arial" panose="020B0604020202020204" pitchFamily="34" charset="0"/>
              <a:ea typeface="Quattrocento Sans" panose="020B0502050000020003"/>
              <a:cs typeface="Arial" panose="020B0604020202020204" pitchFamily="34" charset="0"/>
              <a:sym typeface="Quattrocento Sans" panose="020B0502050000020003"/>
            </a:endParaRPr>
          </a:p>
        </p:txBody>
      </p:sp>
      <p:sp>
        <p:nvSpPr>
          <p:cNvPr id="5" name="Rectangle 4"/>
          <p:cNvSpPr/>
          <p:nvPr/>
        </p:nvSpPr>
        <p:spPr>
          <a:xfrm rot="10800000">
            <a:off x="12003367" y="6638152"/>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ppt_y</p:attrName>
                                        </p:attrNameLst>
                                      </p:cBhvr>
                                      <p:tavLst>
                                        <p:tav tm="0">
                                          <p:val>
                                            <p:strVal val="#ppt_y+#ppt_h*1.125000"/>
                                          </p:val>
                                        </p:tav>
                                        <p:tav tm="100000">
                                          <p:val>
                                            <p:strVal val="#ppt_y"/>
                                          </p:val>
                                        </p:tav>
                                      </p:tavLst>
                                    </p:anim>
                                    <p:animEffect transition="in" filter="wipe(up)">
                                      <p:cBhvr>
                                        <p:cTn id="8" dur="500"/>
                                        <p:tgtEl>
                                          <p:spTgt spid="104"/>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06"/>
                                        </p:tgtEl>
                                        <p:attrNameLst>
                                          <p:attrName>style.visibility</p:attrName>
                                        </p:attrNameLst>
                                      </p:cBhvr>
                                      <p:to>
                                        <p:strVal val="visible"/>
                                      </p:to>
                                    </p:set>
                                    <p:anim calcmode="lin" valueType="num">
                                      <p:cBhvr additive="base">
                                        <p:cTn id="12" dur="500"/>
                                        <p:tgtEl>
                                          <p:spTgt spid="106"/>
                                        </p:tgtEl>
                                        <p:attrNameLst>
                                          <p:attrName>ppt_y</p:attrName>
                                        </p:attrNameLst>
                                      </p:cBhvr>
                                      <p:tavLst>
                                        <p:tav tm="0">
                                          <p:val>
                                            <p:strVal val="#ppt_y+#ppt_h*1.125000"/>
                                          </p:val>
                                        </p:tav>
                                        <p:tav tm="100000">
                                          <p:val>
                                            <p:strVal val="#ppt_y"/>
                                          </p:val>
                                        </p:tav>
                                      </p:tavLst>
                                    </p:anim>
                                    <p:animEffect transition="in" filter="wipe(up)">
                                      <p:cBhvr>
                                        <p:cTn id="13" dur="500"/>
                                        <p:tgtEl>
                                          <p:spTgt spid="106"/>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4400"/>
              <a:buFont typeface="Century Gothic" panose="020B0502020202020204"/>
              <a:buNone/>
            </a:pPr>
            <a:r>
              <a:rPr lang="en-US" b="1" dirty="0">
                <a:latin typeface="Arial" panose="020B0604020202020204" pitchFamily="34" charset="0"/>
                <a:cs typeface="Arial" panose="020B0604020202020204" pitchFamily="34" charset="0"/>
              </a:rPr>
              <a:t>Conventional Sources of Energy</a:t>
            </a:r>
            <a:endParaRPr lang="en-US" b="1" dirty="0">
              <a:latin typeface="Arial" panose="020B0604020202020204" pitchFamily="34" charset="0"/>
              <a:cs typeface="Arial" panose="020B0604020202020204" pitchFamily="34" charset="0"/>
            </a:endParaRPr>
          </a:p>
        </p:txBody>
      </p:sp>
      <p:sp>
        <p:nvSpPr>
          <p:cNvPr id="113" name="Google Shape;113;p14"/>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dirty="0"/>
              <a:t>Conventional sources of energy are the ones that cannot be renewed.</a:t>
            </a:r>
            <a:endParaRPr dirty="0"/>
          </a:p>
          <a:p>
            <a:pPr marL="304800" lvl="0" indent="-152400" algn="l" rtl="0">
              <a:lnSpc>
                <a:spcPct val="95000"/>
              </a:lnSpc>
              <a:spcBef>
                <a:spcPts val="1865"/>
              </a:spcBef>
              <a:spcAft>
                <a:spcPts val="0"/>
              </a:spcAft>
              <a:buSzPts val="2400"/>
              <a:buNone/>
            </a:pPr>
            <a:endParaRPr dirty="0"/>
          </a:p>
        </p:txBody>
      </p:sp>
      <p:sp>
        <p:nvSpPr>
          <p:cNvPr id="114" name="Google Shape;114;p14"/>
          <p:cNvSpPr txBox="1"/>
          <p:nvPr/>
        </p:nvSpPr>
        <p:spPr>
          <a:xfrm>
            <a:off x="2389550" y="2986925"/>
            <a:ext cx="7407600" cy="34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panose="020B0502020202020204"/>
              <a:ea typeface="Century Gothic" panose="020B0502020202020204"/>
              <a:cs typeface="Century Gothic" panose="020B0502020202020204"/>
              <a:sym typeface="Century Gothic" panose="020B0502020202020204"/>
            </a:endParaRPr>
          </a:p>
        </p:txBody>
      </p:sp>
      <p:pic>
        <p:nvPicPr>
          <p:cNvPr id="115" name="Google Shape;115;p14"/>
          <p:cNvPicPr preferRelativeResize="0"/>
          <p:nvPr/>
        </p:nvPicPr>
        <p:blipFill>
          <a:blip r:embed="rId1"/>
          <a:stretch>
            <a:fillRect/>
          </a:stretch>
        </p:blipFill>
        <p:spPr>
          <a:xfrm>
            <a:off x="2864800" y="2606148"/>
            <a:ext cx="6076950" cy="3988975"/>
          </a:xfrm>
          <a:prstGeom prst="rect">
            <a:avLst/>
          </a:prstGeom>
          <a:noFill/>
          <a:ln>
            <a:noFill/>
          </a:ln>
        </p:spPr>
      </p:pic>
      <p:sp>
        <p:nvSpPr>
          <p:cNvPr id="6" name="Rectangle 5"/>
          <p:cNvSpPr/>
          <p:nvPr/>
        </p:nvSpPr>
        <p:spPr>
          <a:xfrm rot="10800000">
            <a:off x="12003367" y="6638152"/>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113">
                                            <p:txEl>
                                              <p:pRg st="0" end="0"/>
                                            </p:txEl>
                                          </p:spTgt>
                                        </p:tgtEl>
                                        <p:attrNameLst>
                                          <p:attrName>style.visibility</p:attrName>
                                        </p:attrNameLst>
                                      </p:cBhvr>
                                      <p:to>
                                        <p:strVal val="visible"/>
                                      </p:to>
                                    </p:set>
                                    <p:anim calcmode="lin" valueType="num">
                                      <p:cBhvr additive="base">
                                        <p:cTn id="7" dur="500"/>
                                        <p:tgtEl>
                                          <p:spTgt spid="11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3">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500"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par>
                          <p:cTn id="13" fill="hold">
                            <p:stCondLst>
                              <p:cond delay="4000"/>
                            </p:stCondLst>
                            <p:childTnLst>
                              <p:par>
                                <p:cTn id="14" presetID="12" presetClass="entr" presetSubtype="4" fill="hold" grpId="0" nodeType="afterEffect">
                                  <p:stCondLst>
                                    <p:cond delay="1500"/>
                                  </p:stCondLst>
                                  <p:childTnLst>
                                    <p:set>
                                      <p:cBhvr>
                                        <p:cTn id="15" dur="500" fill="hold">
                                          <p:stCondLst>
                                            <p:cond delay="0"/>
                                          </p:stCondLst>
                                        </p:cTn>
                                        <p:tgtEl>
                                          <p:spTgt spid="6"/>
                                        </p:tgtEl>
                                        <p:attrNameLst>
                                          <p:attrName>style.visibility</p:attrName>
                                        </p:attrNameLst>
                                      </p:cBhvr>
                                      <p:to>
                                        <p:strVal val="visible"/>
                                      </p:to>
                                    </p:set>
                                    <p:anim calcmode="lin" valueType="num">
                                      <p:cBhvr additive="base">
                                        <p:cTn id="16" dur="500"/>
                                        <p:tgtEl>
                                          <p:spTgt spid="6"/>
                                        </p:tgtEl>
                                        <p:attrNameLst>
                                          <p:attrName>ppt_y</p:attrName>
                                        </p:attrNameLst>
                                      </p:cBhvr>
                                      <p:tavLst>
                                        <p:tav tm="0">
                                          <p:val>
                                            <p:strVal val="#ppt_y+#ppt_h*1.125000"/>
                                          </p:val>
                                        </p:tav>
                                        <p:tav tm="100000">
                                          <p:val>
                                            <p:strVal val="#ppt_y"/>
                                          </p:val>
                                        </p:tav>
                                      </p:tavLst>
                                    </p:anim>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4400"/>
              <a:buFont typeface="Century Gothic" panose="020B0502020202020204"/>
              <a:buNone/>
            </a:pPr>
            <a:r>
              <a:rPr lang="en-US" b="1">
                <a:latin typeface="Arial" panose="020B0604020202020204" pitchFamily="34" charset="0"/>
                <a:cs typeface="Arial" panose="020B0604020202020204" pitchFamily="34" charset="0"/>
              </a:rPr>
              <a:t> FOSSIL FUELS</a:t>
            </a:r>
            <a:endParaRPr lang="en-US" b="1">
              <a:latin typeface="Arial" panose="020B0604020202020204" pitchFamily="34" charset="0"/>
              <a:cs typeface="Arial" panose="020B0604020202020204" pitchFamily="34" charset="0"/>
            </a:endParaRPr>
          </a:p>
        </p:txBody>
      </p:sp>
      <p:sp>
        <p:nvSpPr>
          <p:cNvPr id="122" name="Google Shape;122;p15"/>
          <p:cNvSpPr txBox="1">
            <a:spLocks noGrp="1"/>
          </p:cNvSpPr>
          <p:nvPr>
            <p:ph type="body" idx="1"/>
          </p:nvPr>
        </p:nvSpPr>
        <p:spPr>
          <a:xfrm>
            <a:off x="1117600" y="1701800"/>
            <a:ext cx="10157460"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b="1" dirty="0">
                <a:latin typeface="Arial" panose="020B0604020202020204" pitchFamily="34" charset="0"/>
                <a:cs typeface="Arial" panose="020B0604020202020204" pitchFamily="34" charset="0"/>
              </a:rPr>
              <a:t>Fossil fuel</a:t>
            </a:r>
            <a:r>
              <a:rPr lang="en-US" dirty="0">
                <a:latin typeface="Arial" panose="020B0604020202020204" pitchFamily="34" charset="0"/>
                <a:cs typeface="Arial" panose="020B0604020202020204" pitchFamily="34" charset="0"/>
              </a:rPr>
              <a:t> is a general term for buried combustible geologic deposits of organic materials, formed from decayed plants and animals that have been converted to crude oil, coal, natural gas, or heavy oils by exposure to heat and pressure in the earth's crust over hundreds of millions of years.</a:t>
            </a:r>
            <a:endParaRPr lang="en-US"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latin typeface="Arial" panose="020B0604020202020204" pitchFamily="34" charset="0"/>
                <a:cs typeface="Arial" panose="020B0604020202020204" pitchFamily="34" charset="0"/>
              </a:rPr>
              <a:t>Fossil fuels have 3 major types:</a:t>
            </a:r>
            <a:endParaRPr lang="en-US"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latin typeface="Arial" panose="020B0604020202020204" pitchFamily="34" charset="0"/>
                <a:cs typeface="Arial" panose="020B0604020202020204" pitchFamily="34" charset="0"/>
              </a:rPr>
              <a:t>Coal, oil and natural gas</a:t>
            </a:r>
            <a:endParaRPr lang="en-US" dirty="0">
              <a:latin typeface="Arial" panose="020B0604020202020204" pitchFamily="34" charset="0"/>
              <a:cs typeface="Arial" panose="020B0604020202020204" pitchFamily="34" charset="0"/>
            </a:endParaRPr>
          </a:p>
          <a:p>
            <a:pPr marL="304800" lvl="0" indent="-152400" algn="l" rtl="0">
              <a:lnSpc>
                <a:spcPct val="95000"/>
              </a:lnSpc>
              <a:spcBef>
                <a:spcPts val="1865"/>
              </a:spcBef>
              <a:spcAft>
                <a:spcPts val="0"/>
              </a:spcAft>
              <a:buSzPts val="2400"/>
              <a:buNone/>
            </a:pPr>
            <a:endParaRPr dirty="0">
              <a:latin typeface="Arial" panose="020B0604020202020204" pitchFamily="34" charset="0"/>
              <a:cs typeface="Arial" panose="020B0604020202020204" pitchFamily="34" charset="0"/>
            </a:endParaRPr>
          </a:p>
        </p:txBody>
      </p:sp>
      <p:sp>
        <p:nvSpPr>
          <p:cNvPr id="123" name="Google Shape;123;p15"/>
          <p:cNvSpPr txBox="1"/>
          <p:nvPr/>
        </p:nvSpPr>
        <p:spPr>
          <a:xfrm>
            <a:off x="1433725" y="4850775"/>
            <a:ext cx="9840600" cy="17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panose="020B0502020202020204"/>
              <a:ea typeface="Century Gothic" panose="020B0502020202020204"/>
              <a:cs typeface="Century Gothic" panose="020B0502020202020204"/>
              <a:sym typeface="Century Gothic" panose="020B0502020202020204"/>
            </a:endParaRPr>
          </a:p>
        </p:txBody>
      </p:sp>
      <p:pic>
        <p:nvPicPr>
          <p:cNvPr id="124" name="Google Shape;124;p15"/>
          <p:cNvPicPr preferRelativeResize="0"/>
          <p:nvPr/>
        </p:nvPicPr>
        <p:blipFill>
          <a:blip r:embed="rId1"/>
          <a:stretch>
            <a:fillRect/>
          </a:stretch>
        </p:blipFill>
        <p:spPr>
          <a:xfrm>
            <a:off x="1117300" y="4839475"/>
            <a:ext cx="2619375" cy="1743075"/>
          </a:xfrm>
          <a:prstGeom prst="rect">
            <a:avLst/>
          </a:prstGeom>
          <a:noFill/>
          <a:ln>
            <a:noFill/>
          </a:ln>
        </p:spPr>
      </p:pic>
      <p:sp>
        <p:nvSpPr>
          <p:cNvPr id="125" name="Google Shape;125;p15"/>
          <p:cNvSpPr txBox="1"/>
          <p:nvPr/>
        </p:nvSpPr>
        <p:spPr>
          <a:xfrm>
            <a:off x="4229500" y="4970250"/>
            <a:ext cx="2700300" cy="16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panose="020B0502020202020204"/>
              <a:ea typeface="Century Gothic" panose="020B0502020202020204"/>
              <a:cs typeface="Century Gothic" panose="020B0502020202020204"/>
              <a:sym typeface="Century Gothic" panose="020B0502020202020204"/>
            </a:endParaRPr>
          </a:p>
        </p:txBody>
      </p:sp>
      <p:sp>
        <p:nvSpPr>
          <p:cNvPr id="126" name="Google Shape;126;p15"/>
          <p:cNvSpPr txBox="1"/>
          <p:nvPr/>
        </p:nvSpPr>
        <p:spPr>
          <a:xfrm>
            <a:off x="7503175" y="4970250"/>
            <a:ext cx="3488700" cy="150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panose="020B0502020202020204"/>
              <a:ea typeface="Century Gothic" panose="020B0502020202020204"/>
              <a:cs typeface="Century Gothic" panose="020B0502020202020204"/>
              <a:sym typeface="Century Gothic" panose="020B0502020202020204"/>
            </a:endParaRPr>
          </a:p>
        </p:txBody>
      </p:sp>
      <p:pic>
        <p:nvPicPr>
          <p:cNvPr id="127" name="Google Shape;127;p15"/>
          <p:cNvPicPr preferRelativeResize="0"/>
          <p:nvPr/>
        </p:nvPicPr>
        <p:blipFill>
          <a:blip r:embed="rId2"/>
          <a:stretch>
            <a:fillRect/>
          </a:stretch>
        </p:blipFill>
        <p:spPr>
          <a:xfrm>
            <a:off x="4402825" y="4839476"/>
            <a:ext cx="2857500" cy="1743075"/>
          </a:xfrm>
          <a:prstGeom prst="rect">
            <a:avLst/>
          </a:prstGeom>
          <a:noFill/>
          <a:ln>
            <a:noFill/>
          </a:ln>
        </p:spPr>
      </p:pic>
      <p:pic>
        <p:nvPicPr>
          <p:cNvPr id="128" name="Google Shape;128;p15"/>
          <p:cNvPicPr preferRelativeResize="0"/>
          <p:nvPr/>
        </p:nvPicPr>
        <p:blipFill>
          <a:blip r:embed="rId3"/>
          <a:stretch>
            <a:fillRect/>
          </a:stretch>
        </p:blipFill>
        <p:spPr>
          <a:xfrm>
            <a:off x="7926475" y="4850775"/>
            <a:ext cx="3347850" cy="1720500"/>
          </a:xfrm>
          <a:prstGeom prst="rect">
            <a:avLst/>
          </a:prstGeom>
          <a:noFill/>
          <a:ln>
            <a:noFill/>
          </a:ln>
        </p:spPr>
      </p:pic>
      <p:sp>
        <p:nvSpPr>
          <p:cNvPr id="10" name="Rectangle 9"/>
          <p:cNvSpPr/>
          <p:nvPr/>
        </p:nvSpPr>
        <p:spPr>
          <a:xfrm rot="10800000">
            <a:off x="12003367" y="6638152"/>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122">
                                            <p:txEl>
                                              <p:pRg st="0" end="0"/>
                                            </p:txEl>
                                          </p:spTgt>
                                        </p:tgtEl>
                                        <p:attrNameLst>
                                          <p:attrName>style.visibility</p:attrName>
                                        </p:attrNameLst>
                                      </p:cBhvr>
                                      <p:to>
                                        <p:strVal val="visible"/>
                                      </p:to>
                                    </p:set>
                                    <p:anim calcmode="lin" valueType="num">
                                      <p:cBhvr additive="base">
                                        <p:cTn id="7" dur="500"/>
                                        <p:tgtEl>
                                          <p:spTgt spid="12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22">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122">
                                            <p:txEl>
                                              <p:pRg st="1" end="1"/>
                                            </p:txEl>
                                          </p:spTgt>
                                        </p:tgtEl>
                                        <p:attrNameLst>
                                          <p:attrName>style.visibility</p:attrName>
                                        </p:attrNameLst>
                                      </p:cBhvr>
                                      <p:to>
                                        <p:strVal val="visible"/>
                                      </p:to>
                                    </p:set>
                                    <p:anim calcmode="lin" valueType="num">
                                      <p:cBhvr additive="base">
                                        <p:cTn id="12" dur="500"/>
                                        <p:tgtEl>
                                          <p:spTgt spid="122">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22">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500" fill="hold">
                                          <p:stCondLst>
                                            <p:cond delay="0"/>
                                          </p:stCondLst>
                                        </p:cTn>
                                        <p:tgtEl>
                                          <p:spTgt spid="122">
                                            <p:txEl>
                                              <p:pRg st="2" end="2"/>
                                            </p:txEl>
                                          </p:spTgt>
                                        </p:tgtEl>
                                        <p:attrNameLst>
                                          <p:attrName>style.visibility</p:attrName>
                                        </p:attrNameLst>
                                      </p:cBhvr>
                                      <p:to>
                                        <p:strVal val="visible"/>
                                      </p:to>
                                    </p:set>
                                    <p:anim calcmode="lin" valueType="num">
                                      <p:cBhvr additive="base">
                                        <p:cTn id="17" dur="500"/>
                                        <p:tgtEl>
                                          <p:spTgt spid="122">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22">
                                            <p:txEl>
                                              <p:pRg st="2" end="2"/>
                                            </p:txEl>
                                          </p:spTgt>
                                        </p:tgtEl>
                                      </p:cBhvr>
                                    </p:animEffect>
                                  </p:childTnLst>
                                </p:cTn>
                              </p:par>
                            </p:childTnLst>
                          </p:cTn>
                        </p:par>
                        <p:par>
                          <p:cTn id="19" fill="hold">
                            <p:stCondLst>
                              <p:cond delay="6000"/>
                            </p:stCondLst>
                            <p:childTnLst>
                              <p:par>
                                <p:cTn id="20" presetID="10" presetClass="entr" presetSubtype="0" fill="hold" nodeType="afterEffect">
                                  <p:stCondLst>
                                    <p:cond delay="1500"/>
                                  </p:stCondLst>
                                  <p:childTnLst>
                                    <p:set>
                                      <p:cBhvr>
                                        <p:cTn id="21" dur="500"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childTnLst>
                          </p:cTn>
                        </p:par>
                        <p:par>
                          <p:cTn id="23" fill="hold">
                            <p:stCondLst>
                              <p:cond delay="8000"/>
                            </p:stCondLst>
                            <p:childTnLst>
                              <p:par>
                                <p:cTn id="24" presetID="10" presetClass="entr" presetSubtype="0" fill="hold" nodeType="afterEffect">
                                  <p:stCondLst>
                                    <p:cond delay="1500"/>
                                  </p:stCondLst>
                                  <p:childTnLst>
                                    <p:set>
                                      <p:cBhvr>
                                        <p:cTn id="25" dur="500" fill="hold">
                                          <p:stCondLst>
                                            <p:cond delay="0"/>
                                          </p:stCondLst>
                                        </p:cTn>
                                        <p:tgtEl>
                                          <p:spTgt spid="127"/>
                                        </p:tgtEl>
                                        <p:attrNameLst>
                                          <p:attrName>style.visibility</p:attrName>
                                        </p:attrNameLst>
                                      </p:cBhvr>
                                      <p:to>
                                        <p:strVal val="visible"/>
                                      </p:to>
                                    </p:set>
                                    <p:animEffect transition="in" filter="fade">
                                      <p:cBhvr>
                                        <p:cTn id="26" dur="500"/>
                                        <p:tgtEl>
                                          <p:spTgt spid="127"/>
                                        </p:tgtEl>
                                      </p:cBhvr>
                                    </p:animEffect>
                                  </p:childTnLst>
                                </p:cTn>
                              </p:par>
                            </p:childTnLst>
                          </p:cTn>
                        </p:par>
                        <p:par>
                          <p:cTn id="27" fill="hold">
                            <p:stCondLst>
                              <p:cond delay="10000"/>
                            </p:stCondLst>
                            <p:childTnLst>
                              <p:par>
                                <p:cTn id="28" presetID="10" presetClass="entr" presetSubtype="0" fill="hold" nodeType="afterEffect">
                                  <p:stCondLst>
                                    <p:cond delay="1500"/>
                                  </p:stCondLst>
                                  <p:childTnLst>
                                    <p:set>
                                      <p:cBhvr>
                                        <p:cTn id="29" dur="500" fill="hold">
                                          <p:stCondLst>
                                            <p:cond delay="0"/>
                                          </p:stCondLst>
                                        </p:cTn>
                                        <p:tgtEl>
                                          <p:spTgt spid="128"/>
                                        </p:tgtEl>
                                        <p:attrNameLst>
                                          <p:attrName>style.visibility</p:attrName>
                                        </p:attrNameLst>
                                      </p:cBhvr>
                                      <p:to>
                                        <p:strVal val="visible"/>
                                      </p:to>
                                    </p:set>
                                    <p:animEffect transition="in" filter="fade">
                                      <p:cBhvr>
                                        <p:cTn id="30" dur="500"/>
                                        <p:tgtEl>
                                          <p:spTgt spid="128"/>
                                        </p:tgtEl>
                                      </p:cBhvr>
                                    </p:animEffect>
                                  </p:childTnLst>
                                </p:cTn>
                              </p:par>
                            </p:childTnLst>
                          </p:cTn>
                        </p:par>
                        <p:par>
                          <p:cTn id="31" fill="hold">
                            <p:stCondLst>
                              <p:cond delay="12000"/>
                            </p:stCondLst>
                            <p:childTnLst>
                              <p:par>
                                <p:cTn id="32" presetID="12" presetClass="entr" presetSubtype="4" fill="hold" grpId="0" nodeType="afterEffect">
                                  <p:stCondLst>
                                    <p:cond delay="1500"/>
                                  </p:stCondLst>
                                  <p:childTnLst>
                                    <p:set>
                                      <p:cBhvr>
                                        <p:cTn id="33" dur="500"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ppt_y</p:attrName>
                                        </p:attrNameLst>
                                      </p:cBhvr>
                                      <p:tavLst>
                                        <p:tav tm="0">
                                          <p:val>
                                            <p:strVal val="#ppt_y+#ppt_h*1.125000"/>
                                          </p:val>
                                        </p:tav>
                                        <p:tav tm="100000">
                                          <p:val>
                                            <p:strVal val="#ppt_y"/>
                                          </p:val>
                                        </p:tav>
                                      </p:tavLst>
                                    </p:anim>
                                    <p:animEffect transition="in" filter="wipe(up)">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4400"/>
              <a:buFont typeface="Century Gothic" panose="020B0502020202020204"/>
              <a:buNone/>
            </a:pPr>
            <a:r>
              <a:rPr lang="en-US" b="1" dirty="0">
                <a:latin typeface="Arial" panose="020B0604020202020204" pitchFamily="34" charset="0"/>
                <a:cs typeface="Arial" panose="020B0604020202020204" pitchFamily="34" charset="0"/>
              </a:rPr>
              <a:t>THERMAL POWER PLANTS</a:t>
            </a:r>
            <a:endParaRPr lang="en-US" b="1" dirty="0">
              <a:latin typeface="Arial" panose="020B0604020202020204" pitchFamily="34" charset="0"/>
              <a:cs typeface="Arial" panose="020B0604020202020204" pitchFamily="34" charset="0"/>
            </a:endParaRPr>
          </a:p>
        </p:txBody>
      </p:sp>
      <p:sp>
        <p:nvSpPr>
          <p:cNvPr id="135" name="Google Shape;135;p16"/>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dirty="0">
                <a:latin typeface="Arial" panose="020B0604020202020204" pitchFamily="34" charset="0"/>
                <a:cs typeface="Arial" panose="020B0604020202020204" pitchFamily="34" charset="0"/>
              </a:rPr>
              <a:t>In </a:t>
            </a:r>
            <a:r>
              <a:rPr lang="en-US" b="1" dirty="0">
                <a:latin typeface="Arial" panose="020B0604020202020204" pitchFamily="34" charset="0"/>
                <a:cs typeface="Arial" panose="020B0604020202020204" pitchFamily="34" charset="0"/>
              </a:rPr>
              <a:t>thermal power plants</a:t>
            </a:r>
            <a:r>
              <a:rPr lang="en-US" dirty="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heat energy</a:t>
            </a:r>
            <a:r>
              <a:rPr lang="en-US" dirty="0">
                <a:latin typeface="Arial" panose="020B0604020202020204" pitchFamily="34" charset="0"/>
                <a:cs typeface="Arial" panose="020B0604020202020204" pitchFamily="34" charset="0"/>
              </a:rPr>
              <a:t> obtained from </a:t>
            </a:r>
            <a:r>
              <a:rPr lang="en-US" b="1" dirty="0">
                <a:latin typeface="Arial" panose="020B0604020202020204" pitchFamily="34" charset="0"/>
                <a:cs typeface="Arial" panose="020B0604020202020204" pitchFamily="34" charset="0"/>
              </a:rPr>
              <a:t>combustion of solid fuel</a:t>
            </a:r>
            <a:r>
              <a:rPr lang="en-US" dirty="0">
                <a:latin typeface="Arial" panose="020B0604020202020204" pitchFamily="34" charset="0"/>
                <a:cs typeface="Arial" panose="020B0604020202020204" pitchFamily="34" charset="0"/>
              </a:rPr>
              <a:t> (mostly coal) is used to </a:t>
            </a:r>
            <a:r>
              <a:rPr lang="en-US" b="1" dirty="0">
                <a:latin typeface="Arial" panose="020B0604020202020204" pitchFamily="34" charset="0"/>
                <a:cs typeface="Arial" panose="020B0604020202020204" pitchFamily="34" charset="0"/>
              </a:rPr>
              <a:t>convert water into steam</a:t>
            </a:r>
            <a:r>
              <a:rPr lang="en-US" dirty="0">
                <a:latin typeface="Arial" panose="020B0604020202020204" pitchFamily="34" charset="0"/>
                <a:cs typeface="Arial" panose="020B0604020202020204" pitchFamily="34" charset="0"/>
              </a:rPr>
              <a:t>, this steam is at high pressure and temperature.</a:t>
            </a:r>
            <a:endParaRPr lang="en-US"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latin typeface="Arial" panose="020B0604020202020204" pitchFamily="34" charset="0"/>
                <a:cs typeface="Arial" panose="020B0604020202020204" pitchFamily="34" charset="0"/>
              </a:rPr>
              <a:t>This steam is used to rotate the </a:t>
            </a:r>
            <a:r>
              <a:rPr lang="en-US" b="1" dirty="0">
                <a:latin typeface="Arial" panose="020B0604020202020204" pitchFamily="34" charset="0"/>
                <a:cs typeface="Arial" panose="020B0604020202020204" pitchFamily="34" charset="0"/>
              </a:rPr>
              <a:t>turbine blade turbine shaft</a:t>
            </a:r>
            <a:r>
              <a:rPr lang="en-US" dirty="0">
                <a:latin typeface="Arial" panose="020B0604020202020204" pitchFamily="34" charset="0"/>
                <a:cs typeface="Arial" panose="020B0604020202020204" pitchFamily="34" charset="0"/>
              </a:rPr>
              <a:t> is connected to the generator. The generator </a:t>
            </a:r>
            <a:r>
              <a:rPr lang="en-US" b="1" dirty="0">
                <a:latin typeface="Arial" panose="020B0604020202020204" pitchFamily="34" charset="0"/>
                <a:cs typeface="Arial" panose="020B0604020202020204" pitchFamily="34" charset="0"/>
              </a:rPr>
              <a:t>converts the kinetic energy</a:t>
            </a:r>
            <a:r>
              <a:rPr lang="en-US" dirty="0">
                <a:latin typeface="Arial" panose="020B0604020202020204" pitchFamily="34" charset="0"/>
                <a:cs typeface="Arial" panose="020B0604020202020204" pitchFamily="34" charset="0"/>
              </a:rPr>
              <a:t> of the turbine impeller into electric energy.</a:t>
            </a:r>
            <a:endParaRPr lang="en-US" dirty="0">
              <a:latin typeface="Arial" panose="020B0604020202020204" pitchFamily="34" charset="0"/>
              <a:cs typeface="Arial" panose="020B0604020202020204" pitchFamily="34" charset="0"/>
            </a:endParaRPr>
          </a:p>
          <a:p>
            <a:pPr marL="304800" lvl="0" indent="-152400" algn="l" rtl="0">
              <a:lnSpc>
                <a:spcPct val="95000"/>
              </a:lnSpc>
              <a:spcBef>
                <a:spcPts val="1865"/>
              </a:spcBef>
              <a:spcAft>
                <a:spcPts val="0"/>
              </a:spcAft>
              <a:buSzPts val="2400"/>
              <a:buNone/>
            </a:pPr>
            <a:endParaRPr dirty="0">
              <a:latin typeface="Arial" panose="020B0604020202020204" pitchFamily="34" charset="0"/>
              <a:cs typeface="Arial" panose="020B0604020202020204" pitchFamily="34" charset="0"/>
            </a:endParaRPr>
          </a:p>
        </p:txBody>
      </p:sp>
      <p:sp>
        <p:nvSpPr>
          <p:cNvPr id="136" name="Google Shape;136;p16"/>
          <p:cNvSpPr txBox="1"/>
          <p:nvPr/>
        </p:nvSpPr>
        <p:spPr>
          <a:xfrm>
            <a:off x="931925" y="4779075"/>
            <a:ext cx="9787500" cy="11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panose="020B0502020202020204"/>
              <a:ea typeface="Century Gothic" panose="020B0502020202020204"/>
              <a:cs typeface="Century Gothic" panose="020B0502020202020204"/>
              <a:sym typeface="Century Gothic" panose="020B0502020202020204"/>
            </a:endParaRPr>
          </a:p>
        </p:txBody>
      </p:sp>
      <p:pic>
        <p:nvPicPr>
          <p:cNvPr id="137" name="Google Shape;137;p16"/>
          <p:cNvPicPr preferRelativeResize="0"/>
          <p:nvPr/>
        </p:nvPicPr>
        <p:blipFill>
          <a:blip r:embed="rId1"/>
          <a:stretch>
            <a:fillRect/>
          </a:stretch>
        </p:blipFill>
        <p:spPr>
          <a:xfrm>
            <a:off x="1797775" y="4359425"/>
            <a:ext cx="3411450" cy="1972250"/>
          </a:xfrm>
          <a:prstGeom prst="rect">
            <a:avLst/>
          </a:prstGeom>
          <a:noFill/>
          <a:ln>
            <a:noFill/>
          </a:ln>
        </p:spPr>
      </p:pic>
      <p:pic>
        <p:nvPicPr>
          <p:cNvPr id="138" name="Google Shape;138;p16"/>
          <p:cNvPicPr preferRelativeResize="0"/>
          <p:nvPr/>
        </p:nvPicPr>
        <p:blipFill>
          <a:blip r:embed="rId2"/>
          <a:stretch>
            <a:fillRect/>
          </a:stretch>
        </p:blipFill>
        <p:spPr>
          <a:xfrm>
            <a:off x="6337100" y="4274001"/>
            <a:ext cx="3006025" cy="2331600"/>
          </a:xfrm>
          <a:prstGeom prst="rect">
            <a:avLst/>
          </a:prstGeom>
          <a:noFill/>
          <a:ln>
            <a:noFill/>
          </a:ln>
        </p:spPr>
      </p:pic>
      <p:sp>
        <p:nvSpPr>
          <p:cNvPr id="7" name="Rectangle 6"/>
          <p:cNvSpPr/>
          <p:nvPr/>
        </p:nvSpPr>
        <p:spPr>
          <a:xfrm rot="10800000">
            <a:off x="12003367" y="6638152"/>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135">
                                            <p:txEl>
                                              <p:pRg st="0" end="0"/>
                                            </p:txEl>
                                          </p:spTgt>
                                        </p:tgtEl>
                                        <p:attrNameLst>
                                          <p:attrName>style.visibility</p:attrName>
                                        </p:attrNameLst>
                                      </p:cBhvr>
                                      <p:to>
                                        <p:strVal val="visible"/>
                                      </p:to>
                                    </p:set>
                                    <p:anim calcmode="lin" valueType="num">
                                      <p:cBhvr additive="base">
                                        <p:cTn id="7" dur="500"/>
                                        <p:tgtEl>
                                          <p:spTgt spid="13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35">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135">
                                            <p:txEl>
                                              <p:pRg st="1" end="1"/>
                                            </p:txEl>
                                          </p:spTgt>
                                        </p:tgtEl>
                                        <p:attrNameLst>
                                          <p:attrName>style.visibility</p:attrName>
                                        </p:attrNameLst>
                                      </p:cBhvr>
                                      <p:to>
                                        <p:strVal val="visible"/>
                                      </p:to>
                                    </p:set>
                                    <p:anim calcmode="lin" valueType="num">
                                      <p:cBhvr additive="base">
                                        <p:cTn id="12" dur="500"/>
                                        <p:tgtEl>
                                          <p:spTgt spid="135">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35">
                                            <p:txEl>
                                              <p:pRg st="1" end="1"/>
                                            </p:txEl>
                                          </p:spTgt>
                                        </p:tgtEl>
                                      </p:cBhvr>
                                    </p:animEffect>
                                  </p:childTnLst>
                                </p:cTn>
                              </p:par>
                            </p:childTnLst>
                          </p:cTn>
                        </p:par>
                        <p:par>
                          <p:cTn id="14" fill="hold">
                            <p:stCondLst>
                              <p:cond delay="4000"/>
                            </p:stCondLst>
                            <p:childTnLst>
                              <p:par>
                                <p:cTn id="15" presetID="10" presetClass="entr" presetSubtype="0" fill="hold" nodeType="afterEffect">
                                  <p:stCondLst>
                                    <p:cond delay="1500"/>
                                  </p:stCondLst>
                                  <p:childTnLst>
                                    <p:set>
                                      <p:cBhvr>
                                        <p:cTn id="16" dur="500"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par>
                          <p:cTn id="18" fill="hold">
                            <p:stCondLst>
                              <p:cond delay="6000"/>
                            </p:stCondLst>
                            <p:childTnLst>
                              <p:par>
                                <p:cTn id="19" presetID="10" presetClass="entr" presetSubtype="0" fill="hold" nodeType="afterEffect">
                                  <p:stCondLst>
                                    <p:cond delay="1500"/>
                                  </p:stCondLst>
                                  <p:childTnLst>
                                    <p:set>
                                      <p:cBhvr>
                                        <p:cTn id="20" dur="500" fill="hold">
                                          <p:stCondLst>
                                            <p:cond delay="0"/>
                                          </p:stCondLst>
                                        </p:cTn>
                                        <p:tgtEl>
                                          <p:spTgt spid="138"/>
                                        </p:tgtEl>
                                        <p:attrNameLst>
                                          <p:attrName>style.visibility</p:attrName>
                                        </p:attrNameLst>
                                      </p:cBhvr>
                                      <p:to>
                                        <p:strVal val="visible"/>
                                      </p:to>
                                    </p:set>
                                    <p:animEffect transition="in" filter="fade">
                                      <p:cBhvr>
                                        <p:cTn id="21" dur="500"/>
                                        <p:tgtEl>
                                          <p:spTgt spid="138"/>
                                        </p:tgtEl>
                                      </p:cBhvr>
                                    </p:animEffect>
                                  </p:childTnLst>
                                </p:cTn>
                              </p:par>
                            </p:childTnLst>
                          </p:cTn>
                        </p:par>
                        <p:par>
                          <p:cTn id="22" fill="hold">
                            <p:stCondLst>
                              <p:cond delay="8000"/>
                            </p:stCondLst>
                            <p:childTnLst>
                              <p:par>
                                <p:cTn id="23" presetID="12" presetClass="entr" presetSubtype="4" fill="hold" grpId="0" nodeType="afterEffect">
                                  <p:stCondLst>
                                    <p:cond delay="1500"/>
                                  </p:stCondLst>
                                  <p:childTnLst>
                                    <p:set>
                                      <p:cBhvr>
                                        <p:cTn id="24" dur="500"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4400"/>
              <a:buFont typeface="Century Gothic" panose="020B0502020202020204"/>
              <a:buNone/>
            </a:pPr>
            <a:r>
              <a:rPr lang="en-US" b="1" dirty="0">
                <a:latin typeface="Arial" panose="020B0604020202020204" pitchFamily="34" charset="0"/>
                <a:cs typeface="Arial" panose="020B0604020202020204" pitchFamily="34" charset="0"/>
              </a:rPr>
              <a:t>HYDRO POWER PLANTS</a:t>
            </a:r>
            <a:endParaRPr lang="en-US" b="1" dirty="0">
              <a:latin typeface="Arial" panose="020B0604020202020204" pitchFamily="34" charset="0"/>
              <a:cs typeface="Arial" panose="020B0604020202020204" pitchFamily="34" charset="0"/>
            </a:endParaRPr>
          </a:p>
        </p:txBody>
      </p:sp>
      <p:sp>
        <p:nvSpPr>
          <p:cNvPr id="145" name="Google Shape;145;p17"/>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b="1" dirty="0">
                <a:latin typeface="Arial" panose="020B0604020202020204" pitchFamily="34" charset="0"/>
                <a:cs typeface="Arial" panose="020B0604020202020204" pitchFamily="34" charset="0"/>
              </a:rPr>
              <a:t>Hydropower plants</a:t>
            </a:r>
            <a:r>
              <a:rPr lang="en-US" dirty="0">
                <a:latin typeface="Arial" panose="020B0604020202020204" pitchFamily="34" charset="0"/>
                <a:cs typeface="Arial" panose="020B0604020202020204" pitchFamily="34" charset="0"/>
              </a:rPr>
              <a:t> capture the energy of falling water to generate electricity. </a:t>
            </a:r>
            <a:endParaRPr lang="en-US"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latin typeface="Arial" panose="020B0604020202020204" pitchFamily="34" charset="0"/>
                <a:cs typeface="Arial" panose="020B0604020202020204" pitchFamily="34" charset="0"/>
              </a:rPr>
              <a:t>Basically, hydro= water</a:t>
            </a:r>
            <a:endParaRPr lang="en-US"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latin typeface="Arial" panose="020B0604020202020204" pitchFamily="34" charset="0"/>
                <a:cs typeface="Arial" panose="020B0604020202020204" pitchFamily="34" charset="0"/>
              </a:rPr>
              <a:t>This is obtained by capturing the energy of falling water to generate energy</a:t>
            </a:r>
            <a:endParaRPr lang="en-US" dirty="0">
              <a:latin typeface="Arial" panose="020B0604020202020204" pitchFamily="34" charset="0"/>
              <a:cs typeface="Arial" panose="020B0604020202020204" pitchFamily="34" charset="0"/>
            </a:endParaRPr>
          </a:p>
          <a:p>
            <a:pPr marL="304800" lvl="0" indent="-152400" algn="l" rtl="0">
              <a:lnSpc>
                <a:spcPct val="95000"/>
              </a:lnSpc>
              <a:spcBef>
                <a:spcPts val="1865"/>
              </a:spcBef>
              <a:spcAft>
                <a:spcPts val="0"/>
              </a:spcAft>
              <a:buSzPts val="2400"/>
              <a:buNone/>
            </a:pPr>
            <a:endParaRPr dirty="0">
              <a:latin typeface="Arial" panose="020B0604020202020204" pitchFamily="34" charset="0"/>
              <a:cs typeface="Arial" panose="020B0604020202020204" pitchFamily="34" charset="0"/>
            </a:endParaRPr>
          </a:p>
        </p:txBody>
      </p:sp>
      <p:pic>
        <p:nvPicPr>
          <p:cNvPr id="146" name="Google Shape;146;p17"/>
          <p:cNvPicPr preferRelativeResize="0"/>
          <p:nvPr/>
        </p:nvPicPr>
        <p:blipFill>
          <a:blip r:embed="rId1"/>
          <a:stretch>
            <a:fillRect/>
          </a:stretch>
        </p:blipFill>
        <p:spPr>
          <a:xfrm>
            <a:off x="1809150" y="4133900"/>
            <a:ext cx="2969923" cy="2413451"/>
          </a:xfrm>
          <a:prstGeom prst="rect">
            <a:avLst/>
          </a:prstGeom>
          <a:noFill/>
          <a:ln>
            <a:noFill/>
          </a:ln>
        </p:spPr>
      </p:pic>
      <p:sp>
        <p:nvSpPr>
          <p:cNvPr id="147" name="Google Shape;147;p17"/>
          <p:cNvSpPr txBox="1"/>
          <p:nvPr/>
        </p:nvSpPr>
        <p:spPr>
          <a:xfrm>
            <a:off x="5400375" y="4277300"/>
            <a:ext cx="2970000" cy="22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entury Gothic" panose="020B0502020202020204"/>
              <a:ea typeface="Century Gothic" panose="020B0502020202020204"/>
              <a:cs typeface="Century Gothic" panose="020B0502020202020204"/>
              <a:sym typeface="Century Gothic" panose="020B0502020202020204"/>
            </a:endParaRPr>
          </a:p>
        </p:txBody>
      </p:sp>
      <p:pic>
        <p:nvPicPr>
          <p:cNvPr id="148" name="Google Shape;148;p17"/>
          <p:cNvPicPr preferRelativeResize="0"/>
          <p:nvPr/>
        </p:nvPicPr>
        <p:blipFill>
          <a:blip r:embed="rId2"/>
          <a:stretch>
            <a:fillRect/>
          </a:stretch>
        </p:blipFill>
        <p:spPr>
          <a:xfrm>
            <a:off x="5927300" y="4300038"/>
            <a:ext cx="2970000" cy="2224633"/>
          </a:xfrm>
          <a:prstGeom prst="rect">
            <a:avLst/>
          </a:prstGeom>
          <a:noFill/>
          <a:ln>
            <a:noFill/>
          </a:ln>
        </p:spPr>
      </p:pic>
      <p:sp>
        <p:nvSpPr>
          <p:cNvPr id="7" name="Rectangle 6"/>
          <p:cNvSpPr/>
          <p:nvPr/>
        </p:nvSpPr>
        <p:spPr>
          <a:xfrm rot="10800000">
            <a:off x="12003367" y="6638152"/>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145">
                                            <p:txEl>
                                              <p:pRg st="0" end="0"/>
                                            </p:txEl>
                                          </p:spTgt>
                                        </p:tgtEl>
                                        <p:attrNameLst>
                                          <p:attrName>style.visibility</p:attrName>
                                        </p:attrNameLst>
                                      </p:cBhvr>
                                      <p:to>
                                        <p:strVal val="visible"/>
                                      </p:to>
                                    </p:set>
                                    <p:anim calcmode="lin" valueType="num">
                                      <p:cBhvr additive="base">
                                        <p:cTn id="7" dur="500"/>
                                        <p:tgtEl>
                                          <p:spTgt spid="14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45">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145">
                                            <p:txEl>
                                              <p:pRg st="1" end="1"/>
                                            </p:txEl>
                                          </p:spTgt>
                                        </p:tgtEl>
                                        <p:attrNameLst>
                                          <p:attrName>style.visibility</p:attrName>
                                        </p:attrNameLst>
                                      </p:cBhvr>
                                      <p:to>
                                        <p:strVal val="visible"/>
                                      </p:to>
                                    </p:set>
                                    <p:anim calcmode="lin" valueType="num">
                                      <p:cBhvr additive="base">
                                        <p:cTn id="12" dur="500"/>
                                        <p:tgtEl>
                                          <p:spTgt spid="145">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45">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500" fill="hold">
                                          <p:stCondLst>
                                            <p:cond delay="0"/>
                                          </p:stCondLst>
                                        </p:cTn>
                                        <p:tgtEl>
                                          <p:spTgt spid="145">
                                            <p:txEl>
                                              <p:pRg st="2" end="2"/>
                                            </p:txEl>
                                          </p:spTgt>
                                        </p:tgtEl>
                                        <p:attrNameLst>
                                          <p:attrName>style.visibility</p:attrName>
                                        </p:attrNameLst>
                                      </p:cBhvr>
                                      <p:to>
                                        <p:strVal val="visible"/>
                                      </p:to>
                                    </p:set>
                                    <p:anim calcmode="lin" valueType="num">
                                      <p:cBhvr additive="base">
                                        <p:cTn id="17" dur="500"/>
                                        <p:tgtEl>
                                          <p:spTgt spid="145">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45">
                                            <p:txEl>
                                              <p:pRg st="2" end="2"/>
                                            </p:txEl>
                                          </p:spTgt>
                                        </p:tgtEl>
                                      </p:cBhvr>
                                    </p:animEffect>
                                  </p:childTnLst>
                                </p:cTn>
                              </p:par>
                            </p:childTnLst>
                          </p:cTn>
                        </p:par>
                        <p:par>
                          <p:cTn id="19" fill="hold">
                            <p:stCondLst>
                              <p:cond delay="6000"/>
                            </p:stCondLst>
                            <p:childTnLst>
                              <p:par>
                                <p:cTn id="20" presetID="10" presetClass="entr" presetSubtype="0" fill="hold" nodeType="afterEffect">
                                  <p:stCondLst>
                                    <p:cond delay="1500"/>
                                  </p:stCondLst>
                                  <p:childTnLst>
                                    <p:set>
                                      <p:cBhvr>
                                        <p:cTn id="21" dur="500" fill="hold">
                                          <p:stCondLst>
                                            <p:cond delay="0"/>
                                          </p:stCondLst>
                                        </p:cTn>
                                        <p:tgtEl>
                                          <p:spTgt spid="146"/>
                                        </p:tgtEl>
                                        <p:attrNameLst>
                                          <p:attrName>style.visibility</p:attrName>
                                        </p:attrNameLst>
                                      </p:cBhvr>
                                      <p:to>
                                        <p:strVal val="visible"/>
                                      </p:to>
                                    </p:set>
                                    <p:animEffect transition="in" filter="fade">
                                      <p:cBhvr>
                                        <p:cTn id="22" dur="500"/>
                                        <p:tgtEl>
                                          <p:spTgt spid="146"/>
                                        </p:tgtEl>
                                      </p:cBhvr>
                                    </p:animEffect>
                                  </p:childTnLst>
                                </p:cTn>
                              </p:par>
                            </p:childTnLst>
                          </p:cTn>
                        </p:par>
                        <p:par>
                          <p:cTn id="23" fill="hold">
                            <p:stCondLst>
                              <p:cond delay="8000"/>
                            </p:stCondLst>
                            <p:childTnLst>
                              <p:par>
                                <p:cTn id="24" presetID="10" presetClass="entr" presetSubtype="0" fill="hold" nodeType="afterEffect">
                                  <p:stCondLst>
                                    <p:cond delay="1500"/>
                                  </p:stCondLst>
                                  <p:childTnLst>
                                    <p:set>
                                      <p:cBhvr>
                                        <p:cTn id="25" dur="500" fill="hold">
                                          <p:stCondLst>
                                            <p:cond delay="0"/>
                                          </p:stCondLst>
                                        </p:cTn>
                                        <p:tgtEl>
                                          <p:spTgt spid="148"/>
                                        </p:tgtEl>
                                        <p:attrNameLst>
                                          <p:attrName>style.visibility</p:attrName>
                                        </p:attrNameLst>
                                      </p:cBhvr>
                                      <p:to>
                                        <p:strVal val="visible"/>
                                      </p:to>
                                    </p:set>
                                    <p:animEffect transition="in" filter="fade">
                                      <p:cBhvr>
                                        <p:cTn id="26" dur="500"/>
                                        <p:tgtEl>
                                          <p:spTgt spid="148"/>
                                        </p:tgtEl>
                                      </p:cBhvr>
                                    </p:animEffect>
                                  </p:childTnLst>
                                </p:cTn>
                              </p:par>
                            </p:childTnLst>
                          </p:cTn>
                        </p:par>
                        <p:par>
                          <p:cTn id="27" fill="hold">
                            <p:stCondLst>
                              <p:cond delay="10000"/>
                            </p:stCondLst>
                            <p:childTnLst>
                              <p:par>
                                <p:cTn id="28" presetID="12" presetClass="entr" presetSubtype="4" fill="hold" grpId="0" nodeType="afterEffect">
                                  <p:stCondLst>
                                    <p:cond delay="1500"/>
                                  </p:stCondLst>
                                  <p:childTnLst>
                                    <p:set>
                                      <p:cBhvr>
                                        <p:cTn id="29" dur="500"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ppt_y</p:attrName>
                                        </p:attrNameLst>
                                      </p:cBhvr>
                                      <p:tavLst>
                                        <p:tav tm="0">
                                          <p:val>
                                            <p:strVal val="#ppt_y+#ppt_h*1.125000"/>
                                          </p:val>
                                        </p:tav>
                                        <p:tav tm="100000">
                                          <p:val>
                                            <p:strVal val="#ppt_y"/>
                                          </p:val>
                                        </p:tav>
                                      </p:tavLst>
                                    </p:anim>
                                    <p:animEffect transition="in" filter="wipe(up)">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3959"/>
              <a:buFont typeface="Century Gothic" panose="020B0502020202020204"/>
              <a:buNone/>
            </a:pPr>
            <a:r>
              <a:rPr lang="en-US" sz="3960" dirty="0">
                <a:latin typeface="Arial" panose="020B0604020202020204" pitchFamily="34" charset="0"/>
                <a:cs typeface="Arial" panose="020B0604020202020204" pitchFamily="34" charset="0"/>
              </a:rPr>
              <a:t>Improvements in the Technology for using</a:t>
            </a:r>
            <a:br>
              <a:rPr lang="en-US" sz="3960" dirty="0">
                <a:latin typeface="Arial" panose="020B0604020202020204" pitchFamily="34" charset="0"/>
                <a:cs typeface="Arial" panose="020B0604020202020204" pitchFamily="34" charset="0"/>
              </a:rPr>
            </a:br>
            <a:r>
              <a:rPr lang="en-US" sz="3960" dirty="0">
                <a:latin typeface="Arial" panose="020B0604020202020204" pitchFamily="34" charset="0"/>
                <a:cs typeface="Arial" panose="020B0604020202020204" pitchFamily="34" charset="0"/>
              </a:rPr>
              <a:t>Conventional Sources of Energy</a:t>
            </a:r>
            <a:endParaRPr lang="en-US" sz="3960" dirty="0">
              <a:latin typeface="Arial" panose="020B0604020202020204" pitchFamily="34" charset="0"/>
              <a:cs typeface="Arial" panose="020B0604020202020204" pitchFamily="34" charset="0"/>
            </a:endParaRPr>
          </a:p>
        </p:txBody>
      </p:sp>
      <p:sp>
        <p:nvSpPr>
          <p:cNvPr id="154" name="Google Shape;154;p18"/>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b="1" dirty="0">
                <a:latin typeface="Arial" panose="020B0604020202020204" pitchFamily="34" charset="0"/>
                <a:cs typeface="Arial" panose="020B0604020202020204" pitchFamily="34" charset="0"/>
              </a:rPr>
              <a:t>BIO-MASS</a:t>
            </a:r>
            <a:endParaRPr lang="en-US" b="1"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b="1" dirty="0">
                <a:latin typeface="Arial" panose="020B0604020202020204" pitchFamily="34" charset="0"/>
                <a:cs typeface="Arial" panose="020B0604020202020204" pitchFamily="34" charset="0"/>
              </a:rPr>
              <a:t>WIND ENERGY</a:t>
            </a:r>
            <a:endParaRPr lang="en-US" b="1"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b="1" dirty="0">
                <a:latin typeface="Arial" panose="020B0604020202020204" pitchFamily="34" charset="0"/>
                <a:cs typeface="Arial" panose="020B0604020202020204" pitchFamily="34" charset="0"/>
              </a:rPr>
              <a:t>SOLAR ENERGY</a:t>
            </a:r>
            <a:endParaRPr lang="en-US" b="1" dirty="0">
              <a:latin typeface="Arial" panose="020B0604020202020204" pitchFamily="34" charset="0"/>
              <a:cs typeface="Arial" panose="020B0604020202020204" pitchFamily="34" charset="0"/>
            </a:endParaRPr>
          </a:p>
          <a:p>
            <a:pPr marL="304800" lvl="0" indent="-152400" algn="l" rtl="0">
              <a:lnSpc>
                <a:spcPct val="95000"/>
              </a:lnSpc>
              <a:spcBef>
                <a:spcPts val="1865"/>
              </a:spcBef>
              <a:spcAft>
                <a:spcPts val="0"/>
              </a:spcAft>
              <a:buSzPts val="2400"/>
              <a:buNone/>
            </a:pPr>
            <a:endParaRPr b="1" dirty="0">
              <a:latin typeface="Arial" panose="020B0604020202020204" pitchFamily="34" charset="0"/>
              <a:cs typeface="Arial" panose="020B0604020202020204" pitchFamily="34" charset="0"/>
            </a:endParaRPr>
          </a:p>
        </p:txBody>
      </p:sp>
      <p:sp>
        <p:nvSpPr>
          <p:cNvPr id="4" name="Rectangle 3"/>
          <p:cNvSpPr/>
          <p:nvPr/>
        </p:nvSpPr>
        <p:spPr>
          <a:xfrm rot="10800000">
            <a:off x="12003367" y="6638152"/>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54">
                                            <p:txEl>
                                              <p:pRg st="0" end="0"/>
                                            </p:txEl>
                                          </p:spTgt>
                                        </p:tgtEl>
                                        <p:attrNameLst>
                                          <p:attrName>style.visibility</p:attrName>
                                        </p:attrNameLst>
                                      </p:cBhvr>
                                      <p:to>
                                        <p:strVal val="visible"/>
                                      </p:to>
                                    </p:set>
                                    <p:anim calcmode="lin" valueType="num">
                                      <p:cBhvr additive="base">
                                        <p:cTn id="7" dur="500"/>
                                        <p:tgtEl>
                                          <p:spTgt spid="15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54">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54">
                                            <p:txEl>
                                              <p:pRg st="1" end="1"/>
                                            </p:txEl>
                                          </p:spTgt>
                                        </p:tgtEl>
                                        <p:attrNameLst>
                                          <p:attrName>style.visibility</p:attrName>
                                        </p:attrNameLst>
                                      </p:cBhvr>
                                      <p:to>
                                        <p:strVal val="visible"/>
                                      </p:to>
                                    </p:set>
                                    <p:anim calcmode="lin" valueType="num">
                                      <p:cBhvr additive="base">
                                        <p:cTn id="12" dur="500"/>
                                        <p:tgtEl>
                                          <p:spTgt spid="154">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54">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154">
                                            <p:txEl>
                                              <p:pRg st="2" end="2"/>
                                            </p:txEl>
                                          </p:spTgt>
                                        </p:tgtEl>
                                        <p:attrNameLst>
                                          <p:attrName>style.visibility</p:attrName>
                                        </p:attrNameLst>
                                      </p:cBhvr>
                                      <p:to>
                                        <p:strVal val="visible"/>
                                      </p:to>
                                    </p:set>
                                    <p:anim calcmode="lin" valueType="num">
                                      <p:cBhvr additive="base">
                                        <p:cTn id="17" dur="500"/>
                                        <p:tgtEl>
                                          <p:spTgt spid="154">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54">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up)">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4400"/>
              <a:buFont typeface="Century Gothic" panose="020B0502020202020204"/>
              <a:buNone/>
            </a:pPr>
            <a:r>
              <a:rPr lang="en-US" b="1" dirty="0">
                <a:latin typeface="Arial" panose="020B0604020202020204" pitchFamily="34" charset="0"/>
                <a:cs typeface="Arial" panose="020B0604020202020204" pitchFamily="34" charset="0"/>
              </a:rPr>
              <a:t>BIO-MASS</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161" name="Google Shape;161;p19"/>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dirty="0">
                <a:latin typeface="Arial" panose="020B0604020202020204" pitchFamily="34" charset="0"/>
                <a:cs typeface="Arial" panose="020B0604020202020204" pitchFamily="34" charset="0"/>
              </a:rPr>
              <a:t>Organic input materials such as foodstuff remnants, fats or sludge can be fed into the biogas plant as substrate.</a:t>
            </a:r>
            <a:endParaRPr lang="en-US"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latin typeface="Arial" panose="020B0604020202020204" pitchFamily="34" charset="0"/>
                <a:cs typeface="Arial" panose="020B0604020202020204" pitchFamily="34" charset="0"/>
              </a:rPr>
              <a:t>Manure and dung are also fed into the biogas plant.</a:t>
            </a:r>
            <a:endParaRPr lang="en-US" dirty="0">
              <a:latin typeface="Arial" panose="020B0604020202020204" pitchFamily="34" charset="0"/>
              <a:cs typeface="Arial" panose="020B0604020202020204" pitchFamily="34" charset="0"/>
            </a:endParaRPr>
          </a:p>
          <a:p>
            <a:pPr marL="304800" lvl="0" indent="-152400" algn="l" rtl="0">
              <a:lnSpc>
                <a:spcPct val="95000"/>
              </a:lnSpc>
              <a:spcBef>
                <a:spcPts val="1865"/>
              </a:spcBef>
              <a:spcAft>
                <a:spcPts val="0"/>
              </a:spcAft>
              <a:buSzPts val="2400"/>
              <a:buNone/>
            </a:pPr>
            <a:endParaRPr dirty="0">
              <a:latin typeface="Arial" panose="020B0604020202020204" pitchFamily="34" charset="0"/>
              <a:cs typeface="Arial" panose="020B0604020202020204" pitchFamily="34" charset="0"/>
            </a:endParaRPr>
          </a:p>
        </p:txBody>
      </p:sp>
      <p:pic>
        <p:nvPicPr>
          <p:cNvPr id="162" name="Google Shape;162;p19"/>
          <p:cNvPicPr preferRelativeResize="0"/>
          <p:nvPr/>
        </p:nvPicPr>
        <p:blipFill>
          <a:blip r:embed="rId1"/>
          <a:stretch>
            <a:fillRect/>
          </a:stretch>
        </p:blipFill>
        <p:spPr>
          <a:xfrm>
            <a:off x="7244728" y="3429000"/>
            <a:ext cx="2449285" cy="3086100"/>
          </a:xfrm>
          <a:prstGeom prst="rect">
            <a:avLst/>
          </a:prstGeom>
          <a:noFill/>
          <a:ln>
            <a:noFill/>
          </a:ln>
        </p:spPr>
      </p:pic>
      <p:pic>
        <p:nvPicPr>
          <p:cNvPr id="163" name="Google Shape;163;p19"/>
          <p:cNvPicPr preferRelativeResize="0"/>
          <p:nvPr/>
        </p:nvPicPr>
        <p:blipFill>
          <a:blip r:embed="rId2"/>
          <a:stretch>
            <a:fillRect/>
          </a:stretch>
        </p:blipFill>
        <p:spPr>
          <a:xfrm>
            <a:off x="2496174" y="3747400"/>
            <a:ext cx="2449301" cy="2449301"/>
          </a:xfrm>
          <a:prstGeom prst="rect">
            <a:avLst/>
          </a:prstGeom>
          <a:noFill/>
          <a:ln>
            <a:noFill/>
          </a:ln>
        </p:spPr>
      </p:pic>
      <p:sp>
        <p:nvSpPr>
          <p:cNvPr id="6" name="Rectangle 5"/>
          <p:cNvSpPr/>
          <p:nvPr/>
        </p:nvSpPr>
        <p:spPr>
          <a:xfrm rot="10800000">
            <a:off x="12003367" y="6638152"/>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61">
                                            <p:txEl>
                                              <p:pRg st="0" end="0"/>
                                            </p:txEl>
                                          </p:spTgt>
                                        </p:tgtEl>
                                        <p:attrNameLst>
                                          <p:attrName>style.visibility</p:attrName>
                                        </p:attrNameLst>
                                      </p:cBhvr>
                                      <p:to>
                                        <p:strVal val="visible"/>
                                      </p:to>
                                    </p:set>
                                    <p:anim calcmode="lin" valueType="num">
                                      <p:cBhvr additive="base">
                                        <p:cTn id="7" dur="500"/>
                                        <p:tgtEl>
                                          <p:spTgt spid="161">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61">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61">
                                            <p:txEl>
                                              <p:pRg st="1" end="1"/>
                                            </p:txEl>
                                          </p:spTgt>
                                        </p:tgtEl>
                                        <p:attrNameLst>
                                          <p:attrName>style.visibility</p:attrName>
                                        </p:attrNameLst>
                                      </p:cBhvr>
                                      <p:to>
                                        <p:strVal val="visible"/>
                                      </p:to>
                                    </p:set>
                                    <p:anim calcmode="lin" valueType="num">
                                      <p:cBhvr additive="base">
                                        <p:cTn id="12" dur="500"/>
                                        <p:tgtEl>
                                          <p:spTgt spid="161">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61">
                                            <p:txEl>
                                              <p:pRg st="1" end="1"/>
                                            </p:txEl>
                                          </p:spTgt>
                                        </p:tgtEl>
                                      </p:cBhvr>
                                    </p:animEffect>
                                  </p:childTnLst>
                                </p:cTn>
                              </p:par>
                            </p:childTnLst>
                          </p:cTn>
                        </p:par>
                        <p:par>
                          <p:cTn id="14" fill="hold">
                            <p:stCondLst>
                              <p:cond delay="4000"/>
                            </p:stCondLst>
                            <p:childTnLst>
                              <p:par>
                                <p:cTn id="15" presetID="10" presetClass="entr" presetSubtype="0" fill="hold" nodeType="afterEffect">
                                  <p:stCondLst>
                                    <p:cond delay="1500"/>
                                  </p:stCondLst>
                                  <p:childTnLst>
                                    <p:set>
                                      <p:cBhvr>
                                        <p:cTn id="16" dur="500" fill="hold">
                                          <p:stCondLst>
                                            <p:cond delay="0"/>
                                          </p:stCondLst>
                                        </p:cTn>
                                        <p:tgtEl>
                                          <p:spTgt spid="163"/>
                                        </p:tgtEl>
                                        <p:attrNameLst>
                                          <p:attrName>style.visibility</p:attrName>
                                        </p:attrNameLst>
                                      </p:cBhvr>
                                      <p:to>
                                        <p:strVal val="visible"/>
                                      </p:to>
                                    </p:set>
                                    <p:animEffect transition="in" filter="fade">
                                      <p:cBhvr>
                                        <p:cTn id="17" dur="500"/>
                                        <p:tgtEl>
                                          <p:spTgt spid="163"/>
                                        </p:tgtEl>
                                      </p:cBhvr>
                                    </p:animEffect>
                                  </p:childTnLst>
                                </p:cTn>
                              </p:par>
                            </p:childTnLst>
                          </p:cTn>
                        </p:par>
                        <p:par>
                          <p:cTn id="18" fill="hold">
                            <p:stCondLst>
                              <p:cond delay="6000"/>
                            </p:stCondLst>
                            <p:childTnLst>
                              <p:par>
                                <p:cTn id="19" presetID="10" presetClass="entr" presetSubtype="0" fill="hold" nodeType="afterEffect">
                                  <p:stCondLst>
                                    <p:cond delay="1500"/>
                                  </p:stCondLst>
                                  <p:childTnLst>
                                    <p:set>
                                      <p:cBhvr>
                                        <p:cTn id="20" dur="500" fill="hold">
                                          <p:stCondLst>
                                            <p:cond delay="0"/>
                                          </p:stCondLst>
                                        </p:cTn>
                                        <p:tgtEl>
                                          <p:spTgt spid="162"/>
                                        </p:tgtEl>
                                        <p:attrNameLst>
                                          <p:attrName>style.visibility</p:attrName>
                                        </p:attrNameLst>
                                      </p:cBhvr>
                                      <p:to>
                                        <p:strVal val="visible"/>
                                      </p:to>
                                    </p:set>
                                    <p:animEffect transition="in" filter="fade">
                                      <p:cBhvr>
                                        <p:cTn id="21" dur="500"/>
                                        <p:tgtEl>
                                          <p:spTgt spid="162"/>
                                        </p:tgtEl>
                                      </p:cBhvr>
                                    </p:animEffect>
                                  </p:childTnLst>
                                </p:cTn>
                              </p:par>
                            </p:childTnLst>
                          </p:cTn>
                        </p:par>
                        <p:par>
                          <p:cTn id="22" fill="hold">
                            <p:stCondLst>
                              <p:cond delay="8000"/>
                            </p:stCondLst>
                            <p:childTnLst>
                              <p:par>
                                <p:cTn id="23" presetID="12" presetClass="entr" presetSubtype="4" fill="hold" grpId="0" nodeType="afterEffect">
                                  <p:stCondLst>
                                    <p:cond delay="1500"/>
                                  </p:stCondLst>
                                  <p:childTnLst>
                                    <p:set>
                                      <p:cBhvr>
                                        <p:cTn id="24" dur="500"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4400"/>
              <a:buFont typeface="Century Gothic" panose="020B0502020202020204"/>
              <a:buNone/>
            </a:pPr>
            <a:r>
              <a:rPr lang="en-US" b="1" dirty="0">
                <a:latin typeface="Arial" panose="020B0604020202020204" pitchFamily="34" charset="0"/>
                <a:cs typeface="Arial" panose="020B0604020202020204" pitchFamily="34" charset="0"/>
              </a:rPr>
              <a:t>WIND ENERGY</a:t>
            </a:r>
            <a:endParaRPr lang="en-US" b="1" dirty="0">
              <a:latin typeface="Arial" panose="020B0604020202020204" pitchFamily="34" charset="0"/>
              <a:cs typeface="Arial" panose="020B0604020202020204" pitchFamily="34" charset="0"/>
            </a:endParaRPr>
          </a:p>
        </p:txBody>
      </p:sp>
      <p:sp>
        <p:nvSpPr>
          <p:cNvPr id="170" name="Google Shape;170;p20"/>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dirty="0">
                <a:latin typeface="Arial" panose="020B0604020202020204" pitchFamily="34" charset="0"/>
                <a:cs typeface="Arial" panose="020B0604020202020204" pitchFamily="34" charset="0"/>
              </a:rPr>
              <a:t>Wind Energy captures the natural wind in our environment and converts the air’s motion into mechanical </a:t>
            </a:r>
            <a:r>
              <a:rPr lang="en-US" u="sng" dirty="0">
                <a:solidFill>
                  <a:schemeClr val="hlink"/>
                </a:solidFill>
                <a:latin typeface="Arial" panose="020B0604020202020204" pitchFamily="34" charset="0"/>
                <a:cs typeface="Arial" panose="020B0604020202020204" pitchFamily="34" charset="0"/>
                <a:hlinkClick r:id="rId1"/>
              </a:rPr>
              <a:t>energy</a:t>
            </a:r>
            <a:r>
              <a:rPr lang="en-US"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latin typeface="Arial" panose="020B0604020202020204" pitchFamily="34" charset="0"/>
                <a:cs typeface="Arial" panose="020B0604020202020204" pitchFamily="34" charset="0"/>
              </a:rPr>
              <a:t>The mechanism used to convert air motion into </a:t>
            </a:r>
            <a:r>
              <a:rPr lang="en-US" u="sng" dirty="0">
                <a:solidFill>
                  <a:schemeClr val="hlink"/>
                </a:solidFill>
                <a:latin typeface="Arial" panose="020B0604020202020204" pitchFamily="34" charset="0"/>
                <a:cs typeface="Arial" panose="020B0604020202020204" pitchFamily="34" charset="0"/>
                <a:hlinkClick r:id="rId2"/>
              </a:rPr>
              <a:t>electricity</a:t>
            </a:r>
            <a:r>
              <a:rPr lang="en-US" dirty="0">
                <a:latin typeface="Arial" panose="020B0604020202020204" pitchFamily="34" charset="0"/>
                <a:cs typeface="Arial" panose="020B0604020202020204" pitchFamily="34" charset="0"/>
              </a:rPr>
              <a:t> is referred to as a turbine</a:t>
            </a:r>
            <a:endParaRPr dirty="0">
              <a:latin typeface="Arial" panose="020B0604020202020204" pitchFamily="34" charset="0"/>
              <a:cs typeface="Arial" panose="020B0604020202020204" pitchFamily="34" charset="0"/>
            </a:endParaRPr>
          </a:p>
          <a:p>
            <a:pPr marL="304800" lvl="0" indent="-152400" algn="l" rtl="0">
              <a:lnSpc>
                <a:spcPct val="95000"/>
              </a:lnSpc>
              <a:spcBef>
                <a:spcPts val="1865"/>
              </a:spcBef>
              <a:spcAft>
                <a:spcPts val="0"/>
              </a:spcAft>
              <a:buSzPts val="2400"/>
              <a:buNone/>
            </a:pPr>
            <a:endParaRPr dirty="0">
              <a:latin typeface="Arial" panose="020B0604020202020204" pitchFamily="34" charset="0"/>
              <a:cs typeface="Arial" panose="020B0604020202020204" pitchFamily="34" charset="0"/>
            </a:endParaRPr>
          </a:p>
        </p:txBody>
      </p:sp>
      <p:sp>
        <p:nvSpPr>
          <p:cNvPr id="171" name="Google Shape;171;p20"/>
          <p:cNvSpPr txBox="1"/>
          <p:nvPr/>
        </p:nvSpPr>
        <p:spPr>
          <a:xfrm>
            <a:off x="3058625" y="3727700"/>
            <a:ext cx="5878200" cy="24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rial" panose="020B0604020202020204" pitchFamily="34" charset="0"/>
              <a:ea typeface="Century Gothic" panose="020B0502020202020204"/>
              <a:cs typeface="Arial" panose="020B0604020202020204" pitchFamily="34" charset="0"/>
              <a:sym typeface="Century Gothic" panose="020B0502020202020204"/>
            </a:endParaRPr>
          </a:p>
        </p:txBody>
      </p:sp>
      <p:pic>
        <p:nvPicPr>
          <p:cNvPr id="172" name="Google Shape;172;p20"/>
          <p:cNvPicPr preferRelativeResize="0"/>
          <p:nvPr/>
        </p:nvPicPr>
        <p:blipFill>
          <a:blip r:embed="rId3"/>
          <a:stretch>
            <a:fillRect/>
          </a:stretch>
        </p:blipFill>
        <p:spPr>
          <a:xfrm>
            <a:off x="3050678" y="3542663"/>
            <a:ext cx="5886450" cy="3095625"/>
          </a:xfrm>
          <a:prstGeom prst="rect">
            <a:avLst/>
          </a:prstGeom>
          <a:noFill/>
          <a:ln>
            <a:noFill/>
          </a:ln>
        </p:spPr>
      </p:pic>
      <p:sp>
        <p:nvSpPr>
          <p:cNvPr id="6" name="Rectangle 5"/>
          <p:cNvSpPr/>
          <p:nvPr/>
        </p:nvSpPr>
        <p:spPr>
          <a:xfrm rot="10800000">
            <a:off x="12003367" y="6638152"/>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afterEffect">
                                  <p:stCondLst>
                                    <p:cond delay="1500"/>
                                  </p:stCondLst>
                                  <p:childTnLst>
                                    <p:set>
                                      <p:cBhvr>
                                        <p:cTn id="6" dur="500" fill="hold">
                                          <p:stCondLst>
                                            <p:cond delay="0"/>
                                          </p:stCondLst>
                                        </p:cTn>
                                        <p:tgtEl>
                                          <p:spTgt spid="170">
                                            <p:txEl>
                                              <p:pRg st="0" end="0"/>
                                            </p:txEl>
                                          </p:spTgt>
                                        </p:tgtEl>
                                        <p:attrNameLst>
                                          <p:attrName>style.visibility</p:attrName>
                                        </p:attrNameLst>
                                      </p:cBhvr>
                                      <p:to>
                                        <p:strVal val="visible"/>
                                      </p:to>
                                    </p:set>
                                    <p:anim calcmode="lin" valueType="num">
                                      <p:cBhvr additive="base">
                                        <p:cTn id="7" dur="500"/>
                                        <p:tgtEl>
                                          <p:spTgt spid="17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70">
                                            <p:txEl>
                                              <p:pRg st="0" end="0"/>
                                            </p:txEl>
                                          </p:spTgt>
                                        </p:tgtEl>
                                      </p:cBhvr>
                                    </p:animEffect>
                                  </p:childTnLst>
                                </p:cTn>
                              </p:par>
                            </p:childTnLst>
                          </p:cTn>
                        </p:par>
                        <p:par>
                          <p:cTn id="9" fill="hold">
                            <p:stCondLst>
                              <p:cond delay="2000"/>
                            </p:stCondLst>
                            <p:childTnLst>
                              <p:par>
                                <p:cTn id="10" presetID="12" presetClass="entr" presetSubtype="4" fill="hold" grpId="1" nodeType="afterEffect">
                                  <p:stCondLst>
                                    <p:cond delay="1500"/>
                                  </p:stCondLst>
                                  <p:childTnLst>
                                    <p:set>
                                      <p:cBhvr>
                                        <p:cTn id="11" dur="500" fill="hold">
                                          <p:stCondLst>
                                            <p:cond delay="0"/>
                                          </p:stCondLst>
                                        </p:cTn>
                                        <p:tgtEl>
                                          <p:spTgt spid="170">
                                            <p:txEl>
                                              <p:pRg st="1" end="1"/>
                                            </p:txEl>
                                          </p:spTgt>
                                        </p:tgtEl>
                                        <p:attrNameLst>
                                          <p:attrName>style.visibility</p:attrName>
                                        </p:attrNameLst>
                                      </p:cBhvr>
                                      <p:to>
                                        <p:strVal val="visible"/>
                                      </p:to>
                                    </p:set>
                                    <p:anim calcmode="lin" valueType="num">
                                      <p:cBhvr additive="base">
                                        <p:cTn id="12" dur="500"/>
                                        <p:tgtEl>
                                          <p:spTgt spid="170">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70">
                                            <p:txEl>
                                              <p:pRg st="1" end="1"/>
                                            </p:txEl>
                                          </p:spTgt>
                                        </p:tgtEl>
                                      </p:cBhvr>
                                    </p:animEffect>
                                  </p:childTnLst>
                                </p:cTn>
                              </p:par>
                            </p:childTnLst>
                          </p:cTn>
                        </p:par>
                        <p:par>
                          <p:cTn id="14" fill="hold">
                            <p:stCondLst>
                              <p:cond delay="4000"/>
                            </p:stCondLst>
                            <p:childTnLst>
                              <p:par>
                                <p:cTn id="15" presetID="10" presetClass="entr" presetSubtype="0" fill="hold" nodeType="afterEffect">
                                  <p:stCondLst>
                                    <p:cond delay="1500"/>
                                  </p:stCondLst>
                                  <p:childTnLst>
                                    <p:set>
                                      <p:cBhvr>
                                        <p:cTn id="16" dur="500" fill="hold">
                                          <p:stCondLst>
                                            <p:cond delay="0"/>
                                          </p:stCondLst>
                                        </p:cTn>
                                        <p:tgtEl>
                                          <p:spTgt spid="172"/>
                                        </p:tgtEl>
                                        <p:attrNameLst>
                                          <p:attrName>style.visibility</p:attrName>
                                        </p:attrNameLst>
                                      </p:cBhvr>
                                      <p:to>
                                        <p:strVal val="visible"/>
                                      </p:to>
                                    </p:set>
                                    <p:animEffect transition="in" filter="fade">
                                      <p:cBhvr>
                                        <p:cTn id="17" dur="500"/>
                                        <p:tgtEl>
                                          <p:spTgt spid="172"/>
                                        </p:tgtEl>
                                      </p:cBhvr>
                                    </p:animEffect>
                                  </p:childTnLst>
                                </p:cTn>
                              </p:par>
                            </p:childTnLst>
                          </p:cTn>
                        </p:par>
                        <p:par>
                          <p:cTn id="18" fill="hold">
                            <p:stCondLst>
                              <p:cond delay="6000"/>
                            </p:stCondLst>
                            <p:childTnLst>
                              <p:par>
                                <p:cTn id="19" presetID="12" presetClass="entr" presetSubtype="4" fill="hold" grpId="0" nodeType="afterEffect">
                                  <p:stCondLst>
                                    <p:cond delay="10000"/>
                                  </p:stCondLst>
                                  <p:childTnLst>
                                    <p:set>
                                      <p:cBhvr>
                                        <p:cTn id="20" dur="500"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1" uiExpand="1" build="p"/>
      <p:bldP spid="6" grpId="0" animBg="1"/>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Class open house presentation">
  <a:themeElements>
    <a:clrScheme name="Custom 2">
      <a:dk1>
        <a:srgbClr val="000000"/>
      </a:dk1>
      <a:lt1>
        <a:srgbClr val="FFFFFF"/>
      </a:lt1>
      <a:dk2>
        <a:srgbClr val="17406D"/>
      </a:dk2>
      <a:lt2>
        <a:srgbClr val="DBEFF9"/>
      </a:lt2>
      <a:accent1>
        <a:srgbClr val="4FCE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1580</Words>
  <Application>WPS Presentation</Application>
  <PresentationFormat>Custom</PresentationFormat>
  <Paragraphs>50</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Century Gothic</vt:lpstr>
      <vt:lpstr>Quattrocento Sans</vt:lpstr>
      <vt:lpstr>Microsoft YaHei</vt:lpstr>
      <vt:lpstr>Arial Unicode MS</vt:lpstr>
      <vt:lpstr>Class open house presentation</vt:lpstr>
      <vt:lpstr>Sources of Energy</vt:lpstr>
      <vt:lpstr>Conventional Sources of Energy</vt:lpstr>
      <vt:lpstr> FOSSIL FUELS</vt:lpstr>
      <vt:lpstr>THERMAL POWER PLANTS</vt:lpstr>
      <vt:lpstr>HYDRO POWER PLANTS</vt:lpstr>
      <vt:lpstr>Improvements in the Technology for using Conventional Sources of Energy</vt:lpstr>
      <vt:lpstr>BIO-MASS </vt:lpstr>
      <vt:lpstr>WIND ENERGY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Energy</dc:title>
  <dc:creator/>
  <cp:lastModifiedBy>tenzi</cp:lastModifiedBy>
  <cp:revision>6</cp:revision>
  <dcterms:created xsi:type="dcterms:W3CDTF">2019-09-17T17:14:00Z</dcterms:created>
  <dcterms:modified xsi:type="dcterms:W3CDTF">2019-09-21T09:14:05Z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