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Lst>
  <p:sldSz cx="12188825" cy="6858000"/>
  <p:notesSz cx="6858000" cy="9144000"/>
  <p:embeddedFontLst>
    <p:embeddedFont>
      <p:font typeface="Century Gothic" panose="020B0502020202020204"/>
      <p:regular r:id="rId10"/>
    </p:embeddedFont>
    <p:embeddedFont>
      <p:font typeface="Quattrocento Sans" panose="020B0502050000020003"/>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0" y="164"/>
      </p:cViewPr>
      <p:guideLst>
        <p:guide orient="horz" pos="2160"/>
        <p:guide orient="horz" pos="945"/>
        <p:guide orient="horz" pos="3888"/>
        <p:guide orient="horz" pos="192"/>
        <p:guide orient="horz" pos="1072"/>
        <p:guide pos="3839"/>
        <p:guide pos="704"/>
        <p:guide pos="710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spcBef>
                <a:spcPts val="0"/>
              </a:spcBef>
              <a:spcAft>
                <a:spcPts val="0"/>
              </a:spcAft>
              <a:buSzPts val="1400"/>
              <a:buNone/>
              <a:defRPr sz="16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spcBef>
                <a:spcPts val="0"/>
              </a:spcBef>
              <a:spcAft>
                <a:spcPts val="0"/>
              </a:spcAft>
              <a:buSzPts val="1400"/>
              <a:buNone/>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rPr>
            </a:fld>
            <a:endParaRPr sz="12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start with our Chapter 1- that is Chemical Reactions and Equations</a:t>
            </a:r>
            <a:endParaRPr lang="en-US"/>
          </a:p>
        </p:txBody>
      </p:sp>
      <p:sp>
        <p:nvSpPr>
          <p:cNvPr id="102" name="Google Shape;10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600"/>
              <a:buFont typeface="Century Gothic" panose="020B0502020202020204"/>
              <a:buNone/>
            </a:pPr>
            <a:r>
              <a:rPr lang="en-US" sz="1600"/>
              <a:t>Exploiting any source of energy disturbs the environment in some way or the other. In any given situation, the source we would choose depends on factors such as the ease of extracting energy from that source, the economics of extracting energy from the source, the efficiency of the technology available and the environmental damage that will be caused by using that source.</a:t>
            </a:r>
            <a:endParaRPr lang="en-US" sz="1600"/>
          </a:p>
          <a:p>
            <a:pPr marL="0" lvl="0" indent="0" algn="l" rtl="0">
              <a:spcBef>
                <a:spcPts val="0"/>
              </a:spcBef>
              <a:spcAft>
                <a:spcPts val="0"/>
              </a:spcAft>
              <a:buNone/>
            </a:pPr>
            <a:endParaRPr lang="en-US" sz="1600"/>
          </a:p>
        </p:txBody>
      </p:sp>
      <p:sp>
        <p:nvSpPr>
          <p:cNvPr id="110" name="Google Shape;11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Increases in temperature </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will</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likely increase our </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energy</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demand, as well as </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change</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our ability to produce electricity and deliver it reliably. In a warmer </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climate</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Americans </a:t>
            </a:r>
            <a:r>
              <a:rPr lang="en-US" sz="1600" b="1" i="0">
                <a:solidFill>
                  <a:schemeClr val="dk2"/>
                </a:solidFill>
                <a:latin typeface="Century Gothic" panose="020B0502020202020204"/>
                <a:ea typeface="Century Gothic" panose="020B0502020202020204"/>
                <a:cs typeface="Century Gothic" panose="020B0502020202020204"/>
                <a:sym typeface="Century Gothic" panose="020B0502020202020204"/>
              </a:rPr>
              <a:t>will use</a:t>
            </a:r>
            <a:r>
              <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rPr>
              <a:t> more electricity for air conditioning and less natural gas, oil, and wood for heating.</a:t>
            </a:r>
            <a:endParaRPr lang="en-US" sz="1600" b="0" i="0">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9" name="Google Shape;11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8"/>
        <p:cNvGrpSpPr/>
        <p:nvPr/>
      </p:nvGrpSpPr>
      <p:grpSpPr>
        <a:xfrm>
          <a:off x="0" y="0"/>
          <a:ext cx="0" cy="0"/>
          <a:chOff x="0" y="0"/>
          <a:chExt cx="0" cy="0"/>
        </a:xfrm>
      </p:grpSpPr>
      <p:grpSp>
        <p:nvGrpSpPr>
          <p:cNvPr id="19" name="Google Shape;19;p2"/>
          <p:cNvGrpSpPr/>
          <p:nvPr/>
        </p:nvGrpSpPr>
        <p:grpSpPr>
          <a:xfrm>
            <a:off x="0" y="0"/>
            <a:ext cx="12190572" cy="6858000"/>
            <a:chOff x="0" y="0"/>
            <a:chExt cx="12190572" cy="6858000"/>
          </a:xfrm>
        </p:grpSpPr>
        <p:sp>
          <p:nvSpPr>
            <p:cNvPr id="20" name="Google Shape;20;p2"/>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nvGrpSpPr>
            <p:cNvPr id="21" name="Google Shape;21;p2"/>
            <p:cNvGrpSpPr/>
            <p:nvPr/>
          </p:nvGrpSpPr>
          <p:grpSpPr>
            <a:xfrm>
              <a:off x="0" y="0"/>
              <a:ext cx="4742741" cy="6858000"/>
              <a:chOff x="0" y="0"/>
              <a:chExt cx="4742741" cy="6858000"/>
            </a:xfrm>
          </p:grpSpPr>
          <p:pic>
            <p:nvPicPr>
              <p:cNvPr id="22" name="Google Shape;22;p2" descr="Stacked books"/>
              <p:cNvPicPr preferRelativeResize="0"/>
              <p:nvPr/>
            </p:nvPicPr>
            <p:blipFill rotWithShape="1">
              <a:blip r:embed="rId3"/>
              <a:srcRect/>
              <a:stretch>
                <a:fillRect/>
              </a:stretch>
            </p:blipFill>
            <p:spPr>
              <a:xfrm>
                <a:off x="0" y="0"/>
                <a:ext cx="4591594" cy="6858000"/>
              </a:xfrm>
              <a:prstGeom prst="rect">
                <a:avLst/>
              </a:prstGeom>
              <a:noFill/>
              <a:ln>
                <a:noFill/>
              </a:ln>
            </p:spPr>
          </p:pic>
          <p:sp>
            <p:nvSpPr>
              <p:cNvPr id="23" name="Google Shape;23;p2"/>
              <p:cNvSpPr/>
              <p:nvPr/>
            </p:nvSpPr>
            <p:spPr>
              <a:xfrm>
                <a:off x="4605581"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grpSp>
      <p:sp>
        <p:nvSpPr>
          <p:cNvPr id="24" name="Google Shape;24;p2"/>
          <p:cNvSpPr txBox="1">
            <a:spLocks noGrp="1"/>
          </p:cNvSpPr>
          <p:nvPr>
            <p:ph type="ctrTitle"/>
          </p:nvPr>
        </p:nvSpPr>
        <p:spPr>
          <a:xfrm>
            <a:off x="4879346"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a:spLocks noGrp="1"/>
          </p:cNvSpPr>
          <p:nvPr>
            <p:ph type="subTitle" idx="1"/>
          </p:nvPr>
        </p:nvSpPr>
        <p:spPr>
          <a:xfrm>
            <a:off x="4879346"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26" name="Google Shape;26;p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a:spLocks noGrp="1"/>
          </p:cNvSpPr>
          <p:nvPr>
            <p:ph type="body" idx="1"/>
          </p:nvPr>
        </p:nvSpPr>
        <p:spPr>
          <a:xfrm rot="5400000">
            <a:off x="3960786" y="-1141677"/>
            <a:ext cx="4470400" cy="10157354"/>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0" name="Google Shape;90;p1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614868" y="2512404"/>
            <a:ext cx="5897561" cy="142203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a:spLocks noGrp="1"/>
          </p:cNvSpPr>
          <p:nvPr>
            <p:ph type="body" idx="1"/>
          </p:nvPr>
        </p:nvSpPr>
        <p:spPr>
          <a:xfrm rot="5400000">
            <a:off x="2434617" y="-1042670"/>
            <a:ext cx="5897561" cy="8532178"/>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331470" algn="l">
              <a:lnSpc>
                <a:spcPct val="95000"/>
              </a:lnSpc>
              <a:spcBef>
                <a:spcPts val="1065"/>
              </a:spcBef>
              <a:spcAft>
                <a:spcPts val="0"/>
              </a:spcAft>
              <a:buSzPts val="1620"/>
              <a:buFont typeface="Century Gothic" panose="020B0502020202020204"/>
              <a:buChar char="–"/>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96" name="Google Shape;96;p12"/>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lvl="0" indent="-342900" algn="l">
              <a:lnSpc>
                <a:spcPct val="95000"/>
              </a:lnSpc>
              <a:spcBef>
                <a:spcPts val="1865"/>
              </a:spcBef>
              <a:spcAft>
                <a:spcPts val="0"/>
              </a:spcAft>
              <a:buSzPts val="1800"/>
              <a:buChar char="•"/>
              <a:defRPr/>
            </a:lvl1pPr>
            <a:lvl2pPr marL="914400" lvl="1" indent="-342900" algn="l">
              <a:lnSpc>
                <a:spcPct val="95000"/>
              </a:lnSpc>
              <a:spcBef>
                <a:spcPts val="1065"/>
              </a:spcBef>
              <a:spcAft>
                <a:spcPts val="0"/>
              </a:spcAft>
              <a:buSzPts val="1800"/>
              <a:buChar char="–"/>
              <a:defRPr/>
            </a:lvl2pPr>
            <a:lvl3pPr marL="1371600" lvl="2" indent="-342900" algn="l">
              <a:lnSpc>
                <a:spcPct val="95000"/>
              </a:lnSpc>
              <a:spcBef>
                <a:spcPts val="1065"/>
              </a:spcBef>
              <a:spcAft>
                <a:spcPts val="0"/>
              </a:spcAft>
              <a:buSzPts val="1800"/>
              <a:buChar char="–"/>
              <a:defRPr/>
            </a:lvl3pPr>
            <a:lvl4pPr marL="1828800" lvl="3" indent="-342900" algn="l">
              <a:lnSpc>
                <a:spcPct val="95000"/>
              </a:lnSpc>
              <a:spcBef>
                <a:spcPts val="1065"/>
              </a:spcBef>
              <a:spcAft>
                <a:spcPts val="0"/>
              </a:spcAft>
              <a:buSzPts val="1800"/>
              <a:buChar char="–"/>
              <a:defRPr/>
            </a:lvl4pPr>
            <a:lvl5pPr marL="2286000" lvl="4" indent="-342900" algn="l">
              <a:lnSpc>
                <a:spcPct val="95000"/>
              </a:lnSpc>
              <a:spcBef>
                <a:spcPts val="1065"/>
              </a:spcBef>
              <a:spcAft>
                <a:spcPts val="0"/>
              </a:spcAft>
              <a:buSzPts val="1800"/>
              <a:buChar char="–"/>
              <a:defRPr/>
            </a:lvl5pPr>
            <a:lvl6pPr marL="2743200" lvl="5" indent="-228600" algn="l">
              <a:lnSpc>
                <a:spcPct val="95000"/>
              </a:lnSpc>
              <a:spcBef>
                <a:spcPts val="1065"/>
              </a:spcBef>
              <a:spcAft>
                <a:spcPts val="0"/>
              </a:spcAft>
              <a:buSzPts val="1620"/>
              <a:buNone/>
              <a:defRPr/>
            </a:lvl6pPr>
            <a:lvl7pPr marL="3200400" lvl="6" indent="-331470" algn="l">
              <a:lnSpc>
                <a:spcPct val="95000"/>
              </a:lnSpc>
              <a:spcBef>
                <a:spcPts val="1065"/>
              </a:spcBef>
              <a:spcAft>
                <a:spcPts val="0"/>
              </a:spcAft>
              <a:buSzPts val="1620"/>
              <a:buChar char="–"/>
              <a:defRPr/>
            </a:lvl7pPr>
            <a:lvl8pPr marL="3657600" lvl="7" indent="-331470" algn="l">
              <a:lnSpc>
                <a:spcPct val="95000"/>
              </a:lnSpc>
              <a:spcBef>
                <a:spcPts val="1065"/>
              </a:spcBef>
              <a:spcAft>
                <a:spcPts val="0"/>
              </a:spcAft>
              <a:buSzPts val="1620"/>
              <a:buChar char="–"/>
              <a:defRPr/>
            </a:lvl8pPr>
            <a:lvl9pPr marL="4114800" lvl="8" indent="-331470" algn="l">
              <a:lnSpc>
                <a:spcPct val="95000"/>
              </a:lnSpc>
              <a:spcBef>
                <a:spcPts val="1065"/>
              </a:spcBef>
              <a:spcAft>
                <a:spcPts val="0"/>
              </a:spcAft>
              <a:buSzPts val="1620"/>
              <a:buChar char="–"/>
              <a:defRPr/>
            </a:lvl9pPr>
          </a:lstStyle>
          <a:p/>
        </p:txBody>
      </p:sp>
      <p:sp>
        <p:nvSpPr>
          <p:cNvPr id="32" name="Google Shape;32;p3"/>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blipFill>
          <a:blip r:embed="rId2"/>
          <a:stretch>
            <a:fillRect/>
          </a:stretch>
        </a:blipFill>
        <a:effectLst/>
      </p:bgPr>
    </p:bg>
    <p:spTree>
      <p:nvGrpSpPr>
        <p:cNvPr id="1" name="Shape 35"/>
        <p:cNvGrpSpPr/>
        <p:nvPr/>
      </p:nvGrpSpPr>
      <p:grpSpPr>
        <a:xfrm>
          <a:off x="0" y="0"/>
          <a:ext cx="0" cy="0"/>
          <a:chOff x="0" y="0"/>
          <a:chExt cx="0" cy="0"/>
        </a:xfrm>
      </p:grpSpPr>
      <p:grpSp>
        <p:nvGrpSpPr>
          <p:cNvPr id="36" name="Google Shape;36;p4"/>
          <p:cNvGrpSpPr/>
          <p:nvPr/>
        </p:nvGrpSpPr>
        <p:grpSpPr>
          <a:xfrm>
            <a:off x="1620" y="0"/>
            <a:ext cx="12188952" cy="6858000"/>
            <a:chOff x="1620" y="0"/>
            <a:chExt cx="12188952" cy="6858000"/>
          </a:xfrm>
        </p:grpSpPr>
        <p:sp>
          <p:nvSpPr>
            <p:cNvPr id="37" name="Google Shape;37;p4"/>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38" name="Google Shape;38;p4"/>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39" name="Google Shape;39;p4"/>
            <p:cNvSpPr/>
            <p:nvPr/>
          </p:nvSpPr>
          <p:spPr>
            <a:xfrm>
              <a:off x="7481252" y="0"/>
              <a:ext cx="13716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2"/>
                </a:solidFill>
                <a:latin typeface="Century Gothic" panose="020B0502020202020204"/>
                <a:ea typeface="Century Gothic" panose="020B0502020202020204"/>
                <a:cs typeface="Century Gothic" panose="020B0502020202020204"/>
                <a:sym typeface="Century Gothic" panose="020B0502020202020204"/>
              </a:endParaRPr>
            </a:p>
          </p:txBody>
        </p:sp>
      </p:grpSp>
      <p:pic>
        <p:nvPicPr>
          <p:cNvPr id="40" name="Google Shape;40;p4" descr="Stacked books"/>
          <p:cNvPicPr preferRelativeResize="0"/>
          <p:nvPr/>
        </p:nvPicPr>
        <p:blipFill rotWithShape="1">
          <a:blip r:embed="rId3"/>
          <a:srcRect/>
          <a:stretch>
            <a:fillRect/>
          </a:stretch>
        </p:blipFill>
        <p:spPr>
          <a:xfrm>
            <a:off x="7598818" y="0"/>
            <a:ext cx="4591594" cy="6858000"/>
          </a:xfrm>
          <a:prstGeom prst="rect">
            <a:avLst/>
          </a:prstGeom>
          <a:noFill/>
          <a:ln>
            <a:noFill/>
          </a:ln>
        </p:spPr>
      </p:pic>
      <p:sp>
        <p:nvSpPr>
          <p:cNvPr id="41" name="Google Shape;41;p4"/>
          <p:cNvSpPr txBox="1">
            <a:spLocks noGrp="1"/>
          </p:cNvSpPr>
          <p:nvPr>
            <p:ph type="ctrTitle"/>
          </p:nvPr>
        </p:nvSpPr>
        <p:spPr>
          <a:xfrm>
            <a:off x="237149" y="1498601"/>
            <a:ext cx="7008574" cy="3298825"/>
          </a:xfrm>
          <a:prstGeom prst="rect">
            <a:avLst/>
          </a:prstGeom>
          <a:noFill/>
          <a:ln>
            <a:noFill/>
          </a:ln>
        </p:spPr>
        <p:txBody>
          <a:bodyPr spcFirstLastPara="1" wrap="square" lIns="121875" tIns="60925" rIns="121875" bIns="60925" anchor="b" anchorCtr="0">
            <a:noAutofit/>
          </a:bodyPr>
          <a:lstStyle>
            <a:lvl1pPr lvl="0" algn="l">
              <a:lnSpc>
                <a:spcPct val="90000"/>
              </a:lnSpc>
              <a:spcBef>
                <a:spcPts val="0"/>
              </a:spcBef>
              <a:spcAft>
                <a:spcPts val="0"/>
              </a:spcAft>
              <a:buClr>
                <a:schemeClr val="dk2"/>
              </a:buClr>
              <a:buSzPts val="5400"/>
              <a:buFont typeface="Century Gothic" panose="020B0502020202020204"/>
              <a:buNone/>
              <a:defRPr sz="5400" b="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a:spLocks noGrp="1"/>
          </p:cNvSpPr>
          <p:nvPr>
            <p:ph type="subTitle" idx="1"/>
          </p:nvPr>
        </p:nvSpPr>
        <p:spPr>
          <a:xfrm>
            <a:off x="237149" y="4927600"/>
            <a:ext cx="7008574" cy="1244600"/>
          </a:xfrm>
          <a:prstGeom prst="rect">
            <a:avLst/>
          </a:prstGeom>
          <a:noFill/>
          <a:ln>
            <a:noFill/>
          </a:ln>
        </p:spPr>
        <p:txBody>
          <a:bodyPr spcFirstLastPara="1" wrap="square" lIns="121875" tIns="60925" rIns="121875" bIns="60925" anchor="t" anchorCtr="0">
            <a:noAutofit/>
          </a:bodyPr>
          <a:lstStyle>
            <a:lvl1pPr lvl="0" algn="l">
              <a:lnSpc>
                <a:spcPct val="95000"/>
              </a:lnSpc>
              <a:spcBef>
                <a:spcPts val="0"/>
              </a:spcBef>
              <a:spcAft>
                <a:spcPts val="0"/>
              </a:spcAft>
              <a:buSzPts val="2800"/>
              <a:buNone/>
              <a:defRPr sz="2800" b="0" cap="none">
                <a:solidFill>
                  <a:srgbClr val="004E6C"/>
                </a:solidFill>
              </a:defRPr>
            </a:lvl1pPr>
            <a:lvl2pPr lvl="1" algn="ctr">
              <a:lnSpc>
                <a:spcPct val="95000"/>
              </a:lnSpc>
              <a:spcBef>
                <a:spcPts val="1065"/>
              </a:spcBef>
              <a:spcAft>
                <a:spcPts val="0"/>
              </a:spcAft>
              <a:buSzPts val="2000"/>
              <a:buNone/>
              <a:defRPr>
                <a:solidFill>
                  <a:srgbClr val="888888"/>
                </a:solidFill>
              </a:defRPr>
            </a:lvl2pPr>
            <a:lvl3pPr lvl="2" algn="ctr">
              <a:lnSpc>
                <a:spcPct val="95000"/>
              </a:lnSpc>
              <a:spcBef>
                <a:spcPts val="1065"/>
              </a:spcBef>
              <a:spcAft>
                <a:spcPts val="0"/>
              </a:spcAft>
              <a:buSzPts val="1800"/>
              <a:buNone/>
              <a:defRPr>
                <a:solidFill>
                  <a:srgbClr val="888888"/>
                </a:solidFill>
              </a:defRPr>
            </a:lvl3pPr>
            <a:lvl4pPr lvl="3" algn="ctr">
              <a:lnSpc>
                <a:spcPct val="95000"/>
              </a:lnSpc>
              <a:spcBef>
                <a:spcPts val="1065"/>
              </a:spcBef>
              <a:spcAft>
                <a:spcPts val="0"/>
              </a:spcAft>
              <a:buSzPts val="1800"/>
              <a:buNone/>
              <a:defRPr>
                <a:solidFill>
                  <a:srgbClr val="888888"/>
                </a:solidFill>
              </a:defRPr>
            </a:lvl4pPr>
            <a:lvl5pPr lvl="4" algn="ctr">
              <a:lnSpc>
                <a:spcPct val="95000"/>
              </a:lnSpc>
              <a:spcBef>
                <a:spcPts val="1065"/>
              </a:spcBef>
              <a:spcAft>
                <a:spcPts val="0"/>
              </a:spcAft>
              <a:buSzPts val="1800"/>
              <a:buNone/>
              <a:defRPr>
                <a:solidFill>
                  <a:srgbClr val="888888"/>
                </a:solidFill>
              </a:defRPr>
            </a:lvl5pPr>
            <a:lvl6pPr lvl="5" algn="ctr">
              <a:lnSpc>
                <a:spcPct val="95000"/>
              </a:lnSpc>
              <a:spcBef>
                <a:spcPts val="1065"/>
              </a:spcBef>
              <a:spcAft>
                <a:spcPts val="0"/>
              </a:spcAft>
              <a:buSzPts val="1620"/>
              <a:buNone/>
              <a:defRPr>
                <a:solidFill>
                  <a:srgbClr val="888888"/>
                </a:solidFill>
              </a:defRPr>
            </a:lvl6pPr>
            <a:lvl7pPr lvl="6" algn="ctr">
              <a:lnSpc>
                <a:spcPct val="95000"/>
              </a:lnSpc>
              <a:spcBef>
                <a:spcPts val="1065"/>
              </a:spcBef>
              <a:spcAft>
                <a:spcPts val="0"/>
              </a:spcAft>
              <a:buSzPts val="1620"/>
              <a:buNone/>
              <a:defRPr>
                <a:solidFill>
                  <a:srgbClr val="888888"/>
                </a:solidFill>
              </a:defRPr>
            </a:lvl7pPr>
            <a:lvl8pPr lvl="7" algn="ctr">
              <a:lnSpc>
                <a:spcPct val="95000"/>
              </a:lnSpc>
              <a:spcBef>
                <a:spcPts val="1065"/>
              </a:spcBef>
              <a:spcAft>
                <a:spcPts val="0"/>
              </a:spcAft>
              <a:buSzPts val="1620"/>
              <a:buNone/>
              <a:defRPr>
                <a:solidFill>
                  <a:srgbClr val="888888"/>
                </a:solidFill>
              </a:defRPr>
            </a:lvl8pPr>
            <a:lvl9pPr lvl="8" algn="ctr">
              <a:lnSpc>
                <a:spcPct val="95000"/>
              </a:lnSpc>
              <a:spcBef>
                <a:spcPts val="1065"/>
              </a:spcBef>
              <a:spcAft>
                <a:spcPts val="0"/>
              </a:spcAft>
              <a:buSzPts val="1620"/>
              <a:buNone/>
              <a:defRPr>
                <a:solidFill>
                  <a:srgbClr val="888888"/>
                </a:solidFill>
              </a:defRPr>
            </a:lvl9pPr>
          </a:lstStyle>
          <a:p/>
        </p:txBody>
      </p:sp>
      <p:sp>
        <p:nvSpPr>
          <p:cNvPr id="43" name="Google Shape;43;p4"/>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a:spLocks noGrp="1"/>
          </p:cNvSpPr>
          <p:nvPr>
            <p:ph type="body" idx="1"/>
          </p:nvPr>
        </p:nvSpPr>
        <p:spPr>
          <a:xfrm>
            <a:off x="111730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Font typeface="Century Gothic" panose="020B0502020202020204"/>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49" name="Google Shape;49;p5"/>
          <p:cNvSpPr txBox="1">
            <a:spLocks noGrp="1"/>
          </p:cNvSpPr>
          <p:nvPr>
            <p:ph type="body" idx="2"/>
          </p:nvPr>
        </p:nvSpPr>
        <p:spPr>
          <a:xfrm>
            <a:off x="6297559" y="1701800"/>
            <a:ext cx="4977104" cy="44704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0" name="Google Shape;50;p5"/>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4400"/>
              <a:buFont typeface="Century Gothic" panose="020B0502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a:spLocks noGrp="1"/>
          </p:cNvSpPr>
          <p:nvPr>
            <p:ph type="body" idx="1"/>
          </p:nvPr>
        </p:nvSpPr>
        <p:spPr>
          <a:xfrm>
            <a:off x="112137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6" name="Google Shape;56;p6"/>
          <p:cNvSpPr txBox="1">
            <a:spLocks noGrp="1"/>
          </p:cNvSpPr>
          <p:nvPr>
            <p:ph type="body" idx="2"/>
          </p:nvPr>
        </p:nvSpPr>
        <p:spPr>
          <a:xfrm>
            <a:off x="111730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7" name="Google Shape;57;p6"/>
          <p:cNvSpPr txBox="1">
            <a:spLocks noGrp="1"/>
          </p:cNvSpPr>
          <p:nvPr>
            <p:ph type="body" idx="3"/>
          </p:nvPr>
        </p:nvSpPr>
        <p:spPr>
          <a:xfrm>
            <a:off x="6301622" y="1608836"/>
            <a:ext cx="4973041" cy="512064"/>
          </a:xfrm>
          <a:prstGeom prst="rect">
            <a:avLst/>
          </a:prstGeom>
          <a:noFill/>
          <a:ln>
            <a:noFill/>
          </a:ln>
        </p:spPr>
        <p:txBody>
          <a:bodyPr spcFirstLastPara="1" wrap="square" lIns="121875" tIns="60925" rIns="121875" bIns="60925" anchor="b" anchorCtr="0">
            <a:noAutofit/>
          </a:bodyPr>
          <a:lstStyle>
            <a:lvl1pPr marL="457200" lvl="0" indent="-228600" algn="l">
              <a:lnSpc>
                <a:spcPct val="95000"/>
              </a:lnSpc>
              <a:spcBef>
                <a:spcPts val="0"/>
              </a:spcBef>
              <a:spcAft>
                <a:spcPts val="0"/>
              </a:spcAft>
              <a:buSzPts val="2400"/>
              <a:buNone/>
              <a:defRPr sz="2400" b="1"/>
            </a:lvl1pPr>
            <a:lvl2pPr marL="914400" lvl="1" indent="-228600" algn="l">
              <a:lnSpc>
                <a:spcPct val="95000"/>
              </a:lnSpc>
              <a:spcBef>
                <a:spcPts val="1065"/>
              </a:spcBef>
              <a:spcAft>
                <a:spcPts val="0"/>
              </a:spcAft>
              <a:buSzPts val="2700"/>
              <a:buNone/>
              <a:defRPr sz="2700" b="1"/>
            </a:lvl2pPr>
            <a:lvl3pPr marL="1371600" lvl="2" indent="-228600" algn="l">
              <a:lnSpc>
                <a:spcPct val="95000"/>
              </a:lnSpc>
              <a:spcBef>
                <a:spcPts val="1065"/>
              </a:spcBef>
              <a:spcAft>
                <a:spcPts val="0"/>
              </a:spcAft>
              <a:buSzPts val="2400"/>
              <a:buNone/>
              <a:defRPr sz="2400" b="1"/>
            </a:lvl3pPr>
            <a:lvl4pPr marL="1828800" lvl="3" indent="-228600" algn="l">
              <a:lnSpc>
                <a:spcPct val="95000"/>
              </a:lnSpc>
              <a:spcBef>
                <a:spcPts val="1065"/>
              </a:spcBef>
              <a:spcAft>
                <a:spcPts val="0"/>
              </a:spcAft>
              <a:buSzPts val="2100"/>
              <a:buNone/>
              <a:defRPr sz="2100" b="1"/>
            </a:lvl4pPr>
            <a:lvl5pPr marL="2286000" lvl="4" indent="-228600" algn="l">
              <a:lnSpc>
                <a:spcPct val="95000"/>
              </a:lnSpc>
              <a:spcBef>
                <a:spcPts val="1065"/>
              </a:spcBef>
              <a:spcAft>
                <a:spcPts val="0"/>
              </a:spcAft>
              <a:buSzPts val="2100"/>
              <a:buNone/>
              <a:defRPr sz="2100" b="1"/>
            </a:lvl5pPr>
            <a:lvl6pPr marL="2743200" lvl="5" indent="-228600" algn="l">
              <a:lnSpc>
                <a:spcPct val="95000"/>
              </a:lnSpc>
              <a:spcBef>
                <a:spcPts val="1065"/>
              </a:spcBef>
              <a:spcAft>
                <a:spcPts val="0"/>
              </a:spcAft>
              <a:buSzPts val="1890"/>
              <a:buNone/>
              <a:defRPr sz="2100" b="1"/>
            </a:lvl6pPr>
            <a:lvl7pPr marL="3200400" lvl="6" indent="-228600" algn="l">
              <a:lnSpc>
                <a:spcPct val="95000"/>
              </a:lnSpc>
              <a:spcBef>
                <a:spcPts val="1065"/>
              </a:spcBef>
              <a:spcAft>
                <a:spcPts val="0"/>
              </a:spcAft>
              <a:buSzPts val="1890"/>
              <a:buNone/>
              <a:defRPr sz="2100" b="1"/>
            </a:lvl7pPr>
            <a:lvl8pPr marL="3657600" lvl="7" indent="-228600" algn="l">
              <a:lnSpc>
                <a:spcPct val="95000"/>
              </a:lnSpc>
              <a:spcBef>
                <a:spcPts val="1065"/>
              </a:spcBef>
              <a:spcAft>
                <a:spcPts val="0"/>
              </a:spcAft>
              <a:buSzPts val="1890"/>
              <a:buNone/>
              <a:defRPr sz="2100" b="1"/>
            </a:lvl8pPr>
            <a:lvl9pPr marL="4114800" lvl="8" indent="-228600" algn="l">
              <a:lnSpc>
                <a:spcPct val="95000"/>
              </a:lnSpc>
              <a:spcBef>
                <a:spcPts val="1065"/>
              </a:spcBef>
              <a:spcAft>
                <a:spcPts val="0"/>
              </a:spcAft>
              <a:buSzPts val="1890"/>
              <a:buNone/>
              <a:defRPr sz="2100" b="1"/>
            </a:lvl9pPr>
          </a:lstStyle>
          <a:p/>
        </p:txBody>
      </p:sp>
      <p:sp>
        <p:nvSpPr>
          <p:cNvPr id="58" name="Google Shape;58;p6"/>
          <p:cNvSpPr txBox="1">
            <a:spLocks noGrp="1"/>
          </p:cNvSpPr>
          <p:nvPr>
            <p:ph type="body" idx="4"/>
          </p:nvPr>
        </p:nvSpPr>
        <p:spPr>
          <a:xfrm>
            <a:off x="6297559" y="2209800"/>
            <a:ext cx="4977104" cy="3962400"/>
          </a:xfrm>
          <a:prstGeom prst="rect">
            <a:avLst/>
          </a:prstGeom>
          <a:noFill/>
          <a:ln>
            <a:noFill/>
          </a:ln>
        </p:spPr>
        <p:txBody>
          <a:bodyPr spcFirstLastPara="1" wrap="square" lIns="121875" tIns="60925" rIns="121875" bIns="60925" anchor="t" anchorCtr="0">
            <a:noAutofit/>
          </a:bodyPr>
          <a:lstStyle>
            <a:lvl1pPr marL="457200" lvl="0" indent="-355600" algn="l">
              <a:lnSpc>
                <a:spcPct val="95000"/>
              </a:lnSpc>
              <a:spcBef>
                <a:spcPts val="1865"/>
              </a:spcBef>
              <a:spcAft>
                <a:spcPts val="0"/>
              </a:spcAft>
              <a:buSzPts val="2000"/>
              <a:buChar char="•"/>
              <a:defRPr sz="2000"/>
            </a:lvl1pPr>
            <a:lvl2pPr marL="914400" lvl="1" indent="-342900" algn="l">
              <a:lnSpc>
                <a:spcPct val="95000"/>
              </a:lnSpc>
              <a:spcBef>
                <a:spcPts val="1065"/>
              </a:spcBef>
              <a:spcAft>
                <a:spcPts val="0"/>
              </a:spcAft>
              <a:buSzPts val="1800"/>
              <a:buChar char="–"/>
              <a:defRPr sz="18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59" name="Google Shape;59;p6"/>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1"/>
        <p:cNvGrpSpPr/>
        <p:nvPr/>
      </p:nvGrpSpPr>
      <p:grpSpPr>
        <a:xfrm>
          <a:off x="0" y="0"/>
          <a:ext cx="0" cy="0"/>
          <a:chOff x="0" y="0"/>
          <a:chExt cx="0" cy="0"/>
        </a:xfrm>
      </p:grpSpPr>
      <p:sp>
        <p:nvSpPr>
          <p:cNvPr id="72" name="Google Shape;72;p9"/>
          <p:cNvSpPr/>
          <p:nvPr/>
        </p:nvSpPr>
        <p:spPr>
          <a:xfrm>
            <a:off x="3961368" y="0"/>
            <a:ext cx="7922736"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73" name="Google Shape;73;p9"/>
          <p:cNvSpPr txBox="1">
            <a:spLocks noGrp="1"/>
          </p:cNvSpPr>
          <p:nvPr>
            <p:ph type="title"/>
          </p:nvPr>
        </p:nvSpPr>
        <p:spPr>
          <a:xfrm>
            <a:off x="455612" y="1701800"/>
            <a:ext cx="3351927" cy="28448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a:spLocks noGrp="1"/>
          </p:cNvSpPr>
          <p:nvPr>
            <p:ph type="body" idx="1"/>
          </p:nvPr>
        </p:nvSpPr>
        <p:spPr>
          <a:xfrm>
            <a:off x="4469236" y="482600"/>
            <a:ext cx="6805427" cy="5892800"/>
          </a:xfrm>
          <a:prstGeom prst="rect">
            <a:avLst/>
          </a:prstGeom>
          <a:noFill/>
          <a:ln>
            <a:noFill/>
          </a:ln>
        </p:spPr>
        <p:txBody>
          <a:bodyPr spcFirstLastPara="1" wrap="square" lIns="121875" tIns="60925" rIns="121875" bIns="60925" anchor="t" anchorCtr="0">
            <a:noAutofit/>
          </a:bodyPr>
          <a:lstStyle>
            <a:lvl1pPr marL="457200" lvl="0" indent="-381000" algn="l">
              <a:lnSpc>
                <a:spcPct val="95000"/>
              </a:lnSpc>
              <a:spcBef>
                <a:spcPts val="1865"/>
              </a:spcBef>
              <a:spcAft>
                <a:spcPts val="0"/>
              </a:spcAft>
              <a:buSzPts val="2400"/>
              <a:buChar char="•"/>
              <a:defRPr sz="2400"/>
            </a:lvl1pPr>
            <a:lvl2pPr marL="914400" lvl="1" indent="-355600" algn="l">
              <a:lnSpc>
                <a:spcPct val="95000"/>
              </a:lnSpc>
              <a:spcBef>
                <a:spcPts val="1065"/>
              </a:spcBef>
              <a:spcAft>
                <a:spcPts val="0"/>
              </a:spcAft>
              <a:buSzPts val="2000"/>
              <a:buChar char="–"/>
              <a:defRPr sz="2000"/>
            </a:lvl2pPr>
            <a:lvl3pPr marL="1371600" lvl="2" indent="-342900" algn="l">
              <a:lnSpc>
                <a:spcPct val="95000"/>
              </a:lnSpc>
              <a:spcBef>
                <a:spcPts val="1065"/>
              </a:spcBef>
              <a:spcAft>
                <a:spcPts val="0"/>
              </a:spcAft>
              <a:buSzPts val="1800"/>
              <a:buChar char="–"/>
              <a:defRPr sz="1800"/>
            </a:lvl3pPr>
            <a:lvl4pPr marL="1828800" lvl="3" indent="-342900" algn="l">
              <a:lnSpc>
                <a:spcPct val="95000"/>
              </a:lnSpc>
              <a:spcBef>
                <a:spcPts val="1065"/>
              </a:spcBef>
              <a:spcAft>
                <a:spcPts val="0"/>
              </a:spcAft>
              <a:buSzPts val="1800"/>
              <a:buChar char="–"/>
              <a:defRPr sz="1800"/>
            </a:lvl4pPr>
            <a:lvl5pPr marL="2286000" lvl="4" indent="-342900" algn="l">
              <a:lnSpc>
                <a:spcPct val="95000"/>
              </a:lnSpc>
              <a:spcBef>
                <a:spcPts val="1065"/>
              </a:spcBef>
              <a:spcAft>
                <a:spcPts val="0"/>
              </a:spcAft>
              <a:buSzPts val="1800"/>
              <a:buChar char="–"/>
              <a:defRPr sz="1800"/>
            </a:lvl5pPr>
            <a:lvl6pPr marL="2743200" lvl="5" indent="-331470" algn="l">
              <a:lnSpc>
                <a:spcPct val="95000"/>
              </a:lnSpc>
              <a:spcBef>
                <a:spcPts val="1065"/>
              </a:spcBef>
              <a:spcAft>
                <a:spcPts val="0"/>
              </a:spcAft>
              <a:buSzPts val="1620"/>
              <a:buFont typeface="Century Gothic" panose="020B0502020202020204"/>
              <a:buChar char="–"/>
              <a:defRPr sz="1800"/>
            </a:lvl6pPr>
            <a:lvl7pPr marL="3200400" lvl="6" indent="-331470" algn="l">
              <a:lnSpc>
                <a:spcPct val="95000"/>
              </a:lnSpc>
              <a:spcBef>
                <a:spcPts val="1065"/>
              </a:spcBef>
              <a:spcAft>
                <a:spcPts val="0"/>
              </a:spcAft>
              <a:buSzPts val="1620"/>
              <a:buChar char="–"/>
              <a:defRPr sz="1800"/>
            </a:lvl7pPr>
            <a:lvl8pPr marL="3657600" lvl="7" indent="-331470" algn="l">
              <a:lnSpc>
                <a:spcPct val="95000"/>
              </a:lnSpc>
              <a:spcBef>
                <a:spcPts val="1065"/>
              </a:spcBef>
              <a:spcAft>
                <a:spcPts val="0"/>
              </a:spcAft>
              <a:buSzPts val="1620"/>
              <a:buChar char="–"/>
              <a:defRPr sz="1800"/>
            </a:lvl8pPr>
            <a:lvl9pPr marL="4114800" lvl="8" indent="-331470" algn="l">
              <a:lnSpc>
                <a:spcPct val="95000"/>
              </a:lnSpc>
              <a:spcBef>
                <a:spcPts val="1065"/>
              </a:spcBef>
              <a:spcAft>
                <a:spcPts val="0"/>
              </a:spcAft>
              <a:buSzPts val="1620"/>
              <a:buChar char="–"/>
              <a:defRPr sz="1800"/>
            </a:lvl9pPr>
          </a:lstStyle>
          <a:p/>
        </p:txBody>
      </p:sp>
      <p:sp>
        <p:nvSpPr>
          <p:cNvPr id="75" name="Google Shape;75;p9"/>
          <p:cNvSpPr txBox="1">
            <a:spLocks noGrp="1"/>
          </p:cNvSpPr>
          <p:nvPr>
            <p:ph type="body" idx="2"/>
          </p:nvPr>
        </p:nvSpPr>
        <p:spPr>
          <a:xfrm>
            <a:off x="455612" y="4648200"/>
            <a:ext cx="3351927" cy="17272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120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76" name="Google Shape;76;p9"/>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9"/>
        <p:cNvGrpSpPr/>
        <p:nvPr/>
      </p:nvGrpSpPr>
      <p:grpSpPr>
        <a:xfrm>
          <a:off x="0" y="0"/>
          <a:ext cx="0" cy="0"/>
          <a:chOff x="0" y="0"/>
          <a:chExt cx="0" cy="0"/>
        </a:xfrm>
      </p:grpSpPr>
      <p:sp>
        <p:nvSpPr>
          <p:cNvPr id="80" name="Google Shape;80;p10"/>
          <p:cNvSpPr/>
          <p:nvPr/>
        </p:nvSpPr>
        <p:spPr>
          <a:xfrm>
            <a:off x="2082258" y="0"/>
            <a:ext cx="8024310" cy="6858000"/>
          </a:xfrm>
          <a:prstGeom prst="rect">
            <a:avLst/>
          </a:prstGeom>
          <a:gradFill>
            <a:gsLst>
              <a:gs pos="0">
                <a:srgbClr val="FFFFFF">
                  <a:alpha val="0"/>
                </a:srgbClr>
              </a:gs>
              <a:gs pos="100000">
                <a:srgbClr val="FFFFFF">
                  <a:alpha val="54901"/>
                </a:srgbClr>
              </a:gs>
            </a:gsLst>
            <a:lin ang="78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81" name="Google Shape;81;p10"/>
          <p:cNvSpPr txBox="1">
            <a:spLocks noGrp="1"/>
          </p:cNvSpPr>
          <p:nvPr>
            <p:ph type="title"/>
          </p:nvPr>
        </p:nvSpPr>
        <p:spPr>
          <a:xfrm>
            <a:off x="2437765" y="4800600"/>
            <a:ext cx="7313295" cy="762000"/>
          </a:xfrm>
          <a:prstGeom prst="rect">
            <a:avLst/>
          </a:prstGeom>
          <a:noFill/>
          <a:ln>
            <a:noFill/>
          </a:ln>
        </p:spPr>
        <p:txBody>
          <a:bodyPr spcFirstLastPara="1" wrap="square" lIns="121875" tIns="60925" rIns="121875" bIns="60925" anchor="b" anchorCtr="0">
            <a:noAutofit/>
          </a:bodyPr>
          <a:lstStyle>
            <a:lvl1pPr lvl="0" algn="l">
              <a:lnSpc>
                <a:spcPct val="85000"/>
              </a:lnSpc>
              <a:spcBef>
                <a:spcPts val="0"/>
              </a:spcBef>
              <a:spcAft>
                <a:spcPts val="0"/>
              </a:spcAft>
              <a:buClr>
                <a:srgbClr val="004E6C"/>
              </a:buClr>
              <a:buSzPts val="2000"/>
              <a:buFont typeface="Century Gothic" panose="020B050202020202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descr="An empty placeholder to add an image. Click on the placeholder and select the image that you wish to add"/>
          <p:cNvSpPr>
            <a:spLocks noGrp="1"/>
          </p:cNvSpPr>
          <p:nvPr>
            <p:ph type="pic" idx="2"/>
          </p:nvPr>
        </p:nvSpPr>
        <p:spPr>
          <a:xfrm>
            <a:off x="2437765" y="279401"/>
            <a:ext cx="7313295" cy="4448175"/>
          </a:xfrm>
          <a:prstGeom prst="rect">
            <a:avLst/>
          </a:prstGeom>
          <a:noFill/>
          <a:ln>
            <a:noFill/>
          </a:ln>
        </p:spPr>
        <p:txBody>
          <a:bodyPr spcFirstLastPara="1" wrap="square" lIns="121875" tIns="60925" rIns="121875" bIns="60925" anchor="t" anchorCtr="0">
            <a:noAutofit/>
          </a:bodyPr>
          <a:lstStyle>
            <a:lvl1pPr marR="0" lvl="0" algn="l" rtl="0">
              <a:lnSpc>
                <a:spcPct val="95000"/>
              </a:lnSpc>
              <a:spcBef>
                <a:spcPts val="1865"/>
              </a:spcBef>
              <a:spcAft>
                <a:spcPts val="0"/>
              </a:spcAft>
              <a:buClr>
                <a:srgbClr val="546321"/>
              </a:buClr>
              <a:buSzPts val="2800"/>
              <a:buFont typeface="Arial" panose="020B0604020202020204"/>
              <a:buNone/>
              <a:defRPr sz="2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5000"/>
              </a:lnSpc>
              <a:spcBef>
                <a:spcPts val="1065"/>
              </a:spcBef>
              <a:spcAft>
                <a:spcPts val="0"/>
              </a:spcAft>
              <a:buClr>
                <a:srgbClr val="546321"/>
              </a:buClr>
              <a:buSzPts val="3700"/>
              <a:buFont typeface="Century Gothic" panose="020B0502020202020204"/>
              <a:buNone/>
              <a:defRPr sz="3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5000"/>
              </a:lnSpc>
              <a:spcBef>
                <a:spcPts val="1065"/>
              </a:spcBef>
              <a:spcAft>
                <a:spcPts val="0"/>
              </a:spcAft>
              <a:buClr>
                <a:srgbClr val="546321"/>
              </a:buClr>
              <a:buSzPts val="3200"/>
              <a:buFont typeface="Century Gothic" panose="020B0502020202020204"/>
              <a:buNone/>
              <a:defRPr sz="3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5000"/>
              </a:lnSpc>
              <a:spcBef>
                <a:spcPts val="1065"/>
              </a:spcBef>
              <a:spcAft>
                <a:spcPts val="0"/>
              </a:spcAft>
              <a:buClr>
                <a:srgbClr val="546321"/>
              </a:buClr>
              <a:buSzPts val="2700"/>
              <a:buFont typeface="Century Gothic" panose="020B0502020202020204"/>
              <a:buNone/>
              <a:defRPr sz="27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5000"/>
              </a:lnSpc>
              <a:spcBef>
                <a:spcPts val="1065"/>
              </a:spcBef>
              <a:spcAft>
                <a:spcPts val="0"/>
              </a:spcAft>
              <a:buClr>
                <a:srgbClr val="546321"/>
              </a:buClr>
              <a:buSzPts val="2430"/>
              <a:buFont typeface="Century Gothic" panose="020B0502020202020204"/>
              <a:buNone/>
              <a:defRPr sz="27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3" name="Google Shape;83;p10"/>
          <p:cNvSpPr txBox="1">
            <a:spLocks noGrp="1"/>
          </p:cNvSpPr>
          <p:nvPr>
            <p:ph type="body" idx="1"/>
          </p:nvPr>
        </p:nvSpPr>
        <p:spPr>
          <a:xfrm>
            <a:off x="2437765" y="5562600"/>
            <a:ext cx="7313295" cy="812800"/>
          </a:xfrm>
          <a:prstGeom prst="rect">
            <a:avLst/>
          </a:prstGeom>
          <a:noFill/>
          <a:ln>
            <a:noFill/>
          </a:ln>
        </p:spPr>
        <p:txBody>
          <a:bodyPr spcFirstLastPara="1" wrap="square" lIns="121875" tIns="60925" rIns="121875" bIns="60925" anchor="t" anchorCtr="0">
            <a:noAutofit/>
          </a:bodyPr>
          <a:lstStyle>
            <a:lvl1pPr marL="457200" lvl="0" indent="-228600" algn="l">
              <a:lnSpc>
                <a:spcPct val="95000"/>
              </a:lnSpc>
              <a:spcBef>
                <a:spcPts val="0"/>
              </a:spcBef>
              <a:spcAft>
                <a:spcPts val="0"/>
              </a:spcAft>
              <a:buSzPts val="1600"/>
              <a:buNone/>
              <a:defRPr sz="1600"/>
            </a:lvl1pPr>
            <a:lvl2pPr marL="914400" lvl="1" indent="-228600" algn="l">
              <a:lnSpc>
                <a:spcPct val="95000"/>
              </a:lnSpc>
              <a:spcBef>
                <a:spcPts val="1065"/>
              </a:spcBef>
              <a:spcAft>
                <a:spcPts val="0"/>
              </a:spcAft>
              <a:buSzPts val="1600"/>
              <a:buNone/>
              <a:defRPr sz="1600"/>
            </a:lvl2pPr>
            <a:lvl3pPr marL="1371600" lvl="2" indent="-228600" algn="l">
              <a:lnSpc>
                <a:spcPct val="95000"/>
              </a:lnSpc>
              <a:spcBef>
                <a:spcPts val="1065"/>
              </a:spcBef>
              <a:spcAft>
                <a:spcPts val="0"/>
              </a:spcAft>
              <a:buSzPts val="1300"/>
              <a:buNone/>
              <a:defRPr sz="1300"/>
            </a:lvl3pPr>
            <a:lvl4pPr marL="1828800" lvl="3" indent="-228600" algn="l">
              <a:lnSpc>
                <a:spcPct val="95000"/>
              </a:lnSpc>
              <a:spcBef>
                <a:spcPts val="1065"/>
              </a:spcBef>
              <a:spcAft>
                <a:spcPts val="0"/>
              </a:spcAft>
              <a:buSzPts val="1200"/>
              <a:buNone/>
              <a:defRPr sz="1200"/>
            </a:lvl4pPr>
            <a:lvl5pPr marL="2286000" lvl="4" indent="-228600" algn="l">
              <a:lnSpc>
                <a:spcPct val="95000"/>
              </a:lnSpc>
              <a:spcBef>
                <a:spcPts val="1065"/>
              </a:spcBef>
              <a:spcAft>
                <a:spcPts val="0"/>
              </a:spcAft>
              <a:buSzPts val="1200"/>
              <a:buNone/>
              <a:defRPr sz="1200"/>
            </a:lvl5pPr>
            <a:lvl6pPr marL="2743200" lvl="5" indent="-228600" algn="l">
              <a:lnSpc>
                <a:spcPct val="95000"/>
              </a:lnSpc>
              <a:spcBef>
                <a:spcPts val="1065"/>
              </a:spcBef>
              <a:spcAft>
                <a:spcPts val="0"/>
              </a:spcAft>
              <a:buSzPts val="1080"/>
              <a:buNone/>
              <a:defRPr sz="1200"/>
            </a:lvl6pPr>
            <a:lvl7pPr marL="3200400" lvl="6" indent="-228600" algn="l">
              <a:lnSpc>
                <a:spcPct val="95000"/>
              </a:lnSpc>
              <a:spcBef>
                <a:spcPts val="1065"/>
              </a:spcBef>
              <a:spcAft>
                <a:spcPts val="0"/>
              </a:spcAft>
              <a:buSzPts val="1080"/>
              <a:buNone/>
              <a:defRPr sz="1200"/>
            </a:lvl7pPr>
            <a:lvl8pPr marL="3657600" lvl="7" indent="-228600" algn="l">
              <a:lnSpc>
                <a:spcPct val="95000"/>
              </a:lnSpc>
              <a:spcBef>
                <a:spcPts val="1065"/>
              </a:spcBef>
              <a:spcAft>
                <a:spcPts val="0"/>
              </a:spcAft>
              <a:buSzPts val="1080"/>
              <a:buNone/>
              <a:defRPr sz="1200"/>
            </a:lvl8pPr>
            <a:lvl9pPr marL="4114800" lvl="8" indent="-228600" algn="l">
              <a:lnSpc>
                <a:spcPct val="95000"/>
              </a:lnSpc>
              <a:spcBef>
                <a:spcPts val="1065"/>
              </a:spcBef>
              <a:spcAft>
                <a:spcPts val="0"/>
              </a:spcAft>
              <a:buSzPts val="1080"/>
              <a:buNone/>
              <a:defRPr sz="1200"/>
            </a:lvl9pPr>
          </a:lstStyle>
          <a:p/>
        </p:txBody>
      </p:sp>
      <p:sp>
        <p:nvSpPr>
          <p:cNvPr id="84" name="Google Shape;84;p10"/>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620" y="0"/>
            <a:ext cx="12188952" cy="6858000"/>
            <a:chOff x="1620" y="0"/>
            <a:chExt cx="12188952" cy="6858000"/>
          </a:xfrm>
        </p:grpSpPr>
        <p:sp>
          <p:nvSpPr>
            <p:cNvPr id="11" name="Google Shape;11;p1"/>
            <p:cNvSpPr/>
            <p:nvPr/>
          </p:nvSpPr>
          <p:spPr>
            <a:xfrm>
              <a:off x="1620" y="0"/>
              <a:ext cx="12188952" cy="6858000"/>
            </a:xfrm>
            <a:prstGeom prst="rect">
              <a:avLst/>
            </a:prstGeom>
            <a:gradFill>
              <a:gsLst>
                <a:gs pos="0">
                  <a:srgbClr val="0078A7"/>
                </a:gs>
                <a:gs pos="58000">
                  <a:srgbClr val="B8EBFE"/>
                </a:gs>
                <a:gs pos="100000">
                  <a:srgbClr val="0078A7"/>
                </a:gs>
              </a:gsLst>
              <a:lin ang="2700000" scaled="0"/>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2" name="Google Shape;12;p1"/>
            <p:cNvSpPr/>
            <p:nvPr/>
          </p:nvSpPr>
          <p:spPr>
            <a:xfrm>
              <a:off x="304721" y="0"/>
              <a:ext cx="11579384" cy="6858000"/>
            </a:xfrm>
            <a:prstGeom prst="rect">
              <a:avLst/>
            </a:prstGeom>
            <a:solidFill>
              <a:srgbClr val="DBF5FF">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grpSp>
      <p:sp>
        <p:nvSpPr>
          <p:cNvPr id="13" name="Google Shape;13;p1"/>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lvl1pPr marR="0" lvl="0" algn="l" rtl="0">
              <a:lnSpc>
                <a:spcPct val="85000"/>
              </a:lnSpc>
              <a:spcBef>
                <a:spcPts val="0"/>
              </a:spcBef>
              <a:spcAft>
                <a:spcPts val="0"/>
              </a:spcAft>
              <a:buClr>
                <a:srgbClr val="004E6C"/>
              </a:buClr>
              <a:buSzPts val="4400"/>
              <a:buFont typeface="Century Gothic" panose="020B0502020202020204"/>
              <a:buNone/>
              <a:defRPr sz="4400" b="0" i="0" u="none" strike="noStrike" cap="none">
                <a:solidFill>
                  <a:srgbClr val="004E6C"/>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lvl1pPr marL="457200" marR="0" lvl="0" indent="-381000" algn="l" rtl="0">
              <a:lnSpc>
                <a:spcPct val="95000"/>
              </a:lnSpc>
              <a:spcBef>
                <a:spcPts val="1865"/>
              </a:spcBef>
              <a:spcAft>
                <a:spcPts val="0"/>
              </a:spcAft>
              <a:buClr>
                <a:srgbClr val="546321"/>
              </a:buClr>
              <a:buSzPts val="2400"/>
              <a:buFont typeface="Arial" panose="020B0604020202020204"/>
              <a:buChar char="•"/>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5000"/>
              </a:lnSpc>
              <a:spcBef>
                <a:spcPts val="1065"/>
              </a:spcBef>
              <a:spcAft>
                <a:spcPts val="0"/>
              </a:spcAft>
              <a:buClr>
                <a:srgbClr val="546321"/>
              </a:buClr>
              <a:buSzPts val="2000"/>
              <a:buFont typeface="Century Gothic" panose="020B0502020202020204"/>
              <a:buChar char="–"/>
              <a:defRPr sz="20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95000"/>
              </a:lnSpc>
              <a:spcBef>
                <a:spcPts val="1065"/>
              </a:spcBef>
              <a:spcAft>
                <a:spcPts val="0"/>
              </a:spcAft>
              <a:buClr>
                <a:srgbClr val="546321"/>
              </a:buClr>
              <a:buSzPts val="1800"/>
              <a:buFont typeface="Century Gothic" panose="020B0502020202020204"/>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95000"/>
              </a:lnSpc>
              <a:spcBef>
                <a:spcPts val="1065"/>
              </a:spcBef>
              <a:spcAft>
                <a:spcPts val="0"/>
              </a:spcAft>
              <a:buClr>
                <a:srgbClr val="546321"/>
              </a:buClr>
              <a:buSzPts val="1620"/>
              <a:buFont typeface="Century Gothic" panose="020B0502020202020204"/>
              <a:buNone/>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1470" algn="l" rtl="0">
              <a:lnSpc>
                <a:spcPct val="95000"/>
              </a:lnSpc>
              <a:spcBef>
                <a:spcPts val="1065"/>
              </a:spcBef>
              <a:spcAft>
                <a:spcPts val="0"/>
              </a:spcAft>
              <a:buClr>
                <a:srgbClr val="546321"/>
              </a:buClr>
              <a:buSzPts val="1620"/>
              <a:buFont typeface="Century Gothic" panose="020B0502020202020204"/>
              <a:buChar char="–"/>
              <a:defRPr sz="18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5" name="Google Shape;15;p1"/>
          <p:cNvSpPr txBox="1">
            <a:spLocks noGrp="1"/>
          </p:cNvSpPr>
          <p:nvPr>
            <p:ph type="dt" idx="10"/>
          </p:nvPr>
        </p:nvSpPr>
        <p:spPr>
          <a:xfrm>
            <a:off x="1117309" y="6400801"/>
            <a:ext cx="2742486" cy="320675"/>
          </a:xfrm>
          <a:prstGeom prst="rect">
            <a:avLst/>
          </a:prstGeom>
          <a:noFill/>
          <a:ln>
            <a:noFill/>
          </a:ln>
        </p:spPr>
        <p:txBody>
          <a:bodyPr spcFirstLastPara="1" wrap="square" lIns="121875" tIns="60925" rIns="121875" bIns="60925" anchor="b" anchorCtr="0">
            <a:noAutofit/>
          </a:bodyPr>
          <a:lstStyle>
            <a:lvl1pPr marR="0" lvl="0" algn="l"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6" name="Google Shape;16;p1"/>
          <p:cNvSpPr txBox="1">
            <a:spLocks noGrp="1"/>
          </p:cNvSpPr>
          <p:nvPr>
            <p:ph type="ftr" idx="11"/>
          </p:nvPr>
        </p:nvSpPr>
        <p:spPr>
          <a:xfrm>
            <a:off x="3907842" y="6400801"/>
            <a:ext cx="6216301" cy="320675"/>
          </a:xfrm>
          <a:prstGeom prst="rect">
            <a:avLst/>
          </a:prstGeom>
          <a:noFill/>
          <a:ln>
            <a:noFill/>
          </a:ln>
        </p:spPr>
        <p:txBody>
          <a:bodyPr spcFirstLastPara="1" wrap="square" lIns="121875" tIns="60925" rIns="121875" bIns="60925" anchor="b" anchorCtr="0">
            <a:noAutofit/>
          </a:bodyPr>
          <a:lstStyle>
            <a:lvl1pPr marR="0" lvl="0" algn="ctr" rtl="0">
              <a:spcBef>
                <a:spcPts val="0"/>
              </a:spcBef>
              <a:spcAft>
                <a:spcPts val="0"/>
              </a:spcAft>
              <a:buSzPts val="1400"/>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2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7" name="Google Shape;17;p1"/>
          <p:cNvSpPr txBox="1">
            <a:spLocks noGrp="1"/>
          </p:cNvSpPr>
          <p:nvPr>
            <p:ph type="sldNum" idx="12"/>
          </p:nvPr>
        </p:nvSpPr>
        <p:spPr>
          <a:xfrm>
            <a:off x="10167146" y="6400801"/>
            <a:ext cx="1107518" cy="320675"/>
          </a:xfrm>
          <a:prstGeom prst="rect">
            <a:avLst/>
          </a:prstGeom>
          <a:noFill/>
          <a:ln>
            <a:noFill/>
          </a:ln>
        </p:spPr>
        <p:txBody>
          <a:bodyPr spcFirstLastPara="1" wrap="square" lIns="121875" tIns="60925" rIns="121875" bIns="60925" anchor="b" anchorCtr="0">
            <a:noAutofit/>
          </a:bodyPr>
          <a:lstStyle>
            <a:lvl1pPr marL="0" marR="0" lvl="0"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200" b="0" i="0" u="none" strike="noStrike" cap="none">
                <a:solidFill>
                  <a:srgbClr val="0B2036"/>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4864740" y="1217216"/>
            <a:ext cx="7008574" cy="1426617"/>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dk2"/>
              </a:buClr>
              <a:buSzPts val="4800"/>
              <a:buFont typeface="Quattrocento Sans" panose="020B0502050000020003"/>
              <a:buNone/>
            </a:pPr>
            <a:r>
              <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rPr>
              <a:t>Sources of Energy</a:t>
            </a:r>
            <a:endParaRPr lang="en-US" sz="4800" b="1" dirty="0">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5" name="Google Shape;105;p13"/>
          <p:cNvSpPr txBox="1">
            <a:spLocks noGrp="1"/>
          </p:cNvSpPr>
          <p:nvPr>
            <p:ph type="subTitle" idx="1"/>
          </p:nvPr>
        </p:nvSpPr>
        <p:spPr>
          <a:xfrm>
            <a:off x="4726260" y="404664"/>
            <a:ext cx="7008574" cy="740544"/>
          </a:xfrm>
          <a:prstGeom prst="rect">
            <a:avLst/>
          </a:prstGeom>
          <a:noFill/>
          <a:ln>
            <a:noFill/>
          </a:ln>
        </p:spPr>
        <p:txBody>
          <a:bodyPr spcFirstLastPara="1" wrap="square" lIns="121875" tIns="60925" rIns="121875" bIns="60925" anchor="t" anchorCtr="0">
            <a:noAutofit/>
          </a:bodyPr>
          <a:lstStyle/>
          <a:p>
            <a:pPr marL="0" lvl="0" indent="0" algn="l" rtl="0">
              <a:lnSpc>
                <a:spcPct val="95000"/>
              </a:lnSpc>
              <a:spcBef>
                <a:spcPts val="0"/>
              </a:spcBef>
              <a:spcAft>
                <a:spcPts val="0"/>
              </a:spcAft>
              <a:buSzPts val="4000"/>
              <a:buNone/>
            </a:pPr>
            <a:r>
              <a:rPr lang="en-US" sz="4000" b="1" dirty="0">
                <a:latin typeface="Arial" panose="020B0604020202020204" pitchFamily="34" charset="0"/>
                <a:ea typeface="Quattrocento Sans" panose="020B0502050000020003"/>
                <a:cs typeface="Arial" panose="020B0604020202020204" pitchFamily="34" charset="0"/>
                <a:sym typeface="Quattrocento Sans" panose="020B0502050000020003"/>
              </a:rPr>
              <a:t>CHAPTER 14</a:t>
            </a:r>
            <a:endParaRPr lang="en-US" sz="4000" b="1" dirty="0">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106" name="Google Shape;106;p13"/>
          <p:cNvSpPr txBox="1"/>
          <p:nvPr/>
        </p:nvSpPr>
        <p:spPr>
          <a:xfrm>
            <a:off x="4864740" y="3573015"/>
            <a:ext cx="7008574" cy="1426617"/>
          </a:xfrm>
          <a:prstGeom prst="rect">
            <a:avLst/>
          </a:prstGeom>
          <a:noFill/>
          <a:ln>
            <a:noFill/>
          </a:ln>
        </p:spPr>
        <p:txBody>
          <a:bodyPr spcFirstLastPara="1" wrap="square" lIns="121875" tIns="60925" rIns="121875" bIns="60925" anchor="t" anchorCtr="0">
            <a:noAutofit/>
          </a:bodyPr>
          <a:lstStyle/>
          <a:p>
            <a:pPr marL="0" marR="0" lvl="0" indent="0" algn="l" rtl="0">
              <a:lnSpc>
                <a:spcPct val="95000"/>
              </a:lnSpc>
              <a:spcBef>
                <a:spcPts val="0"/>
              </a:spcBef>
              <a:spcAft>
                <a:spcPts val="0"/>
              </a:spcAft>
              <a:buClr>
                <a:srgbClr val="546321"/>
              </a:buClr>
              <a:buSzPts val="4000"/>
              <a:buFont typeface="Arial" panose="020B0604020202020204"/>
              <a:buNone/>
            </a:pPr>
            <a:r>
              <a:rPr lang="en-US" sz="4000" b="1"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rPr>
              <a:t>Part 4- </a:t>
            </a:r>
            <a:r>
              <a:rPr lang="en-US" sz="4000" b="0" i="0" u="none" strike="noStrike" cap="none" dirty="0">
                <a:solidFill>
                  <a:srgbClr val="004E6C"/>
                </a:solidFill>
                <a:latin typeface="Arial" panose="020B0604020202020204" pitchFamily="34" charset="0"/>
                <a:ea typeface="Century Gothic" panose="020B0502020202020204"/>
                <a:cs typeface="Arial" panose="020B0604020202020204" pitchFamily="34" charset="0"/>
                <a:sym typeface="Century Gothic" panose="020B0502020202020204"/>
              </a:rPr>
              <a:t>Environmental                   Consequences</a:t>
            </a:r>
            <a:endParaRPr sz="4000" b="0" i="0" u="none" strike="noStrike" cap="none" dirty="0">
              <a:solidFill>
                <a:srgbClr val="004E6C"/>
              </a:solidFill>
              <a:latin typeface="Arial" panose="020B0604020202020204" pitchFamily="34" charset="0"/>
              <a:ea typeface="Quattrocento Sans" panose="020B0502050000020003"/>
              <a:cs typeface="Arial" panose="020B0604020202020204" pitchFamily="34" charset="0"/>
              <a:sym typeface="Quattrocento Sans" panose="020B0502050000020003"/>
            </a:endParaRPr>
          </a:p>
        </p:txBody>
      </p:sp>
      <p:sp>
        <p:nvSpPr>
          <p:cNvPr id="5" name="Rectangle 4"/>
          <p:cNvSpPr/>
          <p:nvPr/>
        </p:nvSpPr>
        <p:spPr>
          <a:xfrm rot="10800000">
            <a:off x="11991004" y="6626156"/>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ppt_y</p:attrName>
                                        </p:attrNameLst>
                                      </p:cBhvr>
                                      <p:tavLst>
                                        <p:tav tm="0">
                                          <p:val>
                                            <p:strVal val="#ppt_y+#ppt_h*1.125000"/>
                                          </p:val>
                                        </p:tav>
                                        <p:tav tm="100000">
                                          <p:val>
                                            <p:strVal val="#ppt_y"/>
                                          </p:val>
                                        </p:tav>
                                      </p:tavLst>
                                    </p:anim>
                                    <p:animEffect transition="in" filter="wipe(up)">
                                      <p:cBhvr>
                                        <p:cTn id="8" dur="500"/>
                                        <p:tgtEl>
                                          <p:spTgt spid="104"/>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06"/>
                                        </p:tgtEl>
                                        <p:attrNameLst>
                                          <p:attrName>style.visibility</p:attrName>
                                        </p:attrNameLst>
                                      </p:cBhvr>
                                      <p:to>
                                        <p:strVal val="visible"/>
                                      </p:to>
                                    </p:set>
                                    <p:anim calcmode="lin" valueType="num">
                                      <p:cBhvr additive="base">
                                        <p:cTn id="12" dur="500"/>
                                        <p:tgtEl>
                                          <p:spTgt spid="106"/>
                                        </p:tgtEl>
                                        <p:attrNameLst>
                                          <p:attrName>ppt_y</p:attrName>
                                        </p:attrNameLst>
                                      </p:cBhvr>
                                      <p:tavLst>
                                        <p:tav tm="0">
                                          <p:val>
                                            <p:strVal val="#ppt_y+#ppt_h*1.125000"/>
                                          </p:val>
                                        </p:tav>
                                        <p:tav tm="100000">
                                          <p:val>
                                            <p:strVal val="#ppt_y"/>
                                          </p:val>
                                        </p:tav>
                                      </p:tavLst>
                                    </p:anim>
                                    <p:animEffect transition="in" filter="wipe(up)">
                                      <p:cBhvr>
                                        <p:cTn id="13" dur="500"/>
                                        <p:tgtEl>
                                          <p:spTgt spid="106"/>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117309" y="90805"/>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b="1" dirty="0">
                <a:latin typeface="Arial" panose="020B0604020202020204" pitchFamily="34" charset="0"/>
                <a:cs typeface="Arial" panose="020B0604020202020204" pitchFamily="34" charset="0"/>
              </a:rPr>
              <a:t>Environmental Consequences</a:t>
            </a:r>
            <a:endParaRPr lang="en-US" b="1" dirty="0">
              <a:latin typeface="Arial" panose="020B0604020202020204" pitchFamily="34" charset="0"/>
              <a:cs typeface="Arial" panose="020B0604020202020204" pitchFamily="34" charset="0"/>
            </a:endParaRPr>
          </a:p>
        </p:txBody>
      </p:sp>
      <p:sp>
        <p:nvSpPr>
          <p:cNvPr id="113" name="Google Shape;113;p14"/>
          <p:cNvSpPr txBox="1">
            <a:spLocks noGrp="1"/>
          </p:cNvSpPr>
          <p:nvPr>
            <p:ph type="body" idx="1"/>
          </p:nvPr>
        </p:nvSpPr>
        <p:spPr>
          <a:xfrm>
            <a:off x="1117600" y="1701800"/>
            <a:ext cx="7233285"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latin typeface="Arial" panose="020B0604020202020204" pitchFamily="34" charset="0"/>
                <a:cs typeface="Arial" panose="020B0604020202020204" pitchFamily="34" charset="0"/>
              </a:rPr>
              <a:t>Exploiting any source of energy disturbs the environment in some way or the other. </a:t>
            </a:r>
            <a:endParaRPr lang="en-US" dirty="0">
              <a:latin typeface="Arial" panose="020B0604020202020204" pitchFamily="34" charset="0"/>
              <a:cs typeface="Arial" panose="020B0604020202020204" pitchFamily="34" charset="0"/>
            </a:endParaRPr>
          </a:p>
          <a:p>
            <a:pPr marL="304800" lvl="0" indent="-304800" algn="l" rtl="0">
              <a:lnSpc>
                <a:spcPct val="95000"/>
              </a:lnSpc>
              <a:spcBef>
                <a:spcPts val="1865"/>
              </a:spcBef>
              <a:spcAft>
                <a:spcPts val="0"/>
              </a:spcAft>
              <a:buSzPts val="2400"/>
              <a:buChar char="•"/>
            </a:pPr>
            <a:r>
              <a:rPr lang="en-US" dirty="0">
                <a:latin typeface="Arial" panose="020B0604020202020204" pitchFamily="34" charset="0"/>
                <a:cs typeface="Arial" panose="020B0604020202020204" pitchFamily="34" charset="0"/>
              </a:rPr>
              <a:t>The correlation between </a:t>
            </a:r>
            <a:r>
              <a:rPr lang="en-US" b="1" dirty="0">
                <a:latin typeface="Arial" panose="020B0604020202020204" pitchFamily="34" charset="0"/>
                <a:cs typeface="Arial" panose="020B0604020202020204" pitchFamily="34" charset="0"/>
              </a:rPr>
              <a:t>climate</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energy</a:t>
            </a:r>
            <a:r>
              <a:rPr lang="en-US" dirty="0">
                <a:latin typeface="Arial" panose="020B0604020202020204" pitchFamily="34" charset="0"/>
                <a:cs typeface="Arial" panose="020B0604020202020204" pitchFamily="34" charset="0"/>
              </a:rPr>
              <a:t> rests on known causal relationships between human population growth, rising </a:t>
            </a:r>
            <a:r>
              <a:rPr lang="en-US" b="1" dirty="0">
                <a:latin typeface="Arial" panose="020B0604020202020204" pitchFamily="34" charset="0"/>
                <a:cs typeface="Arial" panose="020B0604020202020204" pitchFamily="34" charset="0"/>
              </a:rPr>
              <a:t>energy consumption</a:t>
            </a:r>
            <a:r>
              <a:rPr lang="en-US" dirty="0">
                <a:latin typeface="Arial" panose="020B0604020202020204" pitchFamily="34" charset="0"/>
                <a:cs typeface="Arial" panose="020B0604020202020204" pitchFamily="34" charset="0"/>
              </a:rPr>
              <a:t> and land </a:t>
            </a:r>
            <a:r>
              <a:rPr lang="en-US" b="1" dirty="0">
                <a:latin typeface="Arial" panose="020B0604020202020204" pitchFamily="34" charset="0"/>
                <a:cs typeface="Arial" panose="020B0604020202020204" pitchFamily="34" charset="0"/>
              </a:rPr>
              <a:t>use</a:t>
            </a:r>
            <a:r>
              <a:rPr lang="en-US" dirty="0">
                <a:latin typeface="Arial" panose="020B0604020202020204" pitchFamily="34" charset="0"/>
                <a:cs typeface="Arial" panose="020B0604020202020204" pitchFamily="34" charset="0"/>
              </a:rPr>
              <a:t> and the resulting greenhouse gas emissions and </a:t>
            </a:r>
            <a:r>
              <a:rPr lang="en-US" b="1" dirty="0">
                <a:latin typeface="Arial" panose="020B0604020202020204" pitchFamily="34" charset="0"/>
                <a:cs typeface="Arial" panose="020B0604020202020204" pitchFamily="34" charset="0"/>
              </a:rPr>
              <a:t>climate change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114" name="Google Shape;114;p14"/>
          <p:cNvPicPr preferRelativeResize="0"/>
          <p:nvPr/>
        </p:nvPicPr>
        <p:blipFill>
          <a:blip r:embed="rId1"/>
          <a:stretch>
            <a:fillRect/>
          </a:stretch>
        </p:blipFill>
        <p:spPr>
          <a:xfrm>
            <a:off x="8422390" y="1805941"/>
            <a:ext cx="2852625" cy="2243775"/>
          </a:xfrm>
          <a:prstGeom prst="rect">
            <a:avLst/>
          </a:prstGeom>
          <a:noFill/>
          <a:ln>
            <a:noFill/>
          </a:ln>
        </p:spPr>
      </p:pic>
      <p:pic>
        <p:nvPicPr>
          <p:cNvPr id="115" name="Google Shape;115;p14"/>
          <p:cNvPicPr preferRelativeResize="0"/>
          <p:nvPr/>
        </p:nvPicPr>
        <p:blipFill>
          <a:blip r:embed="rId2"/>
          <a:stretch>
            <a:fillRect/>
          </a:stretch>
        </p:blipFill>
        <p:spPr>
          <a:xfrm>
            <a:off x="7847965" y="4540250"/>
            <a:ext cx="3549650" cy="2244090"/>
          </a:xfrm>
          <a:prstGeom prst="rect">
            <a:avLst/>
          </a:prstGeom>
          <a:noFill/>
          <a:ln>
            <a:noFill/>
          </a:ln>
        </p:spPr>
      </p:pic>
      <p:sp>
        <p:nvSpPr>
          <p:cNvPr id="6" name="Rectangle 5"/>
          <p:cNvSpPr/>
          <p:nvPr/>
        </p:nvSpPr>
        <p:spPr>
          <a:xfrm rot="10800000">
            <a:off x="11991004" y="6626156"/>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13">
                                            <p:txEl>
                                              <p:pRg st="0" end="0"/>
                                            </p:txEl>
                                          </p:spTgt>
                                        </p:tgtEl>
                                        <p:attrNameLst>
                                          <p:attrName>style.visibility</p:attrName>
                                        </p:attrNameLst>
                                      </p:cBhvr>
                                      <p:to>
                                        <p:strVal val="visible"/>
                                      </p:to>
                                    </p:set>
                                    <p:anim calcmode="lin" valueType="num">
                                      <p:cBhvr additive="base">
                                        <p:cTn id="7" dur="500"/>
                                        <p:tgtEl>
                                          <p:spTgt spid="11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113">
                                            <p:txEl>
                                              <p:pRg st="1" end="1"/>
                                            </p:txEl>
                                          </p:spTgt>
                                        </p:tgtEl>
                                        <p:attrNameLst>
                                          <p:attrName>style.visibility</p:attrName>
                                        </p:attrNameLst>
                                      </p:cBhvr>
                                      <p:to>
                                        <p:strVal val="visible"/>
                                      </p:to>
                                    </p:set>
                                    <p:anim calcmode="lin" valueType="num">
                                      <p:cBhvr additive="base">
                                        <p:cTn id="12" dur="500"/>
                                        <p:tgtEl>
                                          <p:spTgt spid="11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13">
                                            <p:txEl>
                                              <p:pRg st="1" end="1"/>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500"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par>
                          <p:cTn id="18" fill="hold">
                            <p:stCondLst>
                              <p:cond delay="6000"/>
                            </p:stCondLst>
                            <p:childTnLst>
                              <p:par>
                                <p:cTn id="19" presetID="10" presetClass="entr" presetSubtype="0" fill="hold" nodeType="afterEffect">
                                  <p:stCondLst>
                                    <p:cond delay="1500"/>
                                  </p:stCondLst>
                                  <p:childTnLst>
                                    <p:set>
                                      <p:cBhvr>
                                        <p:cTn id="20" dur="500" fill="hold">
                                          <p:stCondLst>
                                            <p:cond delay="0"/>
                                          </p:stCondLst>
                                        </p:cTn>
                                        <p:tgtEl>
                                          <p:spTgt spid="115"/>
                                        </p:tgtEl>
                                        <p:attrNameLst>
                                          <p:attrName>style.visibility</p:attrName>
                                        </p:attrNameLst>
                                      </p:cBhvr>
                                      <p:to>
                                        <p:strVal val="visible"/>
                                      </p:to>
                                    </p:set>
                                    <p:animEffect transition="in" filter="fade">
                                      <p:cBhvr>
                                        <p:cTn id="21" dur="500"/>
                                        <p:tgtEl>
                                          <p:spTgt spid="115"/>
                                        </p:tgtEl>
                                      </p:cBhvr>
                                    </p:animEffect>
                                  </p:childTnLst>
                                </p:cTn>
                              </p:par>
                            </p:childTnLst>
                          </p:cTn>
                        </p:par>
                        <p:par>
                          <p:cTn id="22" fill="hold">
                            <p:stCondLst>
                              <p:cond delay="8000"/>
                            </p:stCondLst>
                            <p:childTnLst>
                              <p:par>
                                <p:cTn id="23" presetID="12" presetClass="entr" presetSubtype="4" fill="hold" grpId="0" nodeType="afterEffect">
                                  <p:stCondLst>
                                    <p:cond delay="1500"/>
                                  </p:stCondLst>
                                  <p:childTnLst>
                                    <p:set>
                                      <p:cBhvr>
                                        <p:cTn id="24" dur="500"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117309" y="76200"/>
            <a:ext cx="10157354" cy="1397000"/>
          </a:xfrm>
          <a:prstGeom prst="rect">
            <a:avLst/>
          </a:prstGeom>
          <a:noFill/>
          <a:ln>
            <a:noFill/>
          </a:ln>
        </p:spPr>
        <p:txBody>
          <a:bodyPr spcFirstLastPara="1" wrap="square" lIns="121875" tIns="60925" rIns="121875" bIns="60925" anchor="b" anchorCtr="0">
            <a:noAutofit/>
          </a:bodyPr>
          <a:lstStyle/>
          <a:p>
            <a:pPr marL="0" lvl="0" indent="0" algn="l" rtl="0">
              <a:lnSpc>
                <a:spcPct val="85000"/>
              </a:lnSpc>
              <a:spcBef>
                <a:spcPts val="0"/>
              </a:spcBef>
              <a:spcAft>
                <a:spcPts val="0"/>
              </a:spcAft>
              <a:buClr>
                <a:srgbClr val="004E6C"/>
              </a:buClr>
              <a:buSzPts val="4400"/>
              <a:buFont typeface="Century Gothic" panose="020B0502020202020204"/>
              <a:buNone/>
            </a:pPr>
            <a:r>
              <a:rPr lang="en-US" dirty="0">
                <a:latin typeface="Arial" panose="020B0604020202020204" pitchFamily="34" charset="0"/>
                <a:cs typeface="Arial" panose="020B0604020202020204" pitchFamily="34" charset="0"/>
              </a:rPr>
              <a:t>How does the use of energy affect the climate</a:t>
            </a:r>
            <a:endParaRPr lang="en-US" dirty="0">
              <a:latin typeface="Arial" panose="020B0604020202020204" pitchFamily="34" charset="0"/>
              <a:cs typeface="Arial" panose="020B0604020202020204" pitchFamily="34" charset="0"/>
            </a:endParaRPr>
          </a:p>
        </p:txBody>
      </p:sp>
      <p:sp>
        <p:nvSpPr>
          <p:cNvPr id="122" name="Google Shape;122;p15"/>
          <p:cNvSpPr txBox="1">
            <a:spLocks noGrp="1"/>
          </p:cNvSpPr>
          <p:nvPr>
            <p:ph type="body" idx="1"/>
          </p:nvPr>
        </p:nvSpPr>
        <p:spPr>
          <a:xfrm>
            <a:off x="1117309" y="1701800"/>
            <a:ext cx="10157354" cy="4470400"/>
          </a:xfrm>
          <a:prstGeom prst="rect">
            <a:avLst/>
          </a:prstGeom>
          <a:noFill/>
          <a:ln>
            <a:noFill/>
          </a:ln>
        </p:spPr>
        <p:txBody>
          <a:bodyPr spcFirstLastPara="1" wrap="square" lIns="121875" tIns="60925" rIns="121875" bIns="60925" anchor="t" anchorCtr="0">
            <a:noAutofit/>
          </a:bodyPr>
          <a:lstStyle/>
          <a:p>
            <a:pPr marL="304800" lvl="0" indent="-304800" algn="l" rtl="0">
              <a:lnSpc>
                <a:spcPct val="95000"/>
              </a:lnSpc>
              <a:spcBef>
                <a:spcPts val="0"/>
              </a:spcBef>
              <a:spcAft>
                <a:spcPts val="0"/>
              </a:spcAft>
              <a:buSzPts val="2400"/>
              <a:buChar char="•"/>
            </a:pPr>
            <a:r>
              <a:rPr lang="en-US" dirty="0">
                <a:latin typeface="Arial" panose="020B0604020202020204" pitchFamily="34" charset="0"/>
                <a:cs typeface="Arial" panose="020B0604020202020204" pitchFamily="34" charset="0"/>
              </a:rPr>
              <a:t>Temperature, </a:t>
            </a:r>
            <a:r>
              <a:rPr lang="en-US" b="1" dirty="0">
                <a:latin typeface="Arial" panose="020B0604020202020204" pitchFamily="34" charset="0"/>
                <a:cs typeface="Arial" panose="020B0604020202020204" pitchFamily="34" charset="0"/>
              </a:rPr>
              <a:t>Energy</a:t>
            </a:r>
            <a:r>
              <a:rPr lang="en-US" dirty="0">
                <a:latin typeface="Arial" panose="020B0604020202020204" pitchFamily="34" charset="0"/>
                <a:cs typeface="Arial" panose="020B0604020202020204" pitchFamily="34" charset="0"/>
              </a:rPr>
              <a:t> Demand, and </a:t>
            </a:r>
            <a:r>
              <a:rPr lang="en-US" b="1" dirty="0">
                <a:latin typeface="Arial" panose="020B0604020202020204" pitchFamily="34" charset="0"/>
                <a:cs typeface="Arial" panose="020B0604020202020204" pitchFamily="34" charset="0"/>
              </a:rPr>
              <a:t>Energy</a:t>
            </a:r>
            <a:r>
              <a:rPr lang="en-US" dirty="0">
                <a:latin typeface="Arial" panose="020B0604020202020204" pitchFamily="34" charset="0"/>
                <a:cs typeface="Arial" panose="020B0604020202020204" pitchFamily="34" charset="0"/>
              </a:rPr>
              <a:t> Supply</a:t>
            </a:r>
            <a:endParaRPr lang="en-US" dirty="0">
              <a:latin typeface="Arial" panose="020B0604020202020204" pitchFamily="34" charset="0"/>
              <a:cs typeface="Arial" panose="020B0604020202020204" pitchFamily="34" charset="0"/>
            </a:endParaRPr>
          </a:p>
        </p:txBody>
      </p:sp>
      <p:pic>
        <p:nvPicPr>
          <p:cNvPr id="123" name="Google Shape;123;p15"/>
          <p:cNvPicPr preferRelativeResize="0"/>
          <p:nvPr/>
        </p:nvPicPr>
        <p:blipFill>
          <a:blip r:embed="rId1"/>
          <a:stretch>
            <a:fillRect/>
          </a:stretch>
        </p:blipFill>
        <p:spPr>
          <a:xfrm>
            <a:off x="3215300" y="2791423"/>
            <a:ext cx="5961380" cy="3380775"/>
          </a:xfrm>
          <a:prstGeom prst="rect">
            <a:avLst/>
          </a:prstGeom>
          <a:noFill/>
          <a:ln>
            <a:noFill/>
          </a:ln>
        </p:spPr>
      </p:pic>
      <p:sp>
        <p:nvSpPr>
          <p:cNvPr id="5" name="Rectangle 4"/>
          <p:cNvSpPr/>
          <p:nvPr/>
        </p:nvSpPr>
        <p:spPr>
          <a:xfrm rot="10800000">
            <a:off x="11991004" y="6626156"/>
            <a:ext cx="114338" cy="148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122">
                                            <p:txEl>
                                              <p:pRg st="0" end="0"/>
                                            </p:txEl>
                                          </p:spTgt>
                                        </p:tgtEl>
                                        <p:attrNameLst>
                                          <p:attrName>style.visibility</p:attrName>
                                        </p:attrNameLst>
                                      </p:cBhvr>
                                      <p:to>
                                        <p:strVal val="visible"/>
                                      </p:to>
                                    </p:set>
                                    <p:anim calcmode="lin" valueType="num">
                                      <p:cBhvr additive="base">
                                        <p:cTn id="7" dur="500"/>
                                        <p:tgtEl>
                                          <p:spTgt spid="12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2">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par>
                          <p:cTn id="13" fill="hold">
                            <p:stCondLst>
                              <p:cond delay="4000"/>
                            </p:stCondLst>
                            <p:childTnLst>
                              <p:par>
                                <p:cTn id="14" presetID="12" presetClass="entr" presetSubtype="4" fill="hold" grpId="0" nodeType="afterEffect">
                                  <p:stCondLst>
                                    <p:cond delay="1500"/>
                                  </p:stCondLst>
                                  <p:childTnLst>
                                    <p:set>
                                      <p:cBhvr>
                                        <p:cTn id="15" dur="500"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uild="p"/>
      <p:bldP spid="5" grpId="0" animBg="1"/>
    </p:bldLst>
  </p:timing>
</p:sld>
</file>

<file path=ppt/theme/theme1.xml><?xml version="1.0" encoding="utf-8"?>
<a:theme xmlns:a="http://schemas.openxmlformats.org/drawingml/2006/main" name="Class open house presentation">
  <a:themeElements>
    <a:clrScheme name="Custom 2">
      <a:dk1>
        <a:srgbClr val="000000"/>
      </a:dk1>
      <a:lt1>
        <a:srgbClr val="FFFFFF"/>
      </a:lt1>
      <a:dk2>
        <a:srgbClr val="17406D"/>
      </a:dk2>
      <a:lt2>
        <a:srgbClr val="DBEFF9"/>
      </a:lt2>
      <a:accent1>
        <a:srgbClr val="4FCE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Words>
  <Application>WPS Presentation</Application>
  <PresentationFormat>Custom</PresentationFormat>
  <Paragraphs>15</Paragraphs>
  <Slides>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Arial</vt:lpstr>
      <vt:lpstr>Century Gothic</vt:lpstr>
      <vt:lpstr>Quattrocento Sans</vt:lpstr>
      <vt:lpstr>Microsoft YaHei</vt:lpstr>
      <vt:lpstr>Arial Unicode MS</vt:lpstr>
      <vt:lpstr>Class open house presentation</vt:lpstr>
      <vt:lpstr>Sources of Energy</vt:lpstr>
      <vt:lpstr>Environmental Consequences</vt:lpstr>
      <vt:lpstr>How does the use of energy affect the climate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Sources of Energy</dc:title>
  <dc:creator/>
  <cp:lastModifiedBy>tenzi</cp:lastModifiedBy>
  <cp:revision>6</cp:revision>
  <dcterms:created xsi:type="dcterms:W3CDTF">2019-09-17T17:46:00Z</dcterms:created>
  <dcterms:modified xsi:type="dcterms:W3CDTF">2019-09-21T10:49:03Z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