
<file path=[Content_Types].xml><?xml version="1.0" encoding="utf-8"?>
<Types xmlns="http://schemas.openxmlformats.org/package/2006/content-types">
  <Default Extension="jpeg" ContentType="image/jpe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Lst>
  <p:sldSz cx="12188825" cy="6858000"/>
  <p:notesSz cx="6858000" cy="9144000"/>
  <p:embeddedFontLst>
    <p:embeddedFont>
      <p:font typeface="Century Gothic" panose="020B0502020202020204"/>
      <p:bold r:id="rId9"/>
      <p:boldItalic r:id="rId10"/>
    </p:embeddedFont>
    <p:embeddedFont>
      <p:font typeface="Quattrocento Sans" panose="020B0502050000020003"/>
      <p:regular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0"/>
      </p:cViewPr>
      <p:guideLst>
        <p:guide orient="horz" pos="2160"/>
        <p:guide orient="horz" pos="945"/>
        <p:guide orient="horz" pos="3888"/>
        <p:guide orient="horz" pos="192"/>
        <p:guide orient="horz" pos="1072"/>
        <p:guide pos="3839"/>
        <p:guide pos="704"/>
        <p:guide pos="7102"/>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font" Target="fonts/font1.fntdata"/><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font" Target="fonts/font3.fntdata"/><Relationship Id="rId10" Type="http://schemas.openxmlformats.org/officeDocument/2006/relationships/font" Target="fonts/font2.fntdata"/><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228600" algn="l" rtl="0">
              <a:spcBef>
                <a:spcPts val="0"/>
              </a:spcBef>
              <a:spcAft>
                <a:spcPts val="0"/>
              </a:spcAft>
              <a:buSzPts val="1400"/>
              <a:buNone/>
              <a:defRPr sz="16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228600" algn="l" rtl="0">
              <a:spcBef>
                <a:spcPts val="0"/>
              </a:spcBef>
              <a:spcAft>
                <a:spcPts val="0"/>
              </a:spcAft>
              <a:buSzPts val="1400"/>
              <a:buNone/>
              <a:defRPr sz="16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228600" algn="l" rtl="0">
              <a:spcBef>
                <a:spcPts val="0"/>
              </a:spcBef>
              <a:spcAft>
                <a:spcPts val="0"/>
              </a:spcAft>
              <a:buSzPts val="1400"/>
              <a:buNone/>
              <a:defRPr sz="16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228600" algn="l" rtl="0">
              <a:spcBef>
                <a:spcPts val="0"/>
              </a:spcBef>
              <a:spcAft>
                <a:spcPts val="0"/>
              </a:spcAft>
              <a:buSzPts val="1400"/>
              <a:buNone/>
              <a:defRPr sz="16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228600" algn="l" rtl="0">
              <a:spcBef>
                <a:spcPts val="0"/>
              </a:spcBef>
              <a:spcAft>
                <a:spcPts val="0"/>
              </a:spcAft>
              <a:buSzPts val="1400"/>
              <a:buNone/>
              <a:defRPr sz="16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228600" algn="l" rtl="0">
              <a:spcBef>
                <a:spcPts val="0"/>
              </a:spcBef>
              <a:spcAft>
                <a:spcPts val="0"/>
              </a:spcAft>
              <a:buSzPts val="1400"/>
              <a:buNone/>
              <a:defRPr sz="16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228600" algn="l" rtl="0">
              <a:spcBef>
                <a:spcPts val="0"/>
              </a:spcBef>
              <a:spcAft>
                <a:spcPts val="0"/>
              </a:spcAft>
              <a:buSzPts val="1400"/>
              <a:buNone/>
              <a:defRPr sz="16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228600" algn="l" rtl="0">
              <a:spcBef>
                <a:spcPts val="0"/>
              </a:spcBef>
              <a:spcAft>
                <a:spcPts val="0"/>
              </a:spcAft>
              <a:buSzPts val="1400"/>
              <a:buNone/>
              <a:defRPr sz="16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rPr>
            </a:fld>
            <a:endParaRPr sz="12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yjus.com/physics/utilizing-the-solar-energy/" TargetMode="External"/><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9"/>
        <p:cNvGrpSpPr/>
        <p:nvPr/>
      </p:nvGrpSpPr>
      <p:grpSpPr>
        <a:xfrm>
          <a:off x="0" y="0"/>
          <a:ext cx="0" cy="0"/>
          <a:chOff x="0" y="0"/>
          <a:chExt cx="0" cy="0"/>
        </a:xfrm>
      </p:grpSpPr>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Lets start with our Chapter 1- that is Chemical Reactions and Equations</a:t>
            </a:r>
            <a:endParaRPr lang="en-US"/>
          </a:p>
        </p:txBody>
      </p:sp>
      <p:sp>
        <p:nvSpPr>
          <p:cNvPr id="102" name="Google Shape;10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600" b="0" i="0">
                <a:solidFill>
                  <a:schemeClr val="dk2"/>
                </a:solidFill>
                <a:latin typeface="Century Gothic" panose="020B0502020202020204"/>
                <a:ea typeface="Century Gothic" panose="020B0502020202020204"/>
                <a:cs typeface="Century Gothic" panose="020B0502020202020204"/>
                <a:sym typeface="Century Gothic" panose="020B0502020202020204"/>
              </a:rPr>
              <a:t>We can split our discussion in two directions. We first talk about how long a renewable energy source will last us. Renewable energy resources are called ‘renewable’ because they are constantly renewed or regenerated.</a:t>
            </a:r>
            <a:endParaRPr lang="en-US" sz="1600" b="0" i="0">
              <a:solidFill>
                <a:schemeClr val="dk2"/>
              </a:solidFill>
              <a:latin typeface="Century Gothic" panose="020B0502020202020204"/>
              <a:ea typeface="Century Gothic" panose="020B0502020202020204"/>
              <a:cs typeface="Century Gothic" panose="020B0502020202020204"/>
              <a:sym typeface="Century Gothic" panose="020B0502020202020204"/>
            </a:endParaRPr>
          </a:p>
          <a:p>
            <a:pPr marL="0" lvl="0" indent="0" algn="l" rtl="0">
              <a:spcBef>
                <a:spcPts val="0"/>
              </a:spcBef>
              <a:spcAft>
                <a:spcPts val="0"/>
              </a:spcAft>
              <a:buNone/>
            </a:pPr>
            <a:r>
              <a:rPr lang="en-US" sz="1600" b="0" i="0">
                <a:solidFill>
                  <a:schemeClr val="dk2"/>
                </a:solidFill>
                <a:latin typeface="Century Gothic" panose="020B0502020202020204"/>
                <a:ea typeface="Century Gothic" panose="020B0502020202020204"/>
                <a:cs typeface="Century Gothic" panose="020B0502020202020204"/>
                <a:sym typeface="Century Gothic" panose="020B0502020202020204"/>
              </a:rPr>
              <a:t>The energy from the sun, the movement of the waves, the flow of the river – these are some of the activities that have been happening over millions of years and will continue to happen in the future. They are constant and reliable sources.</a:t>
            </a:r>
            <a:endParaRPr lang="en-US" sz="1600" b="0" i="0">
              <a:solidFill>
                <a:schemeClr val="dk2"/>
              </a:solidFill>
              <a:latin typeface="Century Gothic" panose="020B0502020202020204"/>
              <a:ea typeface="Century Gothic" panose="020B0502020202020204"/>
              <a:cs typeface="Century Gothic" panose="020B0502020202020204"/>
              <a:sym typeface="Century Gothic" panose="020B0502020202020204"/>
            </a:endParaRPr>
          </a:p>
          <a:p>
            <a:pPr marL="0" lvl="0" indent="0" algn="l" rtl="0">
              <a:spcBef>
                <a:spcPts val="0"/>
              </a:spcBef>
              <a:spcAft>
                <a:spcPts val="0"/>
              </a:spcAft>
              <a:buNone/>
            </a:pPr>
            <a:r>
              <a:rPr lang="en-US" sz="1600" b="0" i="0">
                <a:solidFill>
                  <a:schemeClr val="dk2"/>
                </a:solidFill>
                <a:latin typeface="Century Gothic" panose="020B0502020202020204"/>
                <a:ea typeface="Century Gothic" panose="020B0502020202020204"/>
                <a:cs typeface="Century Gothic" panose="020B0502020202020204"/>
                <a:sym typeface="Century Gothic" panose="020B0502020202020204"/>
              </a:rPr>
              <a:t>The </a:t>
            </a:r>
            <a:r>
              <a:rPr lang="en-US" sz="1600" b="0" i="0" u="sng" strike="noStrike">
                <a:solidFill>
                  <a:schemeClr val="hlink"/>
                </a:solidFill>
                <a:latin typeface="Century Gothic" panose="020B0502020202020204"/>
                <a:ea typeface="Century Gothic" panose="020B0502020202020204"/>
                <a:cs typeface="Century Gothic" panose="020B0502020202020204"/>
                <a:sym typeface="Century Gothic" panose="020B0502020202020204"/>
                <a:hlinkClick r:id="rId3"/>
              </a:rPr>
              <a:t>solar energy</a:t>
            </a:r>
            <a:r>
              <a:rPr lang="en-US" sz="1600" b="0" i="0">
                <a:solidFill>
                  <a:schemeClr val="dk2"/>
                </a:solidFill>
                <a:latin typeface="Century Gothic" panose="020B0502020202020204"/>
                <a:ea typeface="Century Gothic" panose="020B0502020202020204"/>
                <a:cs typeface="Century Gothic" panose="020B0502020202020204"/>
                <a:sym typeface="Century Gothic" panose="020B0502020202020204"/>
              </a:rPr>
              <a:t>, tidal energy, wind energy, hydroelectric energy, geothermal energy, etc. will never get exhausted as they can be generated at the same rate at which they are being used.</a:t>
            </a:r>
            <a:endParaRPr lang="en-US" sz="1600" b="0" i="0">
              <a:solidFill>
                <a:schemeClr val="dk2"/>
              </a:solidFill>
              <a:latin typeface="Century Gothic" panose="020B0502020202020204"/>
              <a:ea typeface="Century Gothic" panose="020B0502020202020204"/>
              <a:cs typeface="Century Gothic" panose="020B0502020202020204"/>
              <a:sym typeface="Century Gothic" panose="020B0502020202020204"/>
            </a:endParaRPr>
          </a:p>
          <a:p>
            <a:pPr marL="0" lvl="0" indent="0" algn="l" rtl="0">
              <a:spcBef>
                <a:spcPts val="0"/>
              </a:spcBef>
              <a:spcAft>
                <a:spcPts val="0"/>
              </a:spcAft>
              <a:buNone/>
            </a:pPr>
            <a:r>
              <a:rPr lang="en-US" sz="1600" b="0" i="0">
                <a:solidFill>
                  <a:schemeClr val="dk2"/>
                </a:solidFill>
                <a:latin typeface="Century Gothic" panose="020B0502020202020204"/>
                <a:ea typeface="Century Gothic" panose="020B0502020202020204"/>
                <a:cs typeface="Century Gothic" panose="020B0502020202020204"/>
                <a:sym typeface="Century Gothic" panose="020B0502020202020204"/>
              </a:rPr>
              <a:t>When we talk about the non-renewable energy source, they are limited in quantity. They cannot be renewed easily once they are depleted. They take thousands of years to be formed. At the present rate of consumption, these resources will get exhausted in less than a hundred years.</a:t>
            </a:r>
            <a:endParaRPr lang="en-US" sz="1600" b="0" i="0">
              <a:solidFill>
                <a:schemeClr val="dk2"/>
              </a:solidFill>
              <a:latin typeface="Century Gothic" panose="020B0502020202020204"/>
              <a:ea typeface="Century Gothic" panose="020B0502020202020204"/>
              <a:cs typeface="Century Gothic" panose="020B0502020202020204"/>
              <a:sym typeface="Century Gothic" panose="020B0502020202020204"/>
            </a:endParaRPr>
          </a:p>
          <a:p>
            <a:pPr marL="0" lvl="0" indent="0" algn="l" rtl="0">
              <a:spcBef>
                <a:spcPts val="0"/>
              </a:spcBef>
              <a:spcAft>
                <a:spcPts val="0"/>
              </a:spcAft>
              <a:buNone/>
            </a:pPr>
            <a:endParaRPr lang="en-US" sz="1600" b="0" i="0">
              <a:solidFill>
                <a:schemeClr val="dk2"/>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lnSpc>
                <a:spcPct val="100000"/>
              </a:lnSpc>
              <a:spcBef>
                <a:spcPts val="0"/>
              </a:spcBef>
              <a:spcAft>
                <a:spcPts val="0"/>
              </a:spcAft>
              <a:buClr>
                <a:schemeClr val="dk2"/>
              </a:buClr>
              <a:buSzPts val="1600"/>
              <a:buFont typeface="Century Gothic" panose="020B0502020202020204"/>
              <a:buNone/>
            </a:pPr>
            <a:r>
              <a:rPr lang="en-US" sz="1600" b="0" i="0">
                <a:solidFill>
                  <a:schemeClr val="dk2"/>
                </a:solidFill>
                <a:latin typeface="Century Gothic" panose="020B0502020202020204"/>
                <a:ea typeface="Century Gothic" panose="020B0502020202020204"/>
                <a:cs typeface="Century Gothic" panose="020B0502020202020204"/>
                <a:sym typeface="Century Gothic" panose="020B0502020202020204"/>
              </a:rPr>
              <a:t>When we talk about the non-renewable energy source, they are limited in quantity. They cannot be renewed easily once they are depleted. They take thousands of years to be formed. At the present rate of consumption, these resources will get exhausted in less than a hundred years.</a:t>
            </a:r>
            <a:endParaRPr lang="en-US" sz="1600" b="0" i="0">
              <a:solidFill>
                <a:schemeClr val="dk2"/>
              </a:solidFill>
              <a:latin typeface="Century Gothic" panose="020B0502020202020204"/>
              <a:ea typeface="Century Gothic" panose="020B0502020202020204"/>
              <a:cs typeface="Century Gothic" panose="020B0502020202020204"/>
              <a:sym typeface="Century Gothic" panose="020B0502020202020204"/>
            </a:endParaRPr>
          </a:p>
          <a:p>
            <a:pPr marL="0" lvl="0" indent="0" algn="l" rtl="0">
              <a:spcBef>
                <a:spcPts val="0"/>
              </a:spcBef>
              <a:spcAft>
                <a:spcPts val="0"/>
              </a:spcAft>
              <a:buNone/>
            </a:pPr>
            <a:endParaRPr lang="en-US" sz="1600" b="0" i="0">
              <a:solidFill>
                <a:schemeClr val="dk2"/>
              </a:solidFill>
              <a:latin typeface="Century Gothic" panose="020B0502020202020204"/>
              <a:ea typeface="Century Gothic" panose="020B0502020202020204"/>
              <a:cs typeface="Century Gothic" panose="020B0502020202020204"/>
              <a:sym typeface="Century Gothic" panose="020B0502020202020204"/>
            </a:endParaRPr>
          </a:p>
          <a:p>
            <a:pPr marL="0" lvl="0" indent="0" algn="l" rtl="0">
              <a:spcBef>
                <a:spcPts val="0"/>
              </a:spcBef>
              <a:spcAft>
                <a:spcPts val="0"/>
              </a:spcAft>
              <a:buNone/>
            </a:pPr>
            <a:endParaRPr lang="en-US" sz="1600" b="0" i="0">
              <a:solidFill>
                <a:schemeClr val="dk2"/>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10" name="Google Shape;110;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blipFill>
          <a:blip r:embed="rId2"/>
          <a:stretch>
            <a:fillRect/>
          </a:stretch>
        </a:blipFill>
        <a:effectLst/>
      </p:bgPr>
    </p:bg>
    <p:spTree>
      <p:nvGrpSpPr>
        <p:cNvPr id="1" name="Shape 18"/>
        <p:cNvGrpSpPr/>
        <p:nvPr/>
      </p:nvGrpSpPr>
      <p:grpSpPr>
        <a:xfrm>
          <a:off x="0" y="0"/>
          <a:ext cx="0" cy="0"/>
          <a:chOff x="0" y="0"/>
          <a:chExt cx="0" cy="0"/>
        </a:xfrm>
      </p:grpSpPr>
      <p:grpSp>
        <p:nvGrpSpPr>
          <p:cNvPr id="19" name="Google Shape;19;p2"/>
          <p:cNvGrpSpPr/>
          <p:nvPr/>
        </p:nvGrpSpPr>
        <p:grpSpPr>
          <a:xfrm>
            <a:off x="0" y="0"/>
            <a:ext cx="12190572" cy="6858000"/>
            <a:chOff x="0" y="0"/>
            <a:chExt cx="12190572" cy="6858000"/>
          </a:xfrm>
        </p:grpSpPr>
        <p:sp>
          <p:nvSpPr>
            <p:cNvPr id="20" name="Google Shape;20;p2"/>
            <p:cNvSpPr/>
            <p:nvPr/>
          </p:nvSpPr>
          <p:spPr>
            <a:xfrm>
              <a:off x="1620" y="0"/>
              <a:ext cx="12188952" cy="6858000"/>
            </a:xfrm>
            <a:prstGeom prst="rect">
              <a:avLst/>
            </a:prstGeom>
            <a:gradFill>
              <a:gsLst>
                <a:gs pos="0">
                  <a:srgbClr val="0078A7"/>
                </a:gs>
                <a:gs pos="58000">
                  <a:srgbClr val="B8EBFE"/>
                </a:gs>
                <a:gs pos="100000">
                  <a:srgbClr val="0078A7"/>
                </a:gs>
              </a:gsLst>
              <a:lin ang="2700000" scaled="0"/>
            </a:gra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2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grpSp>
          <p:nvGrpSpPr>
            <p:cNvPr id="21" name="Google Shape;21;p2"/>
            <p:cNvGrpSpPr/>
            <p:nvPr/>
          </p:nvGrpSpPr>
          <p:grpSpPr>
            <a:xfrm>
              <a:off x="0" y="0"/>
              <a:ext cx="4742741" cy="6858000"/>
              <a:chOff x="0" y="0"/>
              <a:chExt cx="4742741" cy="6858000"/>
            </a:xfrm>
          </p:grpSpPr>
          <p:pic>
            <p:nvPicPr>
              <p:cNvPr id="22" name="Google Shape;22;p2" descr="Stacked books"/>
              <p:cNvPicPr preferRelativeResize="0"/>
              <p:nvPr/>
            </p:nvPicPr>
            <p:blipFill rotWithShape="1">
              <a:blip r:embed="rId3"/>
              <a:srcRect/>
              <a:stretch>
                <a:fillRect/>
              </a:stretch>
            </p:blipFill>
            <p:spPr>
              <a:xfrm>
                <a:off x="0" y="0"/>
                <a:ext cx="4591594" cy="6858000"/>
              </a:xfrm>
              <a:prstGeom prst="rect">
                <a:avLst/>
              </a:prstGeom>
              <a:noFill/>
              <a:ln>
                <a:noFill/>
              </a:ln>
            </p:spPr>
          </p:pic>
          <p:sp>
            <p:nvSpPr>
              <p:cNvPr id="23" name="Google Shape;23;p2"/>
              <p:cNvSpPr/>
              <p:nvPr/>
            </p:nvSpPr>
            <p:spPr>
              <a:xfrm>
                <a:off x="4605581" y="0"/>
                <a:ext cx="13716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grpSp>
      </p:grpSp>
      <p:sp>
        <p:nvSpPr>
          <p:cNvPr id="24" name="Google Shape;24;p2"/>
          <p:cNvSpPr txBox="1">
            <a:spLocks noGrp="1"/>
          </p:cNvSpPr>
          <p:nvPr>
            <p:ph type="ctrTitle"/>
          </p:nvPr>
        </p:nvSpPr>
        <p:spPr>
          <a:xfrm>
            <a:off x="4879346" y="1498601"/>
            <a:ext cx="7008574" cy="3298825"/>
          </a:xfrm>
          <a:prstGeom prst="rect">
            <a:avLst/>
          </a:prstGeom>
          <a:noFill/>
          <a:ln>
            <a:noFill/>
          </a:ln>
        </p:spPr>
        <p:txBody>
          <a:bodyPr spcFirstLastPara="1" wrap="square" lIns="121875" tIns="60925" rIns="121875" bIns="60925" anchor="b" anchorCtr="0">
            <a:noAutofit/>
          </a:bodyPr>
          <a:lstStyle>
            <a:lvl1pPr lvl="0" algn="l">
              <a:lnSpc>
                <a:spcPct val="90000"/>
              </a:lnSpc>
              <a:spcBef>
                <a:spcPts val="0"/>
              </a:spcBef>
              <a:spcAft>
                <a:spcPts val="0"/>
              </a:spcAft>
              <a:buClr>
                <a:schemeClr val="dk2"/>
              </a:buClr>
              <a:buSzPts val="5400"/>
              <a:buFont typeface="Century Gothic" panose="020B0502020202020204"/>
              <a:buNone/>
              <a:defRPr sz="5400" b="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
          <p:cNvSpPr txBox="1">
            <a:spLocks noGrp="1"/>
          </p:cNvSpPr>
          <p:nvPr>
            <p:ph type="subTitle" idx="1"/>
          </p:nvPr>
        </p:nvSpPr>
        <p:spPr>
          <a:xfrm>
            <a:off x="4879346" y="4927600"/>
            <a:ext cx="7008574" cy="1244600"/>
          </a:xfrm>
          <a:prstGeom prst="rect">
            <a:avLst/>
          </a:prstGeom>
          <a:noFill/>
          <a:ln>
            <a:noFill/>
          </a:ln>
        </p:spPr>
        <p:txBody>
          <a:bodyPr spcFirstLastPara="1" wrap="square" lIns="121875" tIns="60925" rIns="121875" bIns="60925" anchor="t" anchorCtr="0">
            <a:noAutofit/>
          </a:bodyPr>
          <a:lstStyle>
            <a:lvl1pPr lvl="0" algn="l">
              <a:lnSpc>
                <a:spcPct val="95000"/>
              </a:lnSpc>
              <a:spcBef>
                <a:spcPts val="0"/>
              </a:spcBef>
              <a:spcAft>
                <a:spcPts val="0"/>
              </a:spcAft>
              <a:buSzPts val="2800"/>
              <a:buNone/>
              <a:defRPr sz="2800" b="0" cap="none">
                <a:solidFill>
                  <a:srgbClr val="004E6C"/>
                </a:solidFill>
              </a:defRPr>
            </a:lvl1pPr>
            <a:lvl2pPr lvl="1" algn="ctr">
              <a:lnSpc>
                <a:spcPct val="95000"/>
              </a:lnSpc>
              <a:spcBef>
                <a:spcPts val="1065"/>
              </a:spcBef>
              <a:spcAft>
                <a:spcPts val="0"/>
              </a:spcAft>
              <a:buSzPts val="2000"/>
              <a:buNone/>
              <a:defRPr>
                <a:solidFill>
                  <a:srgbClr val="888888"/>
                </a:solidFill>
              </a:defRPr>
            </a:lvl2pPr>
            <a:lvl3pPr lvl="2" algn="ctr">
              <a:lnSpc>
                <a:spcPct val="95000"/>
              </a:lnSpc>
              <a:spcBef>
                <a:spcPts val="1065"/>
              </a:spcBef>
              <a:spcAft>
                <a:spcPts val="0"/>
              </a:spcAft>
              <a:buSzPts val="1800"/>
              <a:buNone/>
              <a:defRPr>
                <a:solidFill>
                  <a:srgbClr val="888888"/>
                </a:solidFill>
              </a:defRPr>
            </a:lvl3pPr>
            <a:lvl4pPr lvl="3" algn="ctr">
              <a:lnSpc>
                <a:spcPct val="95000"/>
              </a:lnSpc>
              <a:spcBef>
                <a:spcPts val="1065"/>
              </a:spcBef>
              <a:spcAft>
                <a:spcPts val="0"/>
              </a:spcAft>
              <a:buSzPts val="1800"/>
              <a:buNone/>
              <a:defRPr>
                <a:solidFill>
                  <a:srgbClr val="888888"/>
                </a:solidFill>
              </a:defRPr>
            </a:lvl4pPr>
            <a:lvl5pPr lvl="4" algn="ctr">
              <a:lnSpc>
                <a:spcPct val="95000"/>
              </a:lnSpc>
              <a:spcBef>
                <a:spcPts val="1065"/>
              </a:spcBef>
              <a:spcAft>
                <a:spcPts val="0"/>
              </a:spcAft>
              <a:buSzPts val="1800"/>
              <a:buNone/>
              <a:defRPr>
                <a:solidFill>
                  <a:srgbClr val="888888"/>
                </a:solidFill>
              </a:defRPr>
            </a:lvl5pPr>
            <a:lvl6pPr lvl="5" algn="ctr">
              <a:lnSpc>
                <a:spcPct val="95000"/>
              </a:lnSpc>
              <a:spcBef>
                <a:spcPts val="1065"/>
              </a:spcBef>
              <a:spcAft>
                <a:spcPts val="0"/>
              </a:spcAft>
              <a:buSzPts val="1620"/>
              <a:buNone/>
              <a:defRPr>
                <a:solidFill>
                  <a:srgbClr val="888888"/>
                </a:solidFill>
              </a:defRPr>
            </a:lvl6pPr>
            <a:lvl7pPr lvl="6" algn="ctr">
              <a:lnSpc>
                <a:spcPct val="95000"/>
              </a:lnSpc>
              <a:spcBef>
                <a:spcPts val="1065"/>
              </a:spcBef>
              <a:spcAft>
                <a:spcPts val="0"/>
              </a:spcAft>
              <a:buSzPts val="1620"/>
              <a:buNone/>
              <a:defRPr>
                <a:solidFill>
                  <a:srgbClr val="888888"/>
                </a:solidFill>
              </a:defRPr>
            </a:lvl7pPr>
            <a:lvl8pPr lvl="7" algn="ctr">
              <a:lnSpc>
                <a:spcPct val="95000"/>
              </a:lnSpc>
              <a:spcBef>
                <a:spcPts val="1065"/>
              </a:spcBef>
              <a:spcAft>
                <a:spcPts val="0"/>
              </a:spcAft>
              <a:buSzPts val="1620"/>
              <a:buNone/>
              <a:defRPr>
                <a:solidFill>
                  <a:srgbClr val="888888"/>
                </a:solidFill>
              </a:defRPr>
            </a:lvl8pPr>
            <a:lvl9pPr lvl="8" algn="ctr">
              <a:lnSpc>
                <a:spcPct val="95000"/>
              </a:lnSpc>
              <a:spcBef>
                <a:spcPts val="1065"/>
              </a:spcBef>
              <a:spcAft>
                <a:spcPts val="0"/>
              </a:spcAft>
              <a:buSzPts val="1620"/>
              <a:buNone/>
              <a:defRPr>
                <a:solidFill>
                  <a:srgbClr val="888888"/>
                </a:solidFill>
              </a:defRPr>
            </a:lvl9pPr>
          </a:lstStyle>
          <a:p/>
        </p:txBody>
      </p:sp>
      <p:sp>
        <p:nvSpPr>
          <p:cNvPr id="26" name="Google Shape;26;p2"/>
          <p:cNvSpPr txBox="1">
            <a:spLocks noGrp="1"/>
          </p:cNvSpPr>
          <p:nvPr>
            <p:ph type="dt" idx="10"/>
          </p:nvPr>
        </p:nvSpPr>
        <p:spPr>
          <a:xfrm>
            <a:off x="1117309" y="6400801"/>
            <a:ext cx="2742486" cy="320675"/>
          </a:xfrm>
          <a:prstGeom prst="rect">
            <a:avLst/>
          </a:prstGeom>
          <a:noFill/>
          <a:ln>
            <a:noFill/>
          </a:ln>
        </p:spPr>
        <p:txBody>
          <a:bodyPr spcFirstLastPara="1" wrap="square" lIns="121875" tIns="60925" rIns="121875" bIns="609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a:spLocks noGrp="1"/>
          </p:cNvSpPr>
          <p:nvPr>
            <p:ph type="ftr" idx="11"/>
          </p:nvPr>
        </p:nvSpPr>
        <p:spPr>
          <a:xfrm>
            <a:off x="3907842" y="6400801"/>
            <a:ext cx="6216301" cy="320675"/>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87"/>
        <p:cNvGrpSpPr/>
        <p:nvPr/>
      </p:nvGrpSpPr>
      <p:grpSpPr>
        <a:xfrm>
          <a:off x="0" y="0"/>
          <a:ext cx="0" cy="0"/>
          <a:chOff x="0" y="0"/>
          <a:chExt cx="0" cy="0"/>
        </a:xfrm>
      </p:grpSpPr>
      <p:sp>
        <p:nvSpPr>
          <p:cNvPr id="88" name="Google Shape;88;p11"/>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Autofit/>
          </a:bodyPr>
          <a:lstStyle>
            <a:lvl1pPr lvl="0" algn="l">
              <a:lnSpc>
                <a:spcPct val="85000"/>
              </a:lnSpc>
              <a:spcBef>
                <a:spcPts val="0"/>
              </a:spcBef>
              <a:spcAft>
                <a:spcPts val="0"/>
              </a:spcAft>
              <a:buClr>
                <a:srgbClr val="004E6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1"/>
          <p:cNvSpPr txBox="1">
            <a:spLocks noGrp="1"/>
          </p:cNvSpPr>
          <p:nvPr>
            <p:ph type="body" idx="1"/>
          </p:nvPr>
        </p:nvSpPr>
        <p:spPr>
          <a:xfrm rot="5400000">
            <a:off x="3960786" y="-1141677"/>
            <a:ext cx="4470400" cy="10157354"/>
          </a:xfrm>
          <a:prstGeom prst="rect">
            <a:avLst/>
          </a:prstGeom>
          <a:noFill/>
          <a:ln>
            <a:noFill/>
          </a:ln>
        </p:spPr>
        <p:txBody>
          <a:bodyPr spcFirstLastPara="1" wrap="square" lIns="121875" tIns="60925" rIns="121875" bIns="60925" anchor="t" anchorCtr="0">
            <a:noAutofit/>
          </a:bodyPr>
          <a:lstStyle>
            <a:lvl1pPr marL="457200" lvl="0" indent="-342900" algn="l">
              <a:lnSpc>
                <a:spcPct val="95000"/>
              </a:lnSpc>
              <a:spcBef>
                <a:spcPts val="1865"/>
              </a:spcBef>
              <a:spcAft>
                <a:spcPts val="0"/>
              </a:spcAft>
              <a:buSzPts val="1800"/>
              <a:buChar char="•"/>
              <a:defRPr/>
            </a:lvl1pPr>
            <a:lvl2pPr marL="914400" lvl="1" indent="-342900" algn="l">
              <a:lnSpc>
                <a:spcPct val="95000"/>
              </a:lnSpc>
              <a:spcBef>
                <a:spcPts val="1065"/>
              </a:spcBef>
              <a:spcAft>
                <a:spcPts val="0"/>
              </a:spcAft>
              <a:buSzPts val="1800"/>
              <a:buChar char="–"/>
              <a:defRPr/>
            </a:lvl2pPr>
            <a:lvl3pPr marL="1371600" lvl="2" indent="-342900" algn="l">
              <a:lnSpc>
                <a:spcPct val="95000"/>
              </a:lnSpc>
              <a:spcBef>
                <a:spcPts val="1065"/>
              </a:spcBef>
              <a:spcAft>
                <a:spcPts val="0"/>
              </a:spcAft>
              <a:buSzPts val="1800"/>
              <a:buChar char="–"/>
              <a:defRPr/>
            </a:lvl3pPr>
            <a:lvl4pPr marL="1828800" lvl="3" indent="-342900" algn="l">
              <a:lnSpc>
                <a:spcPct val="95000"/>
              </a:lnSpc>
              <a:spcBef>
                <a:spcPts val="1065"/>
              </a:spcBef>
              <a:spcAft>
                <a:spcPts val="0"/>
              </a:spcAft>
              <a:buSzPts val="1800"/>
              <a:buChar char="–"/>
              <a:defRPr/>
            </a:lvl4pPr>
            <a:lvl5pPr marL="2286000" lvl="4" indent="-342900" algn="l">
              <a:lnSpc>
                <a:spcPct val="95000"/>
              </a:lnSpc>
              <a:spcBef>
                <a:spcPts val="1065"/>
              </a:spcBef>
              <a:spcAft>
                <a:spcPts val="0"/>
              </a:spcAft>
              <a:buSzPts val="1800"/>
              <a:buChar char="–"/>
              <a:defRPr/>
            </a:lvl5pPr>
            <a:lvl6pPr marL="2743200" lvl="5" indent="-331470" algn="l">
              <a:lnSpc>
                <a:spcPct val="95000"/>
              </a:lnSpc>
              <a:spcBef>
                <a:spcPts val="1065"/>
              </a:spcBef>
              <a:spcAft>
                <a:spcPts val="0"/>
              </a:spcAft>
              <a:buSzPts val="1620"/>
              <a:buFont typeface="Century Gothic" panose="020B0502020202020204"/>
              <a:buChar char="–"/>
              <a:defRPr/>
            </a:lvl6pPr>
            <a:lvl7pPr marL="3200400" lvl="6" indent="-331470" algn="l">
              <a:lnSpc>
                <a:spcPct val="95000"/>
              </a:lnSpc>
              <a:spcBef>
                <a:spcPts val="1065"/>
              </a:spcBef>
              <a:spcAft>
                <a:spcPts val="0"/>
              </a:spcAft>
              <a:buSzPts val="1620"/>
              <a:buChar char="–"/>
              <a:defRPr/>
            </a:lvl7pPr>
            <a:lvl8pPr marL="3657600" lvl="7" indent="-331470" algn="l">
              <a:lnSpc>
                <a:spcPct val="95000"/>
              </a:lnSpc>
              <a:spcBef>
                <a:spcPts val="1065"/>
              </a:spcBef>
              <a:spcAft>
                <a:spcPts val="0"/>
              </a:spcAft>
              <a:buSzPts val="1620"/>
              <a:buChar char="–"/>
              <a:defRPr/>
            </a:lvl8pPr>
            <a:lvl9pPr marL="4114800" lvl="8" indent="-331470" algn="l">
              <a:lnSpc>
                <a:spcPct val="95000"/>
              </a:lnSpc>
              <a:spcBef>
                <a:spcPts val="1065"/>
              </a:spcBef>
              <a:spcAft>
                <a:spcPts val="0"/>
              </a:spcAft>
              <a:buSzPts val="1620"/>
              <a:buChar char="–"/>
              <a:defRPr/>
            </a:lvl9pPr>
          </a:lstStyle>
          <a:p/>
        </p:txBody>
      </p:sp>
      <p:sp>
        <p:nvSpPr>
          <p:cNvPr id="90" name="Google Shape;90;p11"/>
          <p:cNvSpPr txBox="1">
            <a:spLocks noGrp="1"/>
          </p:cNvSpPr>
          <p:nvPr>
            <p:ph type="dt" idx="10"/>
          </p:nvPr>
        </p:nvSpPr>
        <p:spPr>
          <a:xfrm>
            <a:off x="1117309" y="6400801"/>
            <a:ext cx="2742486" cy="320675"/>
          </a:xfrm>
          <a:prstGeom prst="rect">
            <a:avLst/>
          </a:prstGeom>
          <a:noFill/>
          <a:ln>
            <a:noFill/>
          </a:ln>
        </p:spPr>
        <p:txBody>
          <a:bodyPr spcFirstLastPara="1" wrap="square" lIns="121875" tIns="60925" rIns="121875" bIns="609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txBox="1">
            <a:spLocks noGrp="1"/>
          </p:cNvSpPr>
          <p:nvPr>
            <p:ph type="ftr" idx="11"/>
          </p:nvPr>
        </p:nvSpPr>
        <p:spPr>
          <a:xfrm>
            <a:off x="3907842" y="6400801"/>
            <a:ext cx="6216301" cy="320675"/>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93"/>
        <p:cNvGrpSpPr/>
        <p:nvPr/>
      </p:nvGrpSpPr>
      <p:grpSpPr>
        <a:xfrm>
          <a:off x="0" y="0"/>
          <a:ext cx="0" cy="0"/>
          <a:chOff x="0" y="0"/>
          <a:chExt cx="0" cy="0"/>
        </a:xfrm>
      </p:grpSpPr>
      <p:sp>
        <p:nvSpPr>
          <p:cNvPr id="94" name="Google Shape;94;p12"/>
          <p:cNvSpPr txBox="1">
            <a:spLocks noGrp="1"/>
          </p:cNvSpPr>
          <p:nvPr>
            <p:ph type="title"/>
          </p:nvPr>
        </p:nvSpPr>
        <p:spPr>
          <a:xfrm rot="5400000">
            <a:off x="7614868" y="2512404"/>
            <a:ext cx="5897561" cy="1422030"/>
          </a:xfrm>
          <a:prstGeom prst="rect">
            <a:avLst/>
          </a:prstGeom>
          <a:noFill/>
          <a:ln>
            <a:noFill/>
          </a:ln>
        </p:spPr>
        <p:txBody>
          <a:bodyPr spcFirstLastPara="1" wrap="square" lIns="121875" tIns="60925" rIns="121875" bIns="60925" anchor="b" anchorCtr="0">
            <a:noAutofit/>
          </a:bodyPr>
          <a:lstStyle>
            <a:lvl1pPr lvl="0" algn="l">
              <a:lnSpc>
                <a:spcPct val="85000"/>
              </a:lnSpc>
              <a:spcBef>
                <a:spcPts val="0"/>
              </a:spcBef>
              <a:spcAft>
                <a:spcPts val="0"/>
              </a:spcAft>
              <a:buClr>
                <a:srgbClr val="004E6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12"/>
          <p:cNvSpPr txBox="1">
            <a:spLocks noGrp="1"/>
          </p:cNvSpPr>
          <p:nvPr>
            <p:ph type="body" idx="1"/>
          </p:nvPr>
        </p:nvSpPr>
        <p:spPr>
          <a:xfrm rot="5400000">
            <a:off x="2434617" y="-1042670"/>
            <a:ext cx="5897561" cy="8532178"/>
          </a:xfrm>
          <a:prstGeom prst="rect">
            <a:avLst/>
          </a:prstGeom>
          <a:noFill/>
          <a:ln>
            <a:noFill/>
          </a:ln>
        </p:spPr>
        <p:txBody>
          <a:bodyPr spcFirstLastPara="1" wrap="square" lIns="121875" tIns="60925" rIns="121875" bIns="60925" anchor="t" anchorCtr="0">
            <a:noAutofit/>
          </a:bodyPr>
          <a:lstStyle>
            <a:lvl1pPr marL="457200" lvl="0" indent="-342900" algn="l">
              <a:lnSpc>
                <a:spcPct val="95000"/>
              </a:lnSpc>
              <a:spcBef>
                <a:spcPts val="1865"/>
              </a:spcBef>
              <a:spcAft>
                <a:spcPts val="0"/>
              </a:spcAft>
              <a:buSzPts val="1800"/>
              <a:buChar char="•"/>
              <a:defRPr/>
            </a:lvl1pPr>
            <a:lvl2pPr marL="914400" lvl="1" indent="-342900" algn="l">
              <a:lnSpc>
                <a:spcPct val="95000"/>
              </a:lnSpc>
              <a:spcBef>
                <a:spcPts val="1065"/>
              </a:spcBef>
              <a:spcAft>
                <a:spcPts val="0"/>
              </a:spcAft>
              <a:buSzPts val="1800"/>
              <a:buChar char="–"/>
              <a:defRPr/>
            </a:lvl2pPr>
            <a:lvl3pPr marL="1371600" lvl="2" indent="-342900" algn="l">
              <a:lnSpc>
                <a:spcPct val="95000"/>
              </a:lnSpc>
              <a:spcBef>
                <a:spcPts val="1065"/>
              </a:spcBef>
              <a:spcAft>
                <a:spcPts val="0"/>
              </a:spcAft>
              <a:buSzPts val="1800"/>
              <a:buChar char="–"/>
              <a:defRPr/>
            </a:lvl3pPr>
            <a:lvl4pPr marL="1828800" lvl="3" indent="-342900" algn="l">
              <a:lnSpc>
                <a:spcPct val="95000"/>
              </a:lnSpc>
              <a:spcBef>
                <a:spcPts val="1065"/>
              </a:spcBef>
              <a:spcAft>
                <a:spcPts val="0"/>
              </a:spcAft>
              <a:buSzPts val="1800"/>
              <a:buChar char="–"/>
              <a:defRPr/>
            </a:lvl4pPr>
            <a:lvl5pPr marL="2286000" lvl="4" indent="-342900" algn="l">
              <a:lnSpc>
                <a:spcPct val="95000"/>
              </a:lnSpc>
              <a:spcBef>
                <a:spcPts val="1065"/>
              </a:spcBef>
              <a:spcAft>
                <a:spcPts val="0"/>
              </a:spcAft>
              <a:buSzPts val="1800"/>
              <a:buChar char="–"/>
              <a:defRPr/>
            </a:lvl5pPr>
            <a:lvl6pPr marL="2743200" lvl="5" indent="-331470" algn="l">
              <a:lnSpc>
                <a:spcPct val="95000"/>
              </a:lnSpc>
              <a:spcBef>
                <a:spcPts val="1065"/>
              </a:spcBef>
              <a:spcAft>
                <a:spcPts val="0"/>
              </a:spcAft>
              <a:buSzPts val="1620"/>
              <a:buFont typeface="Century Gothic" panose="020B0502020202020204"/>
              <a:buChar char="–"/>
              <a:defRPr/>
            </a:lvl6pPr>
            <a:lvl7pPr marL="3200400" lvl="6" indent="-331470" algn="l">
              <a:lnSpc>
                <a:spcPct val="95000"/>
              </a:lnSpc>
              <a:spcBef>
                <a:spcPts val="1065"/>
              </a:spcBef>
              <a:spcAft>
                <a:spcPts val="0"/>
              </a:spcAft>
              <a:buSzPts val="1620"/>
              <a:buChar char="–"/>
              <a:defRPr/>
            </a:lvl7pPr>
            <a:lvl8pPr marL="3657600" lvl="7" indent="-331470" algn="l">
              <a:lnSpc>
                <a:spcPct val="95000"/>
              </a:lnSpc>
              <a:spcBef>
                <a:spcPts val="1065"/>
              </a:spcBef>
              <a:spcAft>
                <a:spcPts val="0"/>
              </a:spcAft>
              <a:buSzPts val="1620"/>
              <a:buChar char="–"/>
              <a:defRPr/>
            </a:lvl8pPr>
            <a:lvl9pPr marL="4114800" lvl="8" indent="-331470" algn="l">
              <a:lnSpc>
                <a:spcPct val="95000"/>
              </a:lnSpc>
              <a:spcBef>
                <a:spcPts val="1065"/>
              </a:spcBef>
              <a:spcAft>
                <a:spcPts val="0"/>
              </a:spcAft>
              <a:buSzPts val="1620"/>
              <a:buChar char="–"/>
              <a:defRPr/>
            </a:lvl9pPr>
          </a:lstStyle>
          <a:p/>
        </p:txBody>
      </p:sp>
      <p:sp>
        <p:nvSpPr>
          <p:cNvPr id="96" name="Google Shape;96;p12"/>
          <p:cNvSpPr txBox="1">
            <a:spLocks noGrp="1"/>
          </p:cNvSpPr>
          <p:nvPr>
            <p:ph type="dt" idx="10"/>
          </p:nvPr>
        </p:nvSpPr>
        <p:spPr>
          <a:xfrm>
            <a:off x="1117309" y="6400801"/>
            <a:ext cx="2742486" cy="320675"/>
          </a:xfrm>
          <a:prstGeom prst="rect">
            <a:avLst/>
          </a:prstGeom>
          <a:noFill/>
          <a:ln>
            <a:noFill/>
          </a:ln>
        </p:spPr>
        <p:txBody>
          <a:bodyPr spcFirstLastPara="1" wrap="square" lIns="121875" tIns="60925" rIns="121875" bIns="609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2"/>
          <p:cNvSpPr txBox="1">
            <a:spLocks noGrp="1"/>
          </p:cNvSpPr>
          <p:nvPr>
            <p:ph type="ftr" idx="11"/>
          </p:nvPr>
        </p:nvSpPr>
        <p:spPr>
          <a:xfrm>
            <a:off x="3907842" y="6400801"/>
            <a:ext cx="6216301" cy="320675"/>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9"/>
        <p:cNvGrpSpPr/>
        <p:nvPr/>
      </p:nvGrpSpPr>
      <p:grpSpPr>
        <a:xfrm>
          <a:off x="0" y="0"/>
          <a:ext cx="0" cy="0"/>
          <a:chOff x="0" y="0"/>
          <a:chExt cx="0" cy="0"/>
        </a:xfrm>
      </p:grpSpPr>
      <p:sp>
        <p:nvSpPr>
          <p:cNvPr id="30" name="Google Shape;30;p3"/>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Autofit/>
          </a:bodyPr>
          <a:lstStyle>
            <a:lvl1pPr lvl="0" algn="l">
              <a:lnSpc>
                <a:spcPct val="85000"/>
              </a:lnSpc>
              <a:spcBef>
                <a:spcPts val="0"/>
              </a:spcBef>
              <a:spcAft>
                <a:spcPts val="0"/>
              </a:spcAft>
              <a:buClr>
                <a:srgbClr val="004E6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Autofit/>
          </a:bodyPr>
          <a:lstStyle>
            <a:lvl1pPr marL="457200" lvl="0" indent="-342900" algn="l">
              <a:lnSpc>
                <a:spcPct val="95000"/>
              </a:lnSpc>
              <a:spcBef>
                <a:spcPts val="1865"/>
              </a:spcBef>
              <a:spcAft>
                <a:spcPts val="0"/>
              </a:spcAft>
              <a:buSzPts val="1800"/>
              <a:buChar char="•"/>
              <a:defRPr/>
            </a:lvl1pPr>
            <a:lvl2pPr marL="914400" lvl="1" indent="-342900" algn="l">
              <a:lnSpc>
                <a:spcPct val="95000"/>
              </a:lnSpc>
              <a:spcBef>
                <a:spcPts val="1065"/>
              </a:spcBef>
              <a:spcAft>
                <a:spcPts val="0"/>
              </a:spcAft>
              <a:buSzPts val="1800"/>
              <a:buChar char="–"/>
              <a:defRPr/>
            </a:lvl2pPr>
            <a:lvl3pPr marL="1371600" lvl="2" indent="-342900" algn="l">
              <a:lnSpc>
                <a:spcPct val="95000"/>
              </a:lnSpc>
              <a:spcBef>
                <a:spcPts val="1065"/>
              </a:spcBef>
              <a:spcAft>
                <a:spcPts val="0"/>
              </a:spcAft>
              <a:buSzPts val="1800"/>
              <a:buChar char="–"/>
              <a:defRPr/>
            </a:lvl3pPr>
            <a:lvl4pPr marL="1828800" lvl="3" indent="-342900" algn="l">
              <a:lnSpc>
                <a:spcPct val="95000"/>
              </a:lnSpc>
              <a:spcBef>
                <a:spcPts val="1065"/>
              </a:spcBef>
              <a:spcAft>
                <a:spcPts val="0"/>
              </a:spcAft>
              <a:buSzPts val="1800"/>
              <a:buChar char="–"/>
              <a:defRPr/>
            </a:lvl4pPr>
            <a:lvl5pPr marL="2286000" lvl="4" indent="-342900" algn="l">
              <a:lnSpc>
                <a:spcPct val="95000"/>
              </a:lnSpc>
              <a:spcBef>
                <a:spcPts val="1065"/>
              </a:spcBef>
              <a:spcAft>
                <a:spcPts val="0"/>
              </a:spcAft>
              <a:buSzPts val="1800"/>
              <a:buChar char="–"/>
              <a:defRPr/>
            </a:lvl5pPr>
            <a:lvl6pPr marL="2743200" lvl="5" indent="-228600" algn="l">
              <a:lnSpc>
                <a:spcPct val="95000"/>
              </a:lnSpc>
              <a:spcBef>
                <a:spcPts val="1065"/>
              </a:spcBef>
              <a:spcAft>
                <a:spcPts val="0"/>
              </a:spcAft>
              <a:buSzPts val="1620"/>
              <a:buNone/>
              <a:defRPr/>
            </a:lvl6pPr>
            <a:lvl7pPr marL="3200400" lvl="6" indent="-331470" algn="l">
              <a:lnSpc>
                <a:spcPct val="95000"/>
              </a:lnSpc>
              <a:spcBef>
                <a:spcPts val="1065"/>
              </a:spcBef>
              <a:spcAft>
                <a:spcPts val="0"/>
              </a:spcAft>
              <a:buSzPts val="1620"/>
              <a:buChar char="–"/>
              <a:defRPr/>
            </a:lvl7pPr>
            <a:lvl8pPr marL="3657600" lvl="7" indent="-331470" algn="l">
              <a:lnSpc>
                <a:spcPct val="95000"/>
              </a:lnSpc>
              <a:spcBef>
                <a:spcPts val="1065"/>
              </a:spcBef>
              <a:spcAft>
                <a:spcPts val="0"/>
              </a:spcAft>
              <a:buSzPts val="1620"/>
              <a:buChar char="–"/>
              <a:defRPr/>
            </a:lvl8pPr>
            <a:lvl9pPr marL="4114800" lvl="8" indent="-331470" algn="l">
              <a:lnSpc>
                <a:spcPct val="95000"/>
              </a:lnSpc>
              <a:spcBef>
                <a:spcPts val="1065"/>
              </a:spcBef>
              <a:spcAft>
                <a:spcPts val="0"/>
              </a:spcAft>
              <a:buSzPts val="1620"/>
              <a:buChar char="–"/>
              <a:defRPr/>
            </a:lvl9pPr>
          </a:lstStyle>
          <a:p/>
        </p:txBody>
      </p:sp>
      <p:sp>
        <p:nvSpPr>
          <p:cNvPr id="32" name="Google Shape;32;p3"/>
          <p:cNvSpPr txBox="1">
            <a:spLocks noGrp="1"/>
          </p:cNvSpPr>
          <p:nvPr>
            <p:ph type="dt" idx="10"/>
          </p:nvPr>
        </p:nvSpPr>
        <p:spPr>
          <a:xfrm>
            <a:off x="1117309" y="6400801"/>
            <a:ext cx="2742486" cy="320675"/>
          </a:xfrm>
          <a:prstGeom prst="rect">
            <a:avLst/>
          </a:prstGeom>
          <a:noFill/>
          <a:ln>
            <a:noFill/>
          </a:ln>
        </p:spPr>
        <p:txBody>
          <a:bodyPr spcFirstLastPara="1" wrap="square" lIns="121875" tIns="60925" rIns="121875" bIns="609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a:spLocks noGrp="1"/>
          </p:cNvSpPr>
          <p:nvPr>
            <p:ph type="ftr" idx="11"/>
          </p:nvPr>
        </p:nvSpPr>
        <p:spPr>
          <a:xfrm>
            <a:off x="3907842" y="6400801"/>
            <a:ext cx="6216301" cy="320675"/>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p:cSld name="Section Header">
    <p:bg>
      <p:bgPr>
        <a:blipFill>
          <a:blip r:embed="rId2"/>
          <a:stretch>
            <a:fillRect/>
          </a:stretch>
        </a:blipFill>
        <a:effectLst/>
      </p:bgPr>
    </p:bg>
    <p:spTree>
      <p:nvGrpSpPr>
        <p:cNvPr id="1" name="Shape 35"/>
        <p:cNvGrpSpPr/>
        <p:nvPr/>
      </p:nvGrpSpPr>
      <p:grpSpPr>
        <a:xfrm>
          <a:off x="0" y="0"/>
          <a:ext cx="0" cy="0"/>
          <a:chOff x="0" y="0"/>
          <a:chExt cx="0" cy="0"/>
        </a:xfrm>
      </p:grpSpPr>
      <p:grpSp>
        <p:nvGrpSpPr>
          <p:cNvPr id="36" name="Google Shape;36;p4"/>
          <p:cNvGrpSpPr/>
          <p:nvPr/>
        </p:nvGrpSpPr>
        <p:grpSpPr>
          <a:xfrm>
            <a:off x="1620" y="0"/>
            <a:ext cx="12188952" cy="6858000"/>
            <a:chOff x="1620" y="0"/>
            <a:chExt cx="12188952" cy="6858000"/>
          </a:xfrm>
        </p:grpSpPr>
        <p:sp>
          <p:nvSpPr>
            <p:cNvPr id="37" name="Google Shape;37;p4"/>
            <p:cNvSpPr/>
            <p:nvPr/>
          </p:nvSpPr>
          <p:spPr>
            <a:xfrm>
              <a:off x="1620" y="0"/>
              <a:ext cx="12188952" cy="6858000"/>
            </a:xfrm>
            <a:prstGeom prst="rect">
              <a:avLst/>
            </a:prstGeom>
            <a:gradFill>
              <a:gsLst>
                <a:gs pos="0">
                  <a:srgbClr val="0078A7"/>
                </a:gs>
                <a:gs pos="58000">
                  <a:srgbClr val="B8EBFE"/>
                </a:gs>
                <a:gs pos="100000">
                  <a:srgbClr val="0078A7"/>
                </a:gs>
              </a:gsLst>
              <a:lin ang="2700000" scaled="0"/>
            </a:gra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2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38" name="Google Shape;38;p4"/>
            <p:cNvPicPr preferRelativeResize="0"/>
            <p:nvPr/>
          </p:nvPicPr>
          <p:blipFill rotWithShape="1">
            <a:blip r:embed="rId3"/>
            <a:srcRect/>
            <a:stretch>
              <a:fillRect/>
            </a:stretch>
          </p:blipFill>
          <p:spPr>
            <a:xfrm>
              <a:off x="7598818" y="0"/>
              <a:ext cx="4591594" cy="6858000"/>
            </a:xfrm>
            <a:prstGeom prst="rect">
              <a:avLst/>
            </a:prstGeom>
            <a:noFill/>
            <a:ln>
              <a:noFill/>
            </a:ln>
          </p:spPr>
        </p:pic>
        <p:sp>
          <p:nvSpPr>
            <p:cNvPr id="39" name="Google Shape;39;p4"/>
            <p:cNvSpPr/>
            <p:nvPr/>
          </p:nvSpPr>
          <p:spPr>
            <a:xfrm>
              <a:off x="7481252" y="0"/>
              <a:ext cx="13716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endParaRPr>
            </a:p>
          </p:txBody>
        </p:sp>
      </p:grpSp>
      <p:pic>
        <p:nvPicPr>
          <p:cNvPr id="40" name="Google Shape;40;p4" descr="Stacked books"/>
          <p:cNvPicPr preferRelativeResize="0"/>
          <p:nvPr/>
        </p:nvPicPr>
        <p:blipFill rotWithShape="1">
          <a:blip r:embed="rId3"/>
          <a:srcRect/>
          <a:stretch>
            <a:fillRect/>
          </a:stretch>
        </p:blipFill>
        <p:spPr>
          <a:xfrm>
            <a:off x="7598818" y="0"/>
            <a:ext cx="4591594" cy="6858000"/>
          </a:xfrm>
          <a:prstGeom prst="rect">
            <a:avLst/>
          </a:prstGeom>
          <a:noFill/>
          <a:ln>
            <a:noFill/>
          </a:ln>
        </p:spPr>
      </p:pic>
      <p:sp>
        <p:nvSpPr>
          <p:cNvPr id="41" name="Google Shape;41;p4"/>
          <p:cNvSpPr txBox="1">
            <a:spLocks noGrp="1"/>
          </p:cNvSpPr>
          <p:nvPr>
            <p:ph type="ctrTitle"/>
          </p:nvPr>
        </p:nvSpPr>
        <p:spPr>
          <a:xfrm>
            <a:off x="237149" y="1498601"/>
            <a:ext cx="7008574" cy="3298825"/>
          </a:xfrm>
          <a:prstGeom prst="rect">
            <a:avLst/>
          </a:prstGeom>
          <a:noFill/>
          <a:ln>
            <a:noFill/>
          </a:ln>
        </p:spPr>
        <p:txBody>
          <a:bodyPr spcFirstLastPara="1" wrap="square" lIns="121875" tIns="60925" rIns="121875" bIns="60925" anchor="b" anchorCtr="0">
            <a:noAutofit/>
          </a:bodyPr>
          <a:lstStyle>
            <a:lvl1pPr lvl="0" algn="l">
              <a:lnSpc>
                <a:spcPct val="90000"/>
              </a:lnSpc>
              <a:spcBef>
                <a:spcPts val="0"/>
              </a:spcBef>
              <a:spcAft>
                <a:spcPts val="0"/>
              </a:spcAft>
              <a:buClr>
                <a:schemeClr val="dk2"/>
              </a:buClr>
              <a:buSzPts val="5400"/>
              <a:buFont typeface="Century Gothic" panose="020B0502020202020204"/>
              <a:buNone/>
              <a:defRPr sz="5400" b="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
          <p:cNvSpPr txBox="1">
            <a:spLocks noGrp="1"/>
          </p:cNvSpPr>
          <p:nvPr>
            <p:ph type="subTitle" idx="1"/>
          </p:nvPr>
        </p:nvSpPr>
        <p:spPr>
          <a:xfrm>
            <a:off x="237149" y="4927600"/>
            <a:ext cx="7008574" cy="1244600"/>
          </a:xfrm>
          <a:prstGeom prst="rect">
            <a:avLst/>
          </a:prstGeom>
          <a:noFill/>
          <a:ln>
            <a:noFill/>
          </a:ln>
        </p:spPr>
        <p:txBody>
          <a:bodyPr spcFirstLastPara="1" wrap="square" lIns="121875" tIns="60925" rIns="121875" bIns="60925" anchor="t" anchorCtr="0">
            <a:noAutofit/>
          </a:bodyPr>
          <a:lstStyle>
            <a:lvl1pPr lvl="0" algn="l">
              <a:lnSpc>
                <a:spcPct val="95000"/>
              </a:lnSpc>
              <a:spcBef>
                <a:spcPts val="0"/>
              </a:spcBef>
              <a:spcAft>
                <a:spcPts val="0"/>
              </a:spcAft>
              <a:buSzPts val="2800"/>
              <a:buNone/>
              <a:defRPr sz="2800" b="0" cap="none">
                <a:solidFill>
                  <a:srgbClr val="004E6C"/>
                </a:solidFill>
              </a:defRPr>
            </a:lvl1pPr>
            <a:lvl2pPr lvl="1" algn="ctr">
              <a:lnSpc>
                <a:spcPct val="95000"/>
              </a:lnSpc>
              <a:spcBef>
                <a:spcPts val="1065"/>
              </a:spcBef>
              <a:spcAft>
                <a:spcPts val="0"/>
              </a:spcAft>
              <a:buSzPts val="2000"/>
              <a:buNone/>
              <a:defRPr>
                <a:solidFill>
                  <a:srgbClr val="888888"/>
                </a:solidFill>
              </a:defRPr>
            </a:lvl2pPr>
            <a:lvl3pPr lvl="2" algn="ctr">
              <a:lnSpc>
                <a:spcPct val="95000"/>
              </a:lnSpc>
              <a:spcBef>
                <a:spcPts val="1065"/>
              </a:spcBef>
              <a:spcAft>
                <a:spcPts val="0"/>
              </a:spcAft>
              <a:buSzPts val="1800"/>
              <a:buNone/>
              <a:defRPr>
                <a:solidFill>
                  <a:srgbClr val="888888"/>
                </a:solidFill>
              </a:defRPr>
            </a:lvl3pPr>
            <a:lvl4pPr lvl="3" algn="ctr">
              <a:lnSpc>
                <a:spcPct val="95000"/>
              </a:lnSpc>
              <a:spcBef>
                <a:spcPts val="1065"/>
              </a:spcBef>
              <a:spcAft>
                <a:spcPts val="0"/>
              </a:spcAft>
              <a:buSzPts val="1800"/>
              <a:buNone/>
              <a:defRPr>
                <a:solidFill>
                  <a:srgbClr val="888888"/>
                </a:solidFill>
              </a:defRPr>
            </a:lvl4pPr>
            <a:lvl5pPr lvl="4" algn="ctr">
              <a:lnSpc>
                <a:spcPct val="95000"/>
              </a:lnSpc>
              <a:spcBef>
                <a:spcPts val="1065"/>
              </a:spcBef>
              <a:spcAft>
                <a:spcPts val="0"/>
              </a:spcAft>
              <a:buSzPts val="1800"/>
              <a:buNone/>
              <a:defRPr>
                <a:solidFill>
                  <a:srgbClr val="888888"/>
                </a:solidFill>
              </a:defRPr>
            </a:lvl5pPr>
            <a:lvl6pPr lvl="5" algn="ctr">
              <a:lnSpc>
                <a:spcPct val="95000"/>
              </a:lnSpc>
              <a:spcBef>
                <a:spcPts val="1065"/>
              </a:spcBef>
              <a:spcAft>
                <a:spcPts val="0"/>
              </a:spcAft>
              <a:buSzPts val="1620"/>
              <a:buNone/>
              <a:defRPr>
                <a:solidFill>
                  <a:srgbClr val="888888"/>
                </a:solidFill>
              </a:defRPr>
            </a:lvl6pPr>
            <a:lvl7pPr lvl="6" algn="ctr">
              <a:lnSpc>
                <a:spcPct val="95000"/>
              </a:lnSpc>
              <a:spcBef>
                <a:spcPts val="1065"/>
              </a:spcBef>
              <a:spcAft>
                <a:spcPts val="0"/>
              </a:spcAft>
              <a:buSzPts val="1620"/>
              <a:buNone/>
              <a:defRPr>
                <a:solidFill>
                  <a:srgbClr val="888888"/>
                </a:solidFill>
              </a:defRPr>
            </a:lvl7pPr>
            <a:lvl8pPr lvl="7" algn="ctr">
              <a:lnSpc>
                <a:spcPct val="95000"/>
              </a:lnSpc>
              <a:spcBef>
                <a:spcPts val="1065"/>
              </a:spcBef>
              <a:spcAft>
                <a:spcPts val="0"/>
              </a:spcAft>
              <a:buSzPts val="1620"/>
              <a:buNone/>
              <a:defRPr>
                <a:solidFill>
                  <a:srgbClr val="888888"/>
                </a:solidFill>
              </a:defRPr>
            </a:lvl8pPr>
            <a:lvl9pPr lvl="8" algn="ctr">
              <a:lnSpc>
                <a:spcPct val="95000"/>
              </a:lnSpc>
              <a:spcBef>
                <a:spcPts val="1065"/>
              </a:spcBef>
              <a:spcAft>
                <a:spcPts val="0"/>
              </a:spcAft>
              <a:buSzPts val="1620"/>
              <a:buNone/>
              <a:defRPr>
                <a:solidFill>
                  <a:srgbClr val="888888"/>
                </a:solidFill>
              </a:defRPr>
            </a:lvl9pPr>
          </a:lstStyle>
          <a:p/>
        </p:txBody>
      </p:sp>
      <p:sp>
        <p:nvSpPr>
          <p:cNvPr id="43" name="Google Shape;43;p4"/>
          <p:cNvSpPr txBox="1">
            <a:spLocks noGrp="1"/>
          </p:cNvSpPr>
          <p:nvPr>
            <p:ph type="dt" idx="10"/>
          </p:nvPr>
        </p:nvSpPr>
        <p:spPr>
          <a:xfrm>
            <a:off x="1117309" y="6400801"/>
            <a:ext cx="2742486" cy="320675"/>
          </a:xfrm>
          <a:prstGeom prst="rect">
            <a:avLst/>
          </a:prstGeom>
          <a:noFill/>
          <a:ln>
            <a:noFill/>
          </a:ln>
        </p:spPr>
        <p:txBody>
          <a:bodyPr spcFirstLastPara="1" wrap="square" lIns="121875" tIns="60925" rIns="121875" bIns="609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
          <p:cNvSpPr txBox="1">
            <a:spLocks noGrp="1"/>
          </p:cNvSpPr>
          <p:nvPr>
            <p:ph type="ftr" idx="11"/>
          </p:nvPr>
        </p:nvSpPr>
        <p:spPr>
          <a:xfrm>
            <a:off x="3907842" y="6400801"/>
            <a:ext cx="6216301" cy="320675"/>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Autofit/>
          </a:bodyPr>
          <a:lstStyle>
            <a:lvl1pPr lvl="0" algn="l">
              <a:lnSpc>
                <a:spcPct val="85000"/>
              </a:lnSpc>
              <a:spcBef>
                <a:spcPts val="0"/>
              </a:spcBef>
              <a:spcAft>
                <a:spcPts val="0"/>
              </a:spcAft>
              <a:buClr>
                <a:srgbClr val="004E6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5"/>
          <p:cNvSpPr txBox="1">
            <a:spLocks noGrp="1"/>
          </p:cNvSpPr>
          <p:nvPr>
            <p:ph type="body" idx="1"/>
          </p:nvPr>
        </p:nvSpPr>
        <p:spPr>
          <a:xfrm>
            <a:off x="1117309" y="1701800"/>
            <a:ext cx="4977104" cy="4470400"/>
          </a:xfrm>
          <a:prstGeom prst="rect">
            <a:avLst/>
          </a:prstGeom>
          <a:noFill/>
          <a:ln>
            <a:noFill/>
          </a:ln>
        </p:spPr>
        <p:txBody>
          <a:bodyPr spcFirstLastPara="1" wrap="square" lIns="121875" tIns="60925" rIns="121875" bIns="60925" anchor="t" anchorCtr="0">
            <a:noAutofit/>
          </a:bodyPr>
          <a:lstStyle>
            <a:lvl1pPr marL="457200" lvl="0" indent="-381000" algn="l">
              <a:lnSpc>
                <a:spcPct val="95000"/>
              </a:lnSpc>
              <a:spcBef>
                <a:spcPts val="1865"/>
              </a:spcBef>
              <a:spcAft>
                <a:spcPts val="0"/>
              </a:spcAft>
              <a:buSzPts val="2400"/>
              <a:buChar char="•"/>
              <a:defRPr sz="2400"/>
            </a:lvl1pPr>
            <a:lvl2pPr marL="914400" lvl="1" indent="-355600" algn="l">
              <a:lnSpc>
                <a:spcPct val="95000"/>
              </a:lnSpc>
              <a:spcBef>
                <a:spcPts val="1065"/>
              </a:spcBef>
              <a:spcAft>
                <a:spcPts val="0"/>
              </a:spcAft>
              <a:buSzPts val="2000"/>
              <a:buChar char="–"/>
              <a:defRPr sz="2000"/>
            </a:lvl2pPr>
            <a:lvl3pPr marL="1371600" lvl="2" indent="-342900" algn="l">
              <a:lnSpc>
                <a:spcPct val="95000"/>
              </a:lnSpc>
              <a:spcBef>
                <a:spcPts val="1065"/>
              </a:spcBef>
              <a:spcAft>
                <a:spcPts val="0"/>
              </a:spcAft>
              <a:buSzPts val="1800"/>
              <a:buChar char="–"/>
              <a:defRPr sz="1800"/>
            </a:lvl3pPr>
            <a:lvl4pPr marL="1828800" lvl="3" indent="-342900" algn="l">
              <a:lnSpc>
                <a:spcPct val="95000"/>
              </a:lnSpc>
              <a:spcBef>
                <a:spcPts val="1065"/>
              </a:spcBef>
              <a:spcAft>
                <a:spcPts val="0"/>
              </a:spcAft>
              <a:buSzPts val="1800"/>
              <a:buChar char="–"/>
              <a:defRPr sz="1800"/>
            </a:lvl4pPr>
            <a:lvl5pPr marL="2286000" lvl="4" indent="-342900" algn="l">
              <a:lnSpc>
                <a:spcPct val="95000"/>
              </a:lnSpc>
              <a:spcBef>
                <a:spcPts val="1065"/>
              </a:spcBef>
              <a:spcAft>
                <a:spcPts val="0"/>
              </a:spcAft>
              <a:buSzPts val="1800"/>
              <a:buChar char="–"/>
              <a:defRPr sz="1800"/>
            </a:lvl5pPr>
            <a:lvl6pPr marL="2743200" lvl="5" indent="-331470" algn="l">
              <a:lnSpc>
                <a:spcPct val="95000"/>
              </a:lnSpc>
              <a:spcBef>
                <a:spcPts val="1065"/>
              </a:spcBef>
              <a:spcAft>
                <a:spcPts val="0"/>
              </a:spcAft>
              <a:buSzPts val="1620"/>
              <a:buFont typeface="Century Gothic" panose="020B0502020202020204"/>
              <a:buChar char="–"/>
              <a:defRPr sz="1800"/>
            </a:lvl6pPr>
            <a:lvl7pPr marL="3200400" lvl="6" indent="-331470" algn="l">
              <a:lnSpc>
                <a:spcPct val="95000"/>
              </a:lnSpc>
              <a:spcBef>
                <a:spcPts val="1065"/>
              </a:spcBef>
              <a:spcAft>
                <a:spcPts val="0"/>
              </a:spcAft>
              <a:buSzPts val="1620"/>
              <a:buFont typeface="Century Gothic" panose="020B0502020202020204"/>
              <a:buChar char="–"/>
              <a:defRPr sz="1800"/>
            </a:lvl7pPr>
            <a:lvl8pPr marL="3657600" lvl="7" indent="-331470" algn="l">
              <a:lnSpc>
                <a:spcPct val="95000"/>
              </a:lnSpc>
              <a:spcBef>
                <a:spcPts val="1065"/>
              </a:spcBef>
              <a:spcAft>
                <a:spcPts val="0"/>
              </a:spcAft>
              <a:buSzPts val="1620"/>
              <a:buChar char="–"/>
              <a:defRPr sz="1800"/>
            </a:lvl8pPr>
            <a:lvl9pPr marL="4114800" lvl="8" indent="-331470" algn="l">
              <a:lnSpc>
                <a:spcPct val="95000"/>
              </a:lnSpc>
              <a:spcBef>
                <a:spcPts val="1065"/>
              </a:spcBef>
              <a:spcAft>
                <a:spcPts val="0"/>
              </a:spcAft>
              <a:buSzPts val="1620"/>
              <a:buChar char="–"/>
              <a:defRPr sz="1800"/>
            </a:lvl9pPr>
          </a:lstStyle>
          <a:p/>
        </p:txBody>
      </p:sp>
      <p:sp>
        <p:nvSpPr>
          <p:cNvPr id="49" name="Google Shape;49;p5"/>
          <p:cNvSpPr txBox="1">
            <a:spLocks noGrp="1"/>
          </p:cNvSpPr>
          <p:nvPr>
            <p:ph type="body" idx="2"/>
          </p:nvPr>
        </p:nvSpPr>
        <p:spPr>
          <a:xfrm>
            <a:off x="6297559" y="1701800"/>
            <a:ext cx="4977104" cy="4470400"/>
          </a:xfrm>
          <a:prstGeom prst="rect">
            <a:avLst/>
          </a:prstGeom>
          <a:noFill/>
          <a:ln>
            <a:noFill/>
          </a:ln>
        </p:spPr>
        <p:txBody>
          <a:bodyPr spcFirstLastPara="1" wrap="square" lIns="121875" tIns="60925" rIns="121875" bIns="60925" anchor="t" anchorCtr="0">
            <a:noAutofit/>
          </a:bodyPr>
          <a:lstStyle>
            <a:lvl1pPr marL="457200" lvl="0" indent="-381000" algn="l">
              <a:lnSpc>
                <a:spcPct val="95000"/>
              </a:lnSpc>
              <a:spcBef>
                <a:spcPts val="1865"/>
              </a:spcBef>
              <a:spcAft>
                <a:spcPts val="0"/>
              </a:spcAft>
              <a:buSzPts val="2400"/>
              <a:buChar char="•"/>
              <a:defRPr sz="2400"/>
            </a:lvl1pPr>
            <a:lvl2pPr marL="914400" lvl="1" indent="-355600" algn="l">
              <a:lnSpc>
                <a:spcPct val="95000"/>
              </a:lnSpc>
              <a:spcBef>
                <a:spcPts val="1065"/>
              </a:spcBef>
              <a:spcAft>
                <a:spcPts val="0"/>
              </a:spcAft>
              <a:buSzPts val="2000"/>
              <a:buChar char="–"/>
              <a:defRPr sz="2000"/>
            </a:lvl2pPr>
            <a:lvl3pPr marL="1371600" lvl="2" indent="-342900" algn="l">
              <a:lnSpc>
                <a:spcPct val="95000"/>
              </a:lnSpc>
              <a:spcBef>
                <a:spcPts val="1065"/>
              </a:spcBef>
              <a:spcAft>
                <a:spcPts val="0"/>
              </a:spcAft>
              <a:buSzPts val="1800"/>
              <a:buChar char="–"/>
              <a:defRPr sz="1800"/>
            </a:lvl3pPr>
            <a:lvl4pPr marL="1828800" lvl="3" indent="-342900" algn="l">
              <a:lnSpc>
                <a:spcPct val="95000"/>
              </a:lnSpc>
              <a:spcBef>
                <a:spcPts val="1065"/>
              </a:spcBef>
              <a:spcAft>
                <a:spcPts val="0"/>
              </a:spcAft>
              <a:buSzPts val="1800"/>
              <a:buChar char="–"/>
              <a:defRPr sz="1800"/>
            </a:lvl4pPr>
            <a:lvl5pPr marL="2286000" lvl="4" indent="-342900" algn="l">
              <a:lnSpc>
                <a:spcPct val="95000"/>
              </a:lnSpc>
              <a:spcBef>
                <a:spcPts val="1065"/>
              </a:spcBef>
              <a:spcAft>
                <a:spcPts val="0"/>
              </a:spcAft>
              <a:buSzPts val="1800"/>
              <a:buChar char="–"/>
              <a:defRPr sz="1800"/>
            </a:lvl5pPr>
            <a:lvl6pPr marL="2743200" lvl="5" indent="-331470" algn="l">
              <a:lnSpc>
                <a:spcPct val="95000"/>
              </a:lnSpc>
              <a:spcBef>
                <a:spcPts val="1065"/>
              </a:spcBef>
              <a:spcAft>
                <a:spcPts val="0"/>
              </a:spcAft>
              <a:buSzPts val="1620"/>
              <a:buFont typeface="Century Gothic" panose="020B0502020202020204"/>
              <a:buChar char="–"/>
              <a:defRPr sz="1800"/>
            </a:lvl6pPr>
            <a:lvl7pPr marL="3200400" lvl="6" indent="-331470" algn="l">
              <a:lnSpc>
                <a:spcPct val="95000"/>
              </a:lnSpc>
              <a:spcBef>
                <a:spcPts val="1065"/>
              </a:spcBef>
              <a:spcAft>
                <a:spcPts val="0"/>
              </a:spcAft>
              <a:buSzPts val="1620"/>
              <a:buChar char="–"/>
              <a:defRPr sz="1800"/>
            </a:lvl7pPr>
            <a:lvl8pPr marL="3657600" lvl="7" indent="-331470" algn="l">
              <a:lnSpc>
                <a:spcPct val="95000"/>
              </a:lnSpc>
              <a:spcBef>
                <a:spcPts val="1065"/>
              </a:spcBef>
              <a:spcAft>
                <a:spcPts val="0"/>
              </a:spcAft>
              <a:buSzPts val="1620"/>
              <a:buChar char="–"/>
              <a:defRPr sz="1800"/>
            </a:lvl8pPr>
            <a:lvl9pPr marL="4114800" lvl="8" indent="-331470" algn="l">
              <a:lnSpc>
                <a:spcPct val="95000"/>
              </a:lnSpc>
              <a:spcBef>
                <a:spcPts val="1065"/>
              </a:spcBef>
              <a:spcAft>
                <a:spcPts val="0"/>
              </a:spcAft>
              <a:buSzPts val="1620"/>
              <a:buChar char="–"/>
              <a:defRPr sz="1800"/>
            </a:lvl9pPr>
          </a:lstStyle>
          <a:p/>
        </p:txBody>
      </p:sp>
      <p:sp>
        <p:nvSpPr>
          <p:cNvPr id="50" name="Google Shape;50;p5"/>
          <p:cNvSpPr txBox="1">
            <a:spLocks noGrp="1"/>
          </p:cNvSpPr>
          <p:nvPr>
            <p:ph type="dt" idx="10"/>
          </p:nvPr>
        </p:nvSpPr>
        <p:spPr>
          <a:xfrm>
            <a:off x="1117309" y="6400801"/>
            <a:ext cx="2742486" cy="320675"/>
          </a:xfrm>
          <a:prstGeom prst="rect">
            <a:avLst/>
          </a:prstGeom>
          <a:noFill/>
          <a:ln>
            <a:noFill/>
          </a:ln>
        </p:spPr>
        <p:txBody>
          <a:bodyPr spcFirstLastPara="1" wrap="square" lIns="121875" tIns="60925" rIns="121875" bIns="609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
          <p:cNvSpPr txBox="1">
            <a:spLocks noGrp="1"/>
          </p:cNvSpPr>
          <p:nvPr>
            <p:ph type="ftr" idx="11"/>
          </p:nvPr>
        </p:nvSpPr>
        <p:spPr>
          <a:xfrm>
            <a:off x="3907842" y="6400801"/>
            <a:ext cx="6216301" cy="320675"/>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Autofit/>
          </a:bodyPr>
          <a:lstStyle>
            <a:lvl1pPr lvl="0" algn="l">
              <a:lnSpc>
                <a:spcPct val="85000"/>
              </a:lnSpc>
              <a:spcBef>
                <a:spcPts val="0"/>
              </a:spcBef>
              <a:spcAft>
                <a:spcPts val="0"/>
              </a:spcAft>
              <a:buClr>
                <a:srgbClr val="004E6C"/>
              </a:buClr>
              <a:buSzPts val="4400"/>
              <a:buFont typeface="Century Gothic" panose="020B0502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6"/>
          <p:cNvSpPr txBox="1">
            <a:spLocks noGrp="1"/>
          </p:cNvSpPr>
          <p:nvPr>
            <p:ph type="body" idx="1"/>
          </p:nvPr>
        </p:nvSpPr>
        <p:spPr>
          <a:xfrm>
            <a:off x="1121372" y="1608836"/>
            <a:ext cx="4973041" cy="512064"/>
          </a:xfrm>
          <a:prstGeom prst="rect">
            <a:avLst/>
          </a:prstGeom>
          <a:noFill/>
          <a:ln>
            <a:noFill/>
          </a:ln>
        </p:spPr>
        <p:txBody>
          <a:bodyPr spcFirstLastPara="1" wrap="square" lIns="121875" tIns="60925" rIns="121875" bIns="60925" anchor="b" anchorCtr="0">
            <a:noAutofit/>
          </a:bodyPr>
          <a:lstStyle>
            <a:lvl1pPr marL="457200" lvl="0" indent="-228600" algn="l">
              <a:lnSpc>
                <a:spcPct val="95000"/>
              </a:lnSpc>
              <a:spcBef>
                <a:spcPts val="0"/>
              </a:spcBef>
              <a:spcAft>
                <a:spcPts val="0"/>
              </a:spcAft>
              <a:buSzPts val="2400"/>
              <a:buNone/>
              <a:defRPr sz="2400" b="1"/>
            </a:lvl1pPr>
            <a:lvl2pPr marL="914400" lvl="1" indent="-228600" algn="l">
              <a:lnSpc>
                <a:spcPct val="95000"/>
              </a:lnSpc>
              <a:spcBef>
                <a:spcPts val="1065"/>
              </a:spcBef>
              <a:spcAft>
                <a:spcPts val="0"/>
              </a:spcAft>
              <a:buSzPts val="2700"/>
              <a:buNone/>
              <a:defRPr sz="2700" b="1"/>
            </a:lvl2pPr>
            <a:lvl3pPr marL="1371600" lvl="2" indent="-228600" algn="l">
              <a:lnSpc>
                <a:spcPct val="95000"/>
              </a:lnSpc>
              <a:spcBef>
                <a:spcPts val="1065"/>
              </a:spcBef>
              <a:spcAft>
                <a:spcPts val="0"/>
              </a:spcAft>
              <a:buSzPts val="2400"/>
              <a:buNone/>
              <a:defRPr sz="2400" b="1"/>
            </a:lvl3pPr>
            <a:lvl4pPr marL="1828800" lvl="3" indent="-228600" algn="l">
              <a:lnSpc>
                <a:spcPct val="95000"/>
              </a:lnSpc>
              <a:spcBef>
                <a:spcPts val="1065"/>
              </a:spcBef>
              <a:spcAft>
                <a:spcPts val="0"/>
              </a:spcAft>
              <a:buSzPts val="2100"/>
              <a:buNone/>
              <a:defRPr sz="2100" b="1"/>
            </a:lvl4pPr>
            <a:lvl5pPr marL="2286000" lvl="4" indent="-228600" algn="l">
              <a:lnSpc>
                <a:spcPct val="95000"/>
              </a:lnSpc>
              <a:spcBef>
                <a:spcPts val="1065"/>
              </a:spcBef>
              <a:spcAft>
                <a:spcPts val="0"/>
              </a:spcAft>
              <a:buSzPts val="2100"/>
              <a:buNone/>
              <a:defRPr sz="2100" b="1"/>
            </a:lvl5pPr>
            <a:lvl6pPr marL="2743200" lvl="5" indent="-228600" algn="l">
              <a:lnSpc>
                <a:spcPct val="95000"/>
              </a:lnSpc>
              <a:spcBef>
                <a:spcPts val="1065"/>
              </a:spcBef>
              <a:spcAft>
                <a:spcPts val="0"/>
              </a:spcAft>
              <a:buSzPts val="1890"/>
              <a:buNone/>
              <a:defRPr sz="2100" b="1"/>
            </a:lvl6pPr>
            <a:lvl7pPr marL="3200400" lvl="6" indent="-228600" algn="l">
              <a:lnSpc>
                <a:spcPct val="95000"/>
              </a:lnSpc>
              <a:spcBef>
                <a:spcPts val="1065"/>
              </a:spcBef>
              <a:spcAft>
                <a:spcPts val="0"/>
              </a:spcAft>
              <a:buSzPts val="1890"/>
              <a:buNone/>
              <a:defRPr sz="2100" b="1"/>
            </a:lvl7pPr>
            <a:lvl8pPr marL="3657600" lvl="7" indent="-228600" algn="l">
              <a:lnSpc>
                <a:spcPct val="95000"/>
              </a:lnSpc>
              <a:spcBef>
                <a:spcPts val="1065"/>
              </a:spcBef>
              <a:spcAft>
                <a:spcPts val="0"/>
              </a:spcAft>
              <a:buSzPts val="1890"/>
              <a:buNone/>
              <a:defRPr sz="2100" b="1"/>
            </a:lvl8pPr>
            <a:lvl9pPr marL="4114800" lvl="8" indent="-228600" algn="l">
              <a:lnSpc>
                <a:spcPct val="95000"/>
              </a:lnSpc>
              <a:spcBef>
                <a:spcPts val="1065"/>
              </a:spcBef>
              <a:spcAft>
                <a:spcPts val="0"/>
              </a:spcAft>
              <a:buSzPts val="1890"/>
              <a:buNone/>
              <a:defRPr sz="2100" b="1"/>
            </a:lvl9pPr>
          </a:lstStyle>
          <a:p/>
        </p:txBody>
      </p:sp>
      <p:sp>
        <p:nvSpPr>
          <p:cNvPr id="56" name="Google Shape;56;p6"/>
          <p:cNvSpPr txBox="1">
            <a:spLocks noGrp="1"/>
          </p:cNvSpPr>
          <p:nvPr>
            <p:ph type="body" idx="2"/>
          </p:nvPr>
        </p:nvSpPr>
        <p:spPr>
          <a:xfrm>
            <a:off x="1117309" y="2209800"/>
            <a:ext cx="4977104" cy="3962400"/>
          </a:xfrm>
          <a:prstGeom prst="rect">
            <a:avLst/>
          </a:prstGeom>
          <a:noFill/>
          <a:ln>
            <a:noFill/>
          </a:ln>
        </p:spPr>
        <p:txBody>
          <a:bodyPr spcFirstLastPara="1" wrap="square" lIns="121875" tIns="60925" rIns="121875" bIns="60925" anchor="t" anchorCtr="0">
            <a:noAutofit/>
          </a:bodyPr>
          <a:lstStyle>
            <a:lvl1pPr marL="457200" lvl="0" indent="-355600" algn="l">
              <a:lnSpc>
                <a:spcPct val="95000"/>
              </a:lnSpc>
              <a:spcBef>
                <a:spcPts val="1865"/>
              </a:spcBef>
              <a:spcAft>
                <a:spcPts val="0"/>
              </a:spcAft>
              <a:buSzPts val="2000"/>
              <a:buChar char="•"/>
              <a:defRPr sz="2000"/>
            </a:lvl1pPr>
            <a:lvl2pPr marL="914400" lvl="1" indent="-342900" algn="l">
              <a:lnSpc>
                <a:spcPct val="95000"/>
              </a:lnSpc>
              <a:spcBef>
                <a:spcPts val="1065"/>
              </a:spcBef>
              <a:spcAft>
                <a:spcPts val="0"/>
              </a:spcAft>
              <a:buSzPts val="1800"/>
              <a:buChar char="–"/>
              <a:defRPr sz="1800"/>
            </a:lvl2pPr>
            <a:lvl3pPr marL="1371600" lvl="2" indent="-342900" algn="l">
              <a:lnSpc>
                <a:spcPct val="95000"/>
              </a:lnSpc>
              <a:spcBef>
                <a:spcPts val="1065"/>
              </a:spcBef>
              <a:spcAft>
                <a:spcPts val="0"/>
              </a:spcAft>
              <a:buSzPts val="1800"/>
              <a:buChar char="–"/>
              <a:defRPr sz="1800"/>
            </a:lvl3pPr>
            <a:lvl4pPr marL="1828800" lvl="3" indent="-342900" algn="l">
              <a:lnSpc>
                <a:spcPct val="95000"/>
              </a:lnSpc>
              <a:spcBef>
                <a:spcPts val="1065"/>
              </a:spcBef>
              <a:spcAft>
                <a:spcPts val="0"/>
              </a:spcAft>
              <a:buSzPts val="1800"/>
              <a:buChar char="–"/>
              <a:defRPr sz="1800"/>
            </a:lvl4pPr>
            <a:lvl5pPr marL="2286000" lvl="4" indent="-342900" algn="l">
              <a:lnSpc>
                <a:spcPct val="95000"/>
              </a:lnSpc>
              <a:spcBef>
                <a:spcPts val="1065"/>
              </a:spcBef>
              <a:spcAft>
                <a:spcPts val="0"/>
              </a:spcAft>
              <a:buSzPts val="1800"/>
              <a:buChar char="–"/>
              <a:defRPr sz="1800"/>
            </a:lvl5pPr>
            <a:lvl6pPr marL="2743200" lvl="5" indent="-331470" algn="l">
              <a:lnSpc>
                <a:spcPct val="95000"/>
              </a:lnSpc>
              <a:spcBef>
                <a:spcPts val="1065"/>
              </a:spcBef>
              <a:spcAft>
                <a:spcPts val="0"/>
              </a:spcAft>
              <a:buSzPts val="1620"/>
              <a:buFont typeface="Century Gothic" panose="020B0502020202020204"/>
              <a:buChar char="–"/>
              <a:defRPr sz="1800"/>
            </a:lvl6pPr>
            <a:lvl7pPr marL="3200400" lvl="6" indent="-331470" algn="l">
              <a:lnSpc>
                <a:spcPct val="95000"/>
              </a:lnSpc>
              <a:spcBef>
                <a:spcPts val="1065"/>
              </a:spcBef>
              <a:spcAft>
                <a:spcPts val="0"/>
              </a:spcAft>
              <a:buSzPts val="1620"/>
              <a:buChar char="–"/>
              <a:defRPr sz="1800"/>
            </a:lvl7pPr>
            <a:lvl8pPr marL="3657600" lvl="7" indent="-331470" algn="l">
              <a:lnSpc>
                <a:spcPct val="95000"/>
              </a:lnSpc>
              <a:spcBef>
                <a:spcPts val="1065"/>
              </a:spcBef>
              <a:spcAft>
                <a:spcPts val="0"/>
              </a:spcAft>
              <a:buSzPts val="1620"/>
              <a:buChar char="–"/>
              <a:defRPr sz="1800"/>
            </a:lvl8pPr>
            <a:lvl9pPr marL="4114800" lvl="8" indent="-331470" algn="l">
              <a:lnSpc>
                <a:spcPct val="95000"/>
              </a:lnSpc>
              <a:spcBef>
                <a:spcPts val="1065"/>
              </a:spcBef>
              <a:spcAft>
                <a:spcPts val="0"/>
              </a:spcAft>
              <a:buSzPts val="1620"/>
              <a:buChar char="–"/>
              <a:defRPr sz="1800"/>
            </a:lvl9pPr>
          </a:lstStyle>
          <a:p/>
        </p:txBody>
      </p:sp>
      <p:sp>
        <p:nvSpPr>
          <p:cNvPr id="57" name="Google Shape;57;p6"/>
          <p:cNvSpPr txBox="1">
            <a:spLocks noGrp="1"/>
          </p:cNvSpPr>
          <p:nvPr>
            <p:ph type="body" idx="3"/>
          </p:nvPr>
        </p:nvSpPr>
        <p:spPr>
          <a:xfrm>
            <a:off x="6301622" y="1608836"/>
            <a:ext cx="4973041" cy="512064"/>
          </a:xfrm>
          <a:prstGeom prst="rect">
            <a:avLst/>
          </a:prstGeom>
          <a:noFill/>
          <a:ln>
            <a:noFill/>
          </a:ln>
        </p:spPr>
        <p:txBody>
          <a:bodyPr spcFirstLastPara="1" wrap="square" lIns="121875" tIns="60925" rIns="121875" bIns="60925" anchor="b" anchorCtr="0">
            <a:noAutofit/>
          </a:bodyPr>
          <a:lstStyle>
            <a:lvl1pPr marL="457200" lvl="0" indent="-228600" algn="l">
              <a:lnSpc>
                <a:spcPct val="95000"/>
              </a:lnSpc>
              <a:spcBef>
                <a:spcPts val="0"/>
              </a:spcBef>
              <a:spcAft>
                <a:spcPts val="0"/>
              </a:spcAft>
              <a:buSzPts val="2400"/>
              <a:buNone/>
              <a:defRPr sz="2400" b="1"/>
            </a:lvl1pPr>
            <a:lvl2pPr marL="914400" lvl="1" indent="-228600" algn="l">
              <a:lnSpc>
                <a:spcPct val="95000"/>
              </a:lnSpc>
              <a:spcBef>
                <a:spcPts val="1065"/>
              </a:spcBef>
              <a:spcAft>
                <a:spcPts val="0"/>
              </a:spcAft>
              <a:buSzPts val="2700"/>
              <a:buNone/>
              <a:defRPr sz="2700" b="1"/>
            </a:lvl2pPr>
            <a:lvl3pPr marL="1371600" lvl="2" indent="-228600" algn="l">
              <a:lnSpc>
                <a:spcPct val="95000"/>
              </a:lnSpc>
              <a:spcBef>
                <a:spcPts val="1065"/>
              </a:spcBef>
              <a:spcAft>
                <a:spcPts val="0"/>
              </a:spcAft>
              <a:buSzPts val="2400"/>
              <a:buNone/>
              <a:defRPr sz="2400" b="1"/>
            </a:lvl3pPr>
            <a:lvl4pPr marL="1828800" lvl="3" indent="-228600" algn="l">
              <a:lnSpc>
                <a:spcPct val="95000"/>
              </a:lnSpc>
              <a:spcBef>
                <a:spcPts val="1065"/>
              </a:spcBef>
              <a:spcAft>
                <a:spcPts val="0"/>
              </a:spcAft>
              <a:buSzPts val="2100"/>
              <a:buNone/>
              <a:defRPr sz="2100" b="1"/>
            </a:lvl4pPr>
            <a:lvl5pPr marL="2286000" lvl="4" indent="-228600" algn="l">
              <a:lnSpc>
                <a:spcPct val="95000"/>
              </a:lnSpc>
              <a:spcBef>
                <a:spcPts val="1065"/>
              </a:spcBef>
              <a:spcAft>
                <a:spcPts val="0"/>
              </a:spcAft>
              <a:buSzPts val="2100"/>
              <a:buNone/>
              <a:defRPr sz="2100" b="1"/>
            </a:lvl5pPr>
            <a:lvl6pPr marL="2743200" lvl="5" indent="-228600" algn="l">
              <a:lnSpc>
                <a:spcPct val="95000"/>
              </a:lnSpc>
              <a:spcBef>
                <a:spcPts val="1065"/>
              </a:spcBef>
              <a:spcAft>
                <a:spcPts val="0"/>
              </a:spcAft>
              <a:buSzPts val="1890"/>
              <a:buNone/>
              <a:defRPr sz="2100" b="1"/>
            </a:lvl6pPr>
            <a:lvl7pPr marL="3200400" lvl="6" indent="-228600" algn="l">
              <a:lnSpc>
                <a:spcPct val="95000"/>
              </a:lnSpc>
              <a:spcBef>
                <a:spcPts val="1065"/>
              </a:spcBef>
              <a:spcAft>
                <a:spcPts val="0"/>
              </a:spcAft>
              <a:buSzPts val="1890"/>
              <a:buNone/>
              <a:defRPr sz="2100" b="1"/>
            </a:lvl7pPr>
            <a:lvl8pPr marL="3657600" lvl="7" indent="-228600" algn="l">
              <a:lnSpc>
                <a:spcPct val="95000"/>
              </a:lnSpc>
              <a:spcBef>
                <a:spcPts val="1065"/>
              </a:spcBef>
              <a:spcAft>
                <a:spcPts val="0"/>
              </a:spcAft>
              <a:buSzPts val="1890"/>
              <a:buNone/>
              <a:defRPr sz="2100" b="1"/>
            </a:lvl8pPr>
            <a:lvl9pPr marL="4114800" lvl="8" indent="-228600" algn="l">
              <a:lnSpc>
                <a:spcPct val="95000"/>
              </a:lnSpc>
              <a:spcBef>
                <a:spcPts val="1065"/>
              </a:spcBef>
              <a:spcAft>
                <a:spcPts val="0"/>
              </a:spcAft>
              <a:buSzPts val="1890"/>
              <a:buNone/>
              <a:defRPr sz="2100" b="1"/>
            </a:lvl9pPr>
          </a:lstStyle>
          <a:p/>
        </p:txBody>
      </p:sp>
      <p:sp>
        <p:nvSpPr>
          <p:cNvPr id="58" name="Google Shape;58;p6"/>
          <p:cNvSpPr txBox="1">
            <a:spLocks noGrp="1"/>
          </p:cNvSpPr>
          <p:nvPr>
            <p:ph type="body" idx="4"/>
          </p:nvPr>
        </p:nvSpPr>
        <p:spPr>
          <a:xfrm>
            <a:off x="6297559" y="2209800"/>
            <a:ext cx="4977104" cy="3962400"/>
          </a:xfrm>
          <a:prstGeom prst="rect">
            <a:avLst/>
          </a:prstGeom>
          <a:noFill/>
          <a:ln>
            <a:noFill/>
          </a:ln>
        </p:spPr>
        <p:txBody>
          <a:bodyPr spcFirstLastPara="1" wrap="square" lIns="121875" tIns="60925" rIns="121875" bIns="60925" anchor="t" anchorCtr="0">
            <a:noAutofit/>
          </a:bodyPr>
          <a:lstStyle>
            <a:lvl1pPr marL="457200" lvl="0" indent="-355600" algn="l">
              <a:lnSpc>
                <a:spcPct val="95000"/>
              </a:lnSpc>
              <a:spcBef>
                <a:spcPts val="1865"/>
              </a:spcBef>
              <a:spcAft>
                <a:spcPts val="0"/>
              </a:spcAft>
              <a:buSzPts val="2000"/>
              <a:buChar char="•"/>
              <a:defRPr sz="2000"/>
            </a:lvl1pPr>
            <a:lvl2pPr marL="914400" lvl="1" indent="-342900" algn="l">
              <a:lnSpc>
                <a:spcPct val="95000"/>
              </a:lnSpc>
              <a:spcBef>
                <a:spcPts val="1065"/>
              </a:spcBef>
              <a:spcAft>
                <a:spcPts val="0"/>
              </a:spcAft>
              <a:buSzPts val="1800"/>
              <a:buChar char="–"/>
              <a:defRPr sz="1800"/>
            </a:lvl2pPr>
            <a:lvl3pPr marL="1371600" lvl="2" indent="-342900" algn="l">
              <a:lnSpc>
                <a:spcPct val="95000"/>
              </a:lnSpc>
              <a:spcBef>
                <a:spcPts val="1065"/>
              </a:spcBef>
              <a:spcAft>
                <a:spcPts val="0"/>
              </a:spcAft>
              <a:buSzPts val="1800"/>
              <a:buChar char="–"/>
              <a:defRPr sz="1800"/>
            </a:lvl3pPr>
            <a:lvl4pPr marL="1828800" lvl="3" indent="-342900" algn="l">
              <a:lnSpc>
                <a:spcPct val="95000"/>
              </a:lnSpc>
              <a:spcBef>
                <a:spcPts val="1065"/>
              </a:spcBef>
              <a:spcAft>
                <a:spcPts val="0"/>
              </a:spcAft>
              <a:buSzPts val="1800"/>
              <a:buChar char="–"/>
              <a:defRPr sz="1800"/>
            </a:lvl4pPr>
            <a:lvl5pPr marL="2286000" lvl="4" indent="-342900" algn="l">
              <a:lnSpc>
                <a:spcPct val="95000"/>
              </a:lnSpc>
              <a:spcBef>
                <a:spcPts val="1065"/>
              </a:spcBef>
              <a:spcAft>
                <a:spcPts val="0"/>
              </a:spcAft>
              <a:buSzPts val="1800"/>
              <a:buChar char="–"/>
              <a:defRPr sz="1800"/>
            </a:lvl5pPr>
            <a:lvl6pPr marL="2743200" lvl="5" indent="-331470" algn="l">
              <a:lnSpc>
                <a:spcPct val="95000"/>
              </a:lnSpc>
              <a:spcBef>
                <a:spcPts val="1065"/>
              </a:spcBef>
              <a:spcAft>
                <a:spcPts val="0"/>
              </a:spcAft>
              <a:buSzPts val="1620"/>
              <a:buFont typeface="Century Gothic" panose="020B0502020202020204"/>
              <a:buChar char="–"/>
              <a:defRPr sz="1800"/>
            </a:lvl6pPr>
            <a:lvl7pPr marL="3200400" lvl="6" indent="-331470" algn="l">
              <a:lnSpc>
                <a:spcPct val="95000"/>
              </a:lnSpc>
              <a:spcBef>
                <a:spcPts val="1065"/>
              </a:spcBef>
              <a:spcAft>
                <a:spcPts val="0"/>
              </a:spcAft>
              <a:buSzPts val="1620"/>
              <a:buChar char="–"/>
              <a:defRPr sz="1800"/>
            </a:lvl7pPr>
            <a:lvl8pPr marL="3657600" lvl="7" indent="-331470" algn="l">
              <a:lnSpc>
                <a:spcPct val="95000"/>
              </a:lnSpc>
              <a:spcBef>
                <a:spcPts val="1065"/>
              </a:spcBef>
              <a:spcAft>
                <a:spcPts val="0"/>
              </a:spcAft>
              <a:buSzPts val="1620"/>
              <a:buChar char="–"/>
              <a:defRPr sz="1800"/>
            </a:lvl8pPr>
            <a:lvl9pPr marL="4114800" lvl="8" indent="-331470" algn="l">
              <a:lnSpc>
                <a:spcPct val="95000"/>
              </a:lnSpc>
              <a:spcBef>
                <a:spcPts val="1065"/>
              </a:spcBef>
              <a:spcAft>
                <a:spcPts val="0"/>
              </a:spcAft>
              <a:buSzPts val="1620"/>
              <a:buChar char="–"/>
              <a:defRPr sz="1800"/>
            </a:lvl9pPr>
          </a:lstStyle>
          <a:p/>
        </p:txBody>
      </p:sp>
      <p:sp>
        <p:nvSpPr>
          <p:cNvPr id="59" name="Google Shape;59;p6"/>
          <p:cNvSpPr txBox="1">
            <a:spLocks noGrp="1"/>
          </p:cNvSpPr>
          <p:nvPr>
            <p:ph type="dt" idx="10"/>
          </p:nvPr>
        </p:nvSpPr>
        <p:spPr>
          <a:xfrm>
            <a:off x="1117309" y="6400801"/>
            <a:ext cx="2742486" cy="320675"/>
          </a:xfrm>
          <a:prstGeom prst="rect">
            <a:avLst/>
          </a:prstGeom>
          <a:noFill/>
          <a:ln>
            <a:noFill/>
          </a:ln>
        </p:spPr>
        <p:txBody>
          <a:bodyPr spcFirstLastPara="1" wrap="square" lIns="121875" tIns="60925" rIns="121875" bIns="609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a:spLocks noGrp="1"/>
          </p:cNvSpPr>
          <p:nvPr>
            <p:ph type="ftr" idx="11"/>
          </p:nvPr>
        </p:nvSpPr>
        <p:spPr>
          <a:xfrm>
            <a:off x="3907842" y="6400801"/>
            <a:ext cx="6216301" cy="320675"/>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62"/>
        <p:cNvGrpSpPr/>
        <p:nvPr/>
      </p:nvGrpSpPr>
      <p:grpSpPr>
        <a:xfrm>
          <a:off x="0" y="0"/>
          <a:ext cx="0" cy="0"/>
          <a:chOff x="0" y="0"/>
          <a:chExt cx="0" cy="0"/>
        </a:xfrm>
      </p:grpSpPr>
      <p:sp>
        <p:nvSpPr>
          <p:cNvPr id="63" name="Google Shape;63;p7"/>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Autofit/>
          </a:bodyPr>
          <a:lstStyle>
            <a:lvl1pPr lvl="0" algn="l">
              <a:lnSpc>
                <a:spcPct val="85000"/>
              </a:lnSpc>
              <a:spcBef>
                <a:spcPts val="0"/>
              </a:spcBef>
              <a:spcAft>
                <a:spcPts val="0"/>
              </a:spcAft>
              <a:buClr>
                <a:srgbClr val="004E6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7"/>
          <p:cNvSpPr txBox="1">
            <a:spLocks noGrp="1"/>
          </p:cNvSpPr>
          <p:nvPr>
            <p:ph type="dt" idx="10"/>
          </p:nvPr>
        </p:nvSpPr>
        <p:spPr>
          <a:xfrm>
            <a:off x="1117309" y="6400801"/>
            <a:ext cx="2742486" cy="320675"/>
          </a:xfrm>
          <a:prstGeom prst="rect">
            <a:avLst/>
          </a:prstGeom>
          <a:noFill/>
          <a:ln>
            <a:noFill/>
          </a:ln>
        </p:spPr>
        <p:txBody>
          <a:bodyPr spcFirstLastPara="1" wrap="square" lIns="121875" tIns="60925" rIns="121875" bIns="609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7"/>
          <p:cNvSpPr txBox="1">
            <a:spLocks noGrp="1"/>
          </p:cNvSpPr>
          <p:nvPr>
            <p:ph type="ftr" idx="11"/>
          </p:nvPr>
        </p:nvSpPr>
        <p:spPr>
          <a:xfrm>
            <a:off x="3907842" y="6400801"/>
            <a:ext cx="6216301" cy="320675"/>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7"/>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67"/>
        <p:cNvGrpSpPr/>
        <p:nvPr/>
      </p:nvGrpSpPr>
      <p:grpSpPr>
        <a:xfrm>
          <a:off x="0" y="0"/>
          <a:ext cx="0" cy="0"/>
          <a:chOff x="0" y="0"/>
          <a:chExt cx="0" cy="0"/>
        </a:xfrm>
      </p:grpSpPr>
      <p:sp>
        <p:nvSpPr>
          <p:cNvPr id="68" name="Google Shape;68;p8"/>
          <p:cNvSpPr txBox="1">
            <a:spLocks noGrp="1"/>
          </p:cNvSpPr>
          <p:nvPr>
            <p:ph type="dt" idx="10"/>
          </p:nvPr>
        </p:nvSpPr>
        <p:spPr>
          <a:xfrm>
            <a:off x="1117309" y="6400801"/>
            <a:ext cx="2742486" cy="320675"/>
          </a:xfrm>
          <a:prstGeom prst="rect">
            <a:avLst/>
          </a:prstGeom>
          <a:noFill/>
          <a:ln>
            <a:noFill/>
          </a:ln>
        </p:spPr>
        <p:txBody>
          <a:bodyPr spcFirstLastPara="1" wrap="square" lIns="121875" tIns="60925" rIns="121875" bIns="609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a:spLocks noGrp="1"/>
          </p:cNvSpPr>
          <p:nvPr>
            <p:ph type="ftr" idx="11"/>
          </p:nvPr>
        </p:nvSpPr>
        <p:spPr>
          <a:xfrm>
            <a:off x="3907842" y="6400801"/>
            <a:ext cx="6216301" cy="320675"/>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71"/>
        <p:cNvGrpSpPr/>
        <p:nvPr/>
      </p:nvGrpSpPr>
      <p:grpSpPr>
        <a:xfrm>
          <a:off x="0" y="0"/>
          <a:ext cx="0" cy="0"/>
          <a:chOff x="0" y="0"/>
          <a:chExt cx="0" cy="0"/>
        </a:xfrm>
      </p:grpSpPr>
      <p:sp>
        <p:nvSpPr>
          <p:cNvPr id="72" name="Google Shape;72;p9"/>
          <p:cNvSpPr/>
          <p:nvPr/>
        </p:nvSpPr>
        <p:spPr>
          <a:xfrm>
            <a:off x="3961368" y="0"/>
            <a:ext cx="7922736" cy="6858000"/>
          </a:xfrm>
          <a:prstGeom prst="rect">
            <a:avLst/>
          </a:prstGeom>
          <a:gradFill>
            <a:gsLst>
              <a:gs pos="0">
                <a:srgbClr val="FFFFFF">
                  <a:alpha val="0"/>
                </a:srgbClr>
              </a:gs>
              <a:gs pos="100000">
                <a:srgbClr val="FFFFFF">
                  <a:alpha val="54901"/>
                </a:srgbClr>
              </a:gs>
            </a:gsLst>
            <a:lin ang="7800000" scaled="0"/>
          </a:gra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2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73" name="Google Shape;73;p9"/>
          <p:cNvSpPr txBox="1">
            <a:spLocks noGrp="1"/>
          </p:cNvSpPr>
          <p:nvPr>
            <p:ph type="title"/>
          </p:nvPr>
        </p:nvSpPr>
        <p:spPr>
          <a:xfrm>
            <a:off x="455612" y="1701800"/>
            <a:ext cx="3351927" cy="2844800"/>
          </a:xfrm>
          <a:prstGeom prst="rect">
            <a:avLst/>
          </a:prstGeom>
          <a:noFill/>
          <a:ln>
            <a:noFill/>
          </a:ln>
        </p:spPr>
        <p:txBody>
          <a:bodyPr spcFirstLastPara="1" wrap="square" lIns="121875" tIns="60925" rIns="121875" bIns="60925" anchor="b" anchorCtr="0">
            <a:noAutofit/>
          </a:bodyPr>
          <a:lstStyle>
            <a:lvl1pPr lvl="0" algn="l">
              <a:lnSpc>
                <a:spcPct val="85000"/>
              </a:lnSpc>
              <a:spcBef>
                <a:spcPts val="0"/>
              </a:spcBef>
              <a:spcAft>
                <a:spcPts val="0"/>
              </a:spcAft>
              <a:buClr>
                <a:srgbClr val="004E6C"/>
              </a:buClr>
              <a:buSzPts val="2000"/>
              <a:buFont typeface="Century Gothic" panose="020B050202020202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9"/>
          <p:cNvSpPr txBox="1">
            <a:spLocks noGrp="1"/>
          </p:cNvSpPr>
          <p:nvPr>
            <p:ph type="body" idx="1"/>
          </p:nvPr>
        </p:nvSpPr>
        <p:spPr>
          <a:xfrm>
            <a:off x="4469236" y="482600"/>
            <a:ext cx="6805427" cy="5892800"/>
          </a:xfrm>
          <a:prstGeom prst="rect">
            <a:avLst/>
          </a:prstGeom>
          <a:noFill/>
          <a:ln>
            <a:noFill/>
          </a:ln>
        </p:spPr>
        <p:txBody>
          <a:bodyPr spcFirstLastPara="1" wrap="square" lIns="121875" tIns="60925" rIns="121875" bIns="60925" anchor="t" anchorCtr="0">
            <a:noAutofit/>
          </a:bodyPr>
          <a:lstStyle>
            <a:lvl1pPr marL="457200" lvl="0" indent="-381000" algn="l">
              <a:lnSpc>
                <a:spcPct val="95000"/>
              </a:lnSpc>
              <a:spcBef>
                <a:spcPts val="1865"/>
              </a:spcBef>
              <a:spcAft>
                <a:spcPts val="0"/>
              </a:spcAft>
              <a:buSzPts val="2400"/>
              <a:buChar char="•"/>
              <a:defRPr sz="2400"/>
            </a:lvl1pPr>
            <a:lvl2pPr marL="914400" lvl="1" indent="-355600" algn="l">
              <a:lnSpc>
                <a:spcPct val="95000"/>
              </a:lnSpc>
              <a:spcBef>
                <a:spcPts val="1065"/>
              </a:spcBef>
              <a:spcAft>
                <a:spcPts val="0"/>
              </a:spcAft>
              <a:buSzPts val="2000"/>
              <a:buChar char="–"/>
              <a:defRPr sz="2000"/>
            </a:lvl2pPr>
            <a:lvl3pPr marL="1371600" lvl="2" indent="-342900" algn="l">
              <a:lnSpc>
                <a:spcPct val="95000"/>
              </a:lnSpc>
              <a:spcBef>
                <a:spcPts val="1065"/>
              </a:spcBef>
              <a:spcAft>
                <a:spcPts val="0"/>
              </a:spcAft>
              <a:buSzPts val="1800"/>
              <a:buChar char="–"/>
              <a:defRPr sz="1800"/>
            </a:lvl3pPr>
            <a:lvl4pPr marL="1828800" lvl="3" indent="-342900" algn="l">
              <a:lnSpc>
                <a:spcPct val="95000"/>
              </a:lnSpc>
              <a:spcBef>
                <a:spcPts val="1065"/>
              </a:spcBef>
              <a:spcAft>
                <a:spcPts val="0"/>
              </a:spcAft>
              <a:buSzPts val="1800"/>
              <a:buChar char="–"/>
              <a:defRPr sz="1800"/>
            </a:lvl4pPr>
            <a:lvl5pPr marL="2286000" lvl="4" indent="-342900" algn="l">
              <a:lnSpc>
                <a:spcPct val="95000"/>
              </a:lnSpc>
              <a:spcBef>
                <a:spcPts val="1065"/>
              </a:spcBef>
              <a:spcAft>
                <a:spcPts val="0"/>
              </a:spcAft>
              <a:buSzPts val="1800"/>
              <a:buChar char="–"/>
              <a:defRPr sz="1800"/>
            </a:lvl5pPr>
            <a:lvl6pPr marL="2743200" lvl="5" indent="-331470" algn="l">
              <a:lnSpc>
                <a:spcPct val="95000"/>
              </a:lnSpc>
              <a:spcBef>
                <a:spcPts val="1065"/>
              </a:spcBef>
              <a:spcAft>
                <a:spcPts val="0"/>
              </a:spcAft>
              <a:buSzPts val="1620"/>
              <a:buFont typeface="Century Gothic" panose="020B0502020202020204"/>
              <a:buChar char="–"/>
              <a:defRPr sz="1800"/>
            </a:lvl6pPr>
            <a:lvl7pPr marL="3200400" lvl="6" indent="-331470" algn="l">
              <a:lnSpc>
                <a:spcPct val="95000"/>
              </a:lnSpc>
              <a:spcBef>
                <a:spcPts val="1065"/>
              </a:spcBef>
              <a:spcAft>
                <a:spcPts val="0"/>
              </a:spcAft>
              <a:buSzPts val="1620"/>
              <a:buChar char="–"/>
              <a:defRPr sz="1800"/>
            </a:lvl7pPr>
            <a:lvl8pPr marL="3657600" lvl="7" indent="-331470" algn="l">
              <a:lnSpc>
                <a:spcPct val="95000"/>
              </a:lnSpc>
              <a:spcBef>
                <a:spcPts val="1065"/>
              </a:spcBef>
              <a:spcAft>
                <a:spcPts val="0"/>
              </a:spcAft>
              <a:buSzPts val="1620"/>
              <a:buChar char="–"/>
              <a:defRPr sz="1800"/>
            </a:lvl8pPr>
            <a:lvl9pPr marL="4114800" lvl="8" indent="-331470" algn="l">
              <a:lnSpc>
                <a:spcPct val="95000"/>
              </a:lnSpc>
              <a:spcBef>
                <a:spcPts val="1065"/>
              </a:spcBef>
              <a:spcAft>
                <a:spcPts val="0"/>
              </a:spcAft>
              <a:buSzPts val="1620"/>
              <a:buChar char="–"/>
              <a:defRPr sz="1800"/>
            </a:lvl9pPr>
          </a:lstStyle>
          <a:p/>
        </p:txBody>
      </p:sp>
      <p:sp>
        <p:nvSpPr>
          <p:cNvPr id="75" name="Google Shape;75;p9"/>
          <p:cNvSpPr txBox="1">
            <a:spLocks noGrp="1"/>
          </p:cNvSpPr>
          <p:nvPr>
            <p:ph type="body" idx="2"/>
          </p:nvPr>
        </p:nvSpPr>
        <p:spPr>
          <a:xfrm>
            <a:off x="455612" y="4648200"/>
            <a:ext cx="3351927" cy="1727200"/>
          </a:xfrm>
          <a:prstGeom prst="rect">
            <a:avLst/>
          </a:prstGeom>
          <a:noFill/>
          <a:ln>
            <a:noFill/>
          </a:ln>
        </p:spPr>
        <p:txBody>
          <a:bodyPr spcFirstLastPara="1" wrap="square" lIns="121875" tIns="60925" rIns="121875" bIns="60925" anchor="t" anchorCtr="0">
            <a:noAutofit/>
          </a:bodyPr>
          <a:lstStyle>
            <a:lvl1pPr marL="457200" lvl="0" indent="-228600" algn="l">
              <a:lnSpc>
                <a:spcPct val="95000"/>
              </a:lnSpc>
              <a:spcBef>
                <a:spcPts val="1200"/>
              </a:spcBef>
              <a:spcAft>
                <a:spcPts val="0"/>
              </a:spcAft>
              <a:buSzPts val="1600"/>
              <a:buNone/>
              <a:defRPr sz="1600"/>
            </a:lvl1pPr>
            <a:lvl2pPr marL="914400" lvl="1" indent="-228600" algn="l">
              <a:lnSpc>
                <a:spcPct val="95000"/>
              </a:lnSpc>
              <a:spcBef>
                <a:spcPts val="1065"/>
              </a:spcBef>
              <a:spcAft>
                <a:spcPts val="0"/>
              </a:spcAft>
              <a:buSzPts val="1600"/>
              <a:buNone/>
              <a:defRPr sz="1600"/>
            </a:lvl2pPr>
            <a:lvl3pPr marL="1371600" lvl="2" indent="-228600" algn="l">
              <a:lnSpc>
                <a:spcPct val="95000"/>
              </a:lnSpc>
              <a:spcBef>
                <a:spcPts val="1065"/>
              </a:spcBef>
              <a:spcAft>
                <a:spcPts val="0"/>
              </a:spcAft>
              <a:buSzPts val="1300"/>
              <a:buNone/>
              <a:defRPr sz="1300"/>
            </a:lvl3pPr>
            <a:lvl4pPr marL="1828800" lvl="3" indent="-228600" algn="l">
              <a:lnSpc>
                <a:spcPct val="95000"/>
              </a:lnSpc>
              <a:spcBef>
                <a:spcPts val="1065"/>
              </a:spcBef>
              <a:spcAft>
                <a:spcPts val="0"/>
              </a:spcAft>
              <a:buSzPts val="1200"/>
              <a:buNone/>
              <a:defRPr sz="1200"/>
            </a:lvl4pPr>
            <a:lvl5pPr marL="2286000" lvl="4" indent="-228600" algn="l">
              <a:lnSpc>
                <a:spcPct val="95000"/>
              </a:lnSpc>
              <a:spcBef>
                <a:spcPts val="1065"/>
              </a:spcBef>
              <a:spcAft>
                <a:spcPts val="0"/>
              </a:spcAft>
              <a:buSzPts val="1200"/>
              <a:buNone/>
              <a:defRPr sz="1200"/>
            </a:lvl5pPr>
            <a:lvl6pPr marL="2743200" lvl="5" indent="-228600" algn="l">
              <a:lnSpc>
                <a:spcPct val="95000"/>
              </a:lnSpc>
              <a:spcBef>
                <a:spcPts val="1065"/>
              </a:spcBef>
              <a:spcAft>
                <a:spcPts val="0"/>
              </a:spcAft>
              <a:buSzPts val="1080"/>
              <a:buNone/>
              <a:defRPr sz="1200"/>
            </a:lvl6pPr>
            <a:lvl7pPr marL="3200400" lvl="6" indent="-228600" algn="l">
              <a:lnSpc>
                <a:spcPct val="95000"/>
              </a:lnSpc>
              <a:spcBef>
                <a:spcPts val="1065"/>
              </a:spcBef>
              <a:spcAft>
                <a:spcPts val="0"/>
              </a:spcAft>
              <a:buSzPts val="1080"/>
              <a:buNone/>
              <a:defRPr sz="1200"/>
            </a:lvl7pPr>
            <a:lvl8pPr marL="3657600" lvl="7" indent="-228600" algn="l">
              <a:lnSpc>
                <a:spcPct val="95000"/>
              </a:lnSpc>
              <a:spcBef>
                <a:spcPts val="1065"/>
              </a:spcBef>
              <a:spcAft>
                <a:spcPts val="0"/>
              </a:spcAft>
              <a:buSzPts val="1080"/>
              <a:buNone/>
              <a:defRPr sz="1200"/>
            </a:lvl8pPr>
            <a:lvl9pPr marL="4114800" lvl="8" indent="-228600" algn="l">
              <a:lnSpc>
                <a:spcPct val="95000"/>
              </a:lnSpc>
              <a:spcBef>
                <a:spcPts val="1065"/>
              </a:spcBef>
              <a:spcAft>
                <a:spcPts val="0"/>
              </a:spcAft>
              <a:buSzPts val="1080"/>
              <a:buNone/>
              <a:defRPr sz="1200"/>
            </a:lvl9pPr>
          </a:lstStyle>
          <a:p/>
        </p:txBody>
      </p:sp>
      <p:sp>
        <p:nvSpPr>
          <p:cNvPr id="76" name="Google Shape;76;p9"/>
          <p:cNvSpPr txBox="1">
            <a:spLocks noGrp="1"/>
          </p:cNvSpPr>
          <p:nvPr>
            <p:ph type="dt" idx="10"/>
          </p:nvPr>
        </p:nvSpPr>
        <p:spPr>
          <a:xfrm>
            <a:off x="1117309" y="6400801"/>
            <a:ext cx="2742486" cy="320675"/>
          </a:xfrm>
          <a:prstGeom prst="rect">
            <a:avLst/>
          </a:prstGeom>
          <a:noFill/>
          <a:ln>
            <a:noFill/>
          </a:ln>
        </p:spPr>
        <p:txBody>
          <a:bodyPr spcFirstLastPara="1" wrap="square" lIns="121875" tIns="60925" rIns="121875" bIns="609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a:spLocks noGrp="1"/>
          </p:cNvSpPr>
          <p:nvPr>
            <p:ph type="ftr" idx="11"/>
          </p:nvPr>
        </p:nvSpPr>
        <p:spPr>
          <a:xfrm>
            <a:off x="3907842" y="6400801"/>
            <a:ext cx="6216301" cy="320675"/>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79"/>
        <p:cNvGrpSpPr/>
        <p:nvPr/>
      </p:nvGrpSpPr>
      <p:grpSpPr>
        <a:xfrm>
          <a:off x="0" y="0"/>
          <a:ext cx="0" cy="0"/>
          <a:chOff x="0" y="0"/>
          <a:chExt cx="0" cy="0"/>
        </a:xfrm>
      </p:grpSpPr>
      <p:sp>
        <p:nvSpPr>
          <p:cNvPr id="80" name="Google Shape;80;p10"/>
          <p:cNvSpPr/>
          <p:nvPr/>
        </p:nvSpPr>
        <p:spPr>
          <a:xfrm>
            <a:off x="2082258" y="0"/>
            <a:ext cx="8024310" cy="6858000"/>
          </a:xfrm>
          <a:prstGeom prst="rect">
            <a:avLst/>
          </a:prstGeom>
          <a:gradFill>
            <a:gsLst>
              <a:gs pos="0">
                <a:srgbClr val="FFFFFF">
                  <a:alpha val="0"/>
                </a:srgbClr>
              </a:gs>
              <a:gs pos="100000">
                <a:srgbClr val="FFFFFF">
                  <a:alpha val="54901"/>
                </a:srgbClr>
              </a:gs>
            </a:gsLst>
            <a:lin ang="7800000" scaled="0"/>
          </a:gra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2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81" name="Google Shape;81;p10"/>
          <p:cNvSpPr txBox="1">
            <a:spLocks noGrp="1"/>
          </p:cNvSpPr>
          <p:nvPr>
            <p:ph type="title"/>
          </p:nvPr>
        </p:nvSpPr>
        <p:spPr>
          <a:xfrm>
            <a:off x="2437765" y="4800600"/>
            <a:ext cx="7313295" cy="762000"/>
          </a:xfrm>
          <a:prstGeom prst="rect">
            <a:avLst/>
          </a:prstGeom>
          <a:noFill/>
          <a:ln>
            <a:noFill/>
          </a:ln>
        </p:spPr>
        <p:txBody>
          <a:bodyPr spcFirstLastPara="1" wrap="square" lIns="121875" tIns="60925" rIns="121875" bIns="60925" anchor="b" anchorCtr="0">
            <a:noAutofit/>
          </a:bodyPr>
          <a:lstStyle>
            <a:lvl1pPr lvl="0" algn="l">
              <a:lnSpc>
                <a:spcPct val="85000"/>
              </a:lnSpc>
              <a:spcBef>
                <a:spcPts val="0"/>
              </a:spcBef>
              <a:spcAft>
                <a:spcPts val="0"/>
              </a:spcAft>
              <a:buClr>
                <a:srgbClr val="004E6C"/>
              </a:buClr>
              <a:buSzPts val="2000"/>
              <a:buFont typeface="Century Gothic" panose="020B050202020202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0" descr="An empty placeholder to add an image. Click on the placeholder and select the image that you wish to add"/>
          <p:cNvSpPr>
            <a:spLocks noGrp="1"/>
          </p:cNvSpPr>
          <p:nvPr>
            <p:ph type="pic" idx="2"/>
          </p:nvPr>
        </p:nvSpPr>
        <p:spPr>
          <a:xfrm>
            <a:off x="2437765" y="279401"/>
            <a:ext cx="7313295" cy="4448175"/>
          </a:xfrm>
          <a:prstGeom prst="rect">
            <a:avLst/>
          </a:prstGeom>
          <a:noFill/>
          <a:ln>
            <a:noFill/>
          </a:ln>
        </p:spPr>
        <p:txBody>
          <a:bodyPr spcFirstLastPara="1" wrap="square" lIns="121875" tIns="60925" rIns="121875" bIns="60925" anchor="t" anchorCtr="0">
            <a:noAutofit/>
          </a:bodyPr>
          <a:lstStyle>
            <a:lvl1pPr marR="0" lvl="0" algn="l" rtl="0">
              <a:lnSpc>
                <a:spcPct val="95000"/>
              </a:lnSpc>
              <a:spcBef>
                <a:spcPts val="1865"/>
              </a:spcBef>
              <a:spcAft>
                <a:spcPts val="0"/>
              </a:spcAft>
              <a:buClr>
                <a:srgbClr val="546321"/>
              </a:buClr>
              <a:buSzPts val="2800"/>
              <a:buFont typeface="Arial" panose="020B0604020202020204"/>
              <a:buNone/>
              <a:defRPr sz="2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95000"/>
              </a:lnSpc>
              <a:spcBef>
                <a:spcPts val="1065"/>
              </a:spcBef>
              <a:spcAft>
                <a:spcPts val="0"/>
              </a:spcAft>
              <a:buClr>
                <a:srgbClr val="546321"/>
              </a:buClr>
              <a:buSzPts val="3700"/>
              <a:buFont typeface="Century Gothic" panose="020B0502020202020204"/>
              <a:buNone/>
              <a:defRPr sz="37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lnSpc>
                <a:spcPct val="95000"/>
              </a:lnSpc>
              <a:spcBef>
                <a:spcPts val="1065"/>
              </a:spcBef>
              <a:spcAft>
                <a:spcPts val="0"/>
              </a:spcAft>
              <a:buClr>
                <a:srgbClr val="546321"/>
              </a:buClr>
              <a:buSzPts val="3200"/>
              <a:buFont typeface="Century Gothic" panose="020B0502020202020204"/>
              <a:buNone/>
              <a:defRPr sz="3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lnSpc>
                <a:spcPct val="95000"/>
              </a:lnSpc>
              <a:spcBef>
                <a:spcPts val="1065"/>
              </a:spcBef>
              <a:spcAft>
                <a:spcPts val="0"/>
              </a:spcAft>
              <a:buClr>
                <a:srgbClr val="546321"/>
              </a:buClr>
              <a:buSzPts val="2700"/>
              <a:buFont typeface="Century Gothic" panose="020B0502020202020204"/>
              <a:buNone/>
              <a:defRPr sz="27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lnSpc>
                <a:spcPct val="95000"/>
              </a:lnSpc>
              <a:spcBef>
                <a:spcPts val="1065"/>
              </a:spcBef>
              <a:spcAft>
                <a:spcPts val="0"/>
              </a:spcAft>
              <a:buClr>
                <a:srgbClr val="546321"/>
              </a:buClr>
              <a:buSzPts val="2700"/>
              <a:buFont typeface="Century Gothic" panose="020B0502020202020204"/>
              <a:buNone/>
              <a:defRPr sz="27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lnSpc>
                <a:spcPct val="95000"/>
              </a:lnSpc>
              <a:spcBef>
                <a:spcPts val="1065"/>
              </a:spcBef>
              <a:spcAft>
                <a:spcPts val="0"/>
              </a:spcAft>
              <a:buClr>
                <a:srgbClr val="546321"/>
              </a:buClr>
              <a:buSzPts val="2430"/>
              <a:buFont typeface="Century Gothic" panose="020B0502020202020204"/>
              <a:buNone/>
              <a:defRPr sz="27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lnSpc>
                <a:spcPct val="95000"/>
              </a:lnSpc>
              <a:spcBef>
                <a:spcPts val="1065"/>
              </a:spcBef>
              <a:spcAft>
                <a:spcPts val="0"/>
              </a:spcAft>
              <a:buClr>
                <a:srgbClr val="546321"/>
              </a:buClr>
              <a:buSzPts val="2430"/>
              <a:buFont typeface="Century Gothic" panose="020B0502020202020204"/>
              <a:buNone/>
              <a:defRPr sz="27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lnSpc>
                <a:spcPct val="95000"/>
              </a:lnSpc>
              <a:spcBef>
                <a:spcPts val="1065"/>
              </a:spcBef>
              <a:spcAft>
                <a:spcPts val="0"/>
              </a:spcAft>
              <a:buClr>
                <a:srgbClr val="546321"/>
              </a:buClr>
              <a:buSzPts val="2430"/>
              <a:buFont typeface="Century Gothic" panose="020B0502020202020204"/>
              <a:buNone/>
              <a:defRPr sz="27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lnSpc>
                <a:spcPct val="95000"/>
              </a:lnSpc>
              <a:spcBef>
                <a:spcPts val="1065"/>
              </a:spcBef>
              <a:spcAft>
                <a:spcPts val="0"/>
              </a:spcAft>
              <a:buClr>
                <a:srgbClr val="546321"/>
              </a:buClr>
              <a:buSzPts val="2430"/>
              <a:buFont typeface="Century Gothic" panose="020B0502020202020204"/>
              <a:buNone/>
              <a:defRPr sz="27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83" name="Google Shape;83;p10"/>
          <p:cNvSpPr txBox="1">
            <a:spLocks noGrp="1"/>
          </p:cNvSpPr>
          <p:nvPr>
            <p:ph type="body" idx="1"/>
          </p:nvPr>
        </p:nvSpPr>
        <p:spPr>
          <a:xfrm>
            <a:off x="2437765" y="5562600"/>
            <a:ext cx="7313295" cy="812800"/>
          </a:xfrm>
          <a:prstGeom prst="rect">
            <a:avLst/>
          </a:prstGeom>
          <a:noFill/>
          <a:ln>
            <a:noFill/>
          </a:ln>
        </p:spPr>
        <p:txBody>
          <a:bodyPr spcFirstLastPara="1" wrap="square" lIns="121875" tIns="60925" rIns="121875" bIns="60925" anchor="t" anchorCtr="0">
            <a:noAutofit/>
          </a:bodyPr>
          <a:lstStyle>
            <a:lvl1pPr marL="457200" lvl="0" indent="-228600" algn="l">
              <a:lnSpc>
                <a:spcPct val="95000"/>
              </a:lnSpc>
              <a:spcBef>
                <a:spcPts val="0"/>
              </a:spcBef>
              <a:spcAft>
                <a:spcPts val="0"/>
              </a:spcAft>
              <a:buSzPts val="1600"/>
              <a:buNone/>
              <a:defRPr sz="1600"/>
            </a:lvl1pPr>
            <a:lvl2pPr marL="914400" lvl="1" indent="-228600" algn="l">
              <a:lnSpc>
                <a:spcPct val="95000"/>
              </a:lnSpc>
              <a:spcBef>
                <a:spcPts val="1065"/>
              </a:spcBef>
              <a:spcAft>
                <a:spcPts val="0"/>
              </a:spcAft>
              <a:buSzPts val="1600"/>
              <a:buNone/>
              <a:defRPr sz="1600"/>
            </a:lvl2pPr>
            <a:lvl3pPr marL="1371600" lvl="2" indent="-228600" algn="l">
              <a:lnSpc>
                <a:spcPct val="95000"/>
              </a:lnSpc>
              <a:spcBef>
                <a:spcPts val="1065"/>
              </a:spcBef>
              <a:spcAft>
                <a:spcPts val="0"/>
              </a:spcAft>
              <a:buSzPts val="1300"/>
              <a:buNone/>
              <a:defRPr sz="1300"/>
            </a:lvl3pPr>
            <a:lvl4pPr marL="1828800" lvl="3" indent="-228600" algn="l">
              <a:lnSpc>
                <a:spcPct val="95000"/>
              </a:lnSpc>
              <a:spcBef>
                <a:spcPts val="1065"/>
              </a:spcBef>
              <a:spcAft>
                <a:spcPts val="0"/>
              </a:spcAft>
              <a:buSzPts val="1200"/>
              <a:buNone/>
              <a:defRPr sz="1200"/>
            </a:lvl4pPr>
            <a:lvl5pPr marL="2286000" lvl="4" indent="-228600" algn="l">
              <a:lnSpc>
                <a:spcPct val="95000"/>
              </a:lnSpc>
              <a:spcBef>
                <a:spcPts val="1065"/>
              </a:spcBef>
              <a:spcAft>
                <a:spcPts val="0"/>
              </a:spcAft>
              <a:buSzPts val="1200"/>
              <a:buNone/>
              <a:defRPr sz="1200"/>
            </a:lvl5pPr>
            <a:lvl6pPr marL="2743200" lvl="5" indent="-228600" algn="l">
              <a:lnSpc>
                <a:spcPct val="95000"/>
              </a:lnSpc>
              <a:spcBef>
                <a:spcPts val="1065"/>
              </a:spcBef>
              <a:spcAft>
                <a:spcPts val="0"/>
              </a:spcAft>
              <a:buSzPts val="1080"/>
              <a:buNone/>
              <a:defRPr sz="1200"/>
            </a:lvl6pPr>
            <a:lvl7pPr marL="3200400" lvl="6" indent="-228600" algn="l">
              <a:lnSpc>
                <a:spcPct val="95000"/>
              </a:lnSpc>
              <a:spcBef>
                <a:spcPts val="1065"/>
              </a:spcBef>
              <a:spcAft>
                <a:spcPts val="0"/>
              </a:spcAft>
              <a:buSzPts val="1080"/>
              <a:buNone/>
              <a:defRPr sz="1200"/>
            </a:lvl7pPr>
            <a:lvl8pPr marL="3657600" lvl="7" indent="-228600" algn="l">
              <a:lnSpc>
                <a:spcPct val="95000"/>
              </a:lnSpc>
              <a:spcBef>
                <a:spcPts val="1065"/>
              </a:spcBef>
              <a:spcAft>
                <a:spcPts val="0"/>
              </a:spcAft>
              <a:buSzPts val="1080"/>
              <a:buNone/>
              <a:defRPr sz="1200"/>
            </a:lvl8pPr>
            <a:lvl9pPr marL="4114800" lvl="8" indent="-228600" algn="l">
              <a:lnSpc>
                <a:spcPct val="95000"/>
              </a:lnSpc>
              <a:spcBef>
                <a:spcPts val="1065"/>
              </a:spcBef>
              <a:spcAft>
                <a:spcPts val="0"/>
              </a:spcAft>
              <a:buSzPts val="1080"/>
              <a:buNone/>
              <a:defRPr sz="1200"/>
            </a:lvl9pPr>
          </a:lstStyle>
          <a:p/>
        </p:txBody>
      </p:sp>
      <p:sp>
        <p:nvSpPr>
          <p:cNvPr id="84" name="Google Shape;84;p10"/>
          <p:cNvSpPr txBox="1">
            <a:spLocks noGrp="1"/>
          </p:cNvSpPr>
          <p:nvPr>
            <p:ph type="dt" idx="10"/>
          </p:nvPr>
        </p:nvSpPr>
        <p:spPr>
          <a:xfrm>
            <a:off x="1117309" y="6400801"/>
            <a:ext cx="2742486" cy="320675"/>
          </a:xfrm>
          <a:prstGeom prst="rect">
            <a:avLst/>
          </a:prstGeom>
          <a:noFill/>
          <a:ln>
            <a:noFill/>
          </a:ln>
        </p:spPr>
        <p:txBody>
          <a:bodyPr spcFirstLastPara="1" wrap="square" lIns="121875" tIns="60925" rIns="121875" bIns="609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a:spLocks noGrp="1"/>
          </p:cNvSpPr>
          <p:nvPr>
            <p:ph type="ftr" idx="11"/>
          </p:nvPr>
        </p:nvSpPr>
        <p:spPr>
          <a:xfrm>
            <a:off x="3907842" y="6400801"/>
            <a:ext cx="6216301" cy="320675"/>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4.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stretch>
            <a:fillRect/>
          </a:stretch>
        </a:blip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1620" y="0"/>
            <a:ext cx="12188952" cy="6858000"/>
            <a:chOff x="1620" y="0"/>
            <a:chExt cx="12188952" cy="6858000"/>
          </a:xfrm>
        </p:grpSpPr>
        <p:sp>
          <p:nvSpPr>
            <p:cNvPr id="11" name="Google Shape;11;p1"/>
            <p:cNvSpPr/>
            <p:nvPr/>
          </p:nvSpPr>
          <p:spPr>
            <a:xfrm>
              <a:off x="1620" y="0"/>
              <a:ext cx="12188952" cy="6858000"/>
            </a:xfrm>
            <a:prstGeom prst="rect">
              <a:avLst/>
            </a:prstGeom>
            <a:gradFill>
              <a:gsLst>
                <a:gs pos="0">
                  <a:srgbClr val="0078A7"/>
                </a:gs>
                <a:gs pos="58000">
                  <a:srgbClr val="B8EBFE"/>
                </a:gs>
                <a:gs pos="100000">
                  <a:srgbClr val="0078A7"/>
                </a:gs>
              </a:gsLst>
              <a:lin ang="2700000" scaled="0"/>
            </a:gra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2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2" name="Google Shape;12;p1"/>
            <p:cNvSpPr/>
            <p:nvPr/>
          </p:nvSpPr>
          <p:spPr>
            <a:xfrm>
              <a:off x="304721" y="0"/>
              <a:ext cx="11579384" cy="6858000"/>
            </a:xfrm>
            <a:prstGeom prst="rect">
              <a:avLst/>
            </a:prstGeom>
            <a:solidFill>
              <a:srgbClr val="DBF5FF">
                <a:alpha val="49803"/>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2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grpSp>
      <p:sp>
        <p:nvSpPr>
          <p:cNvPr id="13" name="Google Shape;13;p1"/>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Autofit/>
          </a:bodyPr>
          <a:lstStyle>
            <a:lvl1pPr marR="0" lvl="0" algn="l" rtl="0">
              <a:lnSpc>
                <a:spcPct val="85000"/>
              </a:lnSpc>
              <a:spcBef>
                <a:spcPts val="0"/>
              </a:spcBef>
              <a:spcAft>
                <a:spcPts val="0"/>
              </a:spcAft>
              <a:buClr>
                <a:srgbClr val="004E6C"/>
              </a:buClr>
              <a:buSzPts val="4400"/>
              <a:buFont typeface="Century Gothic" panose="020B0502020202020204"/>
              <a:buNone/>
              <a:defRPr sz="4400" b="0" i="0" u="none" strike="noStrike" cap="none">
                <a:solidFill>
                  <a:srgbClr val="004E6C"/>
                </a:solidFill>
                <a:latin typeface="Century Gothic" panose="020B0502020202020204"/>
                <a:ea typeface="Century Gothic" panose="020B0502020202020204"/>
                <a:cs typeface="Century Gothic" panose="020B0502020202020204"/>
                <a:sym typeface="Century Gothic" panose="020B0502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Autofit/>
          </a:bodyPr>
          <a:lstStyle>
            <a:lvl1pPr marL="457200" marR="0" lvl="0" indent="-381000" algn="l" rtl="0">
              <a:lnSpc>
                <a:spcPct val="95000"/>
              </a:lnSpc>
              <a:spcBef>
                <a:spcPts val="1865"/>
              </a:spcBef>
              <a:spcAft>
                <a:spcPts val="0"/>
              </a:spcAft>
              <a:buClr>
                <a:srgbClr val="546321"/>
              </a:buClr>
              <a:buSzPts val="2400"/>
              <a:buFont typeface="Arial" panose="020B0604020202020204"/>
              <a:buChar char="•"/>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55600" algn="l" rtl="0">
              <a:lnSpc>
                <a:spcPct val="95000"/>
              </a:lnSpc>
              <a:spcBef>
                <a:spcPts val="1065"/>
              </a:spcBef>
              <a:spcAft>
                <a:spcPts val="0"/>
              </a:spcAft>
              <a:buClr>
                <a:srgbClr val="546321"/>
              </a:buClr>
              <a:buSzPts val="2000"/>
              <a:buFont typeface="Century Gothic" panose="020B0502020202020204"/>
              <a:buChar char="–"/>
              <a:defRPr sz="20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42900" algn="l" rtl="0">
              <a:lnSpc>
                <a:spcPct val="95000"/>
              </a:lnSpc>
              <a:spcBef>
                <a:spcPts val="1065"/>
              </a:spcBef>
              <a:spcAft>
                <a:spcPts val="0"/>
              </a:spcAft>
              <a:buClr>
                <a:srgbClr val="546321"/>
              </a:buClr>
              <a:buSzPts val="1800"/>
              <a:buFont typeface="Century Gothic" panose="020B0502020202020204"/>
              <a:buChar char="–"/>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42900" algn="l" rtl="0">
              <a:lnSpc>
                <a:spcPct val="95000"/>
              </a:lnSpc>
              <a:spcBef>
                <a:spcPts val="1065"/>
              </a:spcBef>
              <a:spcAft>
                <a:spcPts val="0"/>
              </a:spcAft>
              <a:buClr>
                <a:srgbClr val="546321"/>
              </a:buClr>
              <a:buSzPts val="1800"/>
              <a:buFont typeface="Century Gothic" panose="020B0502020202020204"/>
              <a:buChar char="–"/>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42900" algn="l" rtl="0">
              <a:lnSpc>
                <a:spcPct val="95000"/>
              </a:lnSpc>
              <a:spcBef>
                <a:spcPts val="1065"/>
              </a:spcBef>
              <a:spcAft>
                <a:spcPts val="0"/>
              </a:spcAft>
              <a:buClr>
                <a:srgbClr val="546321"/>
              </a:buClr>
              <a:buSzPts val="1800"/>
              <a:buFont typeface="Century Gothic" panose="020B0502020202020204"/>
              <a:buChar char="–"/>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228600" algn="l" rtl="0">
              <a:lnSpc>
                <a:spcPct val="95000"/>
              </a:lnSpc>
              <a:spcBef>
                <a:spcPts val="1065"/>
              </a:spcBef>
              <a:spcAft>
                <a:spcPts val="0"/>
              </a:spcAft>
              <a:buClr>
                <a:srgbClr val="546321"/>
              </a:buClr>
              <a:buSzPts val="1620"/>
              <a:buFont typeface="Century Gothic" panose="020B0502020202020204"/>
              <a:buNone/>
              <a:defRPr sz="18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31470" algn="l" rtl="0">
              <a:lnSpc>
                <a:spcPct val="95000"/>
              </a:lnSpc>
              <a:spcBef>
                <a:spcPts val="1065"/>
              </a:spcBef>
              <a:spcAft>
                <a:spcPts val="0"/>
              </a:spcAft>
              <a:buClr>
                <a:srgbClr val="546321"/>
              </a:buClr>
              <a:buSzPts val="1620"/>
              <a:buFont typeface="Century Gothic" panose="020B0502020202020204"/>
              <a:buChar char="–"/>
              <a:defRPr sz="18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31470" algn="l" rtl="0">
              <a:lnSpc>
                <a:spcPct val="95000"/>
              </a:lnSpc>
              <a:spcBef>
                <a:spcPts val="1065"/>
              </a:spcBef>
              <a:spcAft>
                <a:spcPts val="0"/>
              </a:spcAft>
              <a:buClr>
                <a:srgbClr val="546321"/>
              </a:buClr>
              <a:buSzPts val="1620"/>
              <a:buFont typeface="Century Gothic" panose="020B0502020202020204"/>
              <a:buChar char="–"/>
              <a:defRPr sz="18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31470" algn="l" rtl="0">
              <a:lnSpc>
                <a:spcPct val="95000"/>
              </a:lnSpc>
              <a:spcBef>
                <a:spcPts val="1065"/>
              </a:spcBef>
              <a:spcAft>
                <a:spcPts val="0"/>
              </a:spcAft>
              <a:buClr>
                <a:srgbClr val="546321"/>
              </a:buClr>
              <a:buSzPts val="1620"/>
              <a:buFont typeface="Century Gothic" panose="020B0502020202020204"/>
              <a:buChar char="–"/>
              <a:defRPr sz="18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5" name="Google Shape;15;p1"/>
          <p:cNvSpPr txBox="1">
            <a:spLocks noGrp="1"/>
          </p:cNvSpPr>
          <p:nvPr>
            <p:ph type="dt" idx="10"/>
          </p:nvPr>
        </p:nvSpPr>
        <p:spPr>
          <a:xfrm>
            <a:off x="1117309" y="6400801"/>
            <a:ext cx="2742486" cy="320675"/>
          </a:xfrm>
          <a:prstGeom prst="rect">
            <a:avLst/>
          </a:prstGeom>
          <a:noFill/>
          <a:ln>
            <a:noFill/>
          </a:ln>
        </p:spPr>
        <p:txBody>
          <a:bodyPr spcFirstLastPara="1" wrap="square" lIns="121875" tIns="60925" rIns="121875" bIns="60925" anchor="b" anchorCtr="0">
            <a:noAutofit/>
          </a:bodyPr>
          <a:lstStyle>
            <a:lvl1pPr marR="0" lvl="0" algn="l" rtl="0">
              <a:spcBef>
                <a:spcPts val="0"/>
              </a:spcBef>
              <a:spcAft>
                <a:spcPts val="0"/>
              </a:spcAft>
              <a:buSzPts val="1400"/>
              <a:buNone/>
              <a:defRPr sz="12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6" name="Google Shape;16;p1"/>
          <p:cNvSpPr txBox="1">
            <a:spLocks noGrp="1"/>
          </p:cNvSpPr>
          <p:nvPr>
            <p:ph type="ftr" idx="11"/>
          </p:nvPr>
        </p:nvSpPr>
        <p:spPr>
          <a:xfrm>
            <a:off x="3907842" y="6400801"/>
            <a:ext cx="6216301" cy="320675"/>
          </a:xfrm>
          <a:prstGeom prst="rect">
            <a:avLst/>
          </a:prstGeom>
          <a:noFill/>
          <a:ln>
            <a:noFill/>
          </a:ln>
        </p:spPr>
        <p:txBody>
          <a:bodyPr spcFirstLastPara="1" wrap="square" lIns="121875" tIns="60925" rIns="121875" bIns="60925" anchor="b" anchorCtr="0">
            <a:noAutofit/>
          </a:bodyPr>
          <a:lstStyle>
            <a:lvl1pPr marR="0" lvl="0" algn="ctr" rtl="0">
              <a:spcBef>
                <a:spcPts val="0"/>
              </a:spcBef>
              <a:spcAft>
                <a:spcPts val="0"/>
              </a:spcAft>
              <a:buSzPts val="1400"/>
              <a:buNone/>
              <a:defRPr sz="12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7" name="Google Shape;17;p1"/>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lvl1pPr marL="0" marR="0" lvl="0" indent="0" algn="r" rtl="0">
              <a:spcBef>
                <a:spcPts val="0"/>
              </a:spcBef>
              <a:buNone/>
              <a:defRPr sz="12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rtl="0">
              <a:spcBef>
                <a:spcPts val="0"/>
              </a:spcBef>
              <a:buNone/>
              <a:defRPr sz="12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rtl="0">
              <a:spcBef>
                <a:spcPts val="0"/>
              </a:spcBef>
              <a:buNone/>
              <a:defRPr sz="12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rtl="0">
              <a:spcBef>
                <a:spcPts val="0"/>
              </a:spcBef>
              <a:buNone/>
              <a:defRPr sz="12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rtl="0">
              <a:spcBef>
                <a:spcPts val="0"/>
              </a:spcBef>
              <a:buNone/>
              <a:defRPr sz="12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rtl="0">
              <a:spcBef>
                <a:spcPts val="0"/>
              </a:spcBef>
              <a:buNone/>
              <a:defRPr sz="12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rtl="0">
              <a:spcBef>
                <a:spcPts val="0"/>
              </a:spcBef>
              <a:buNone/>
              <a:defRPr sz="12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rtl="0">
              <a:spcBef>
                <a:spcPts val="0"/>
              </a:spcBef>
              <a:buNone/>
              <a:defRPr sz="12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rtl="0">
              <a:spcBef>
                <a:spcPts val="0"/>
              </a:spcBef>
              <a:buNone/>
              <a:defRPr sz="12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5.GIF"/><Relationship Id="rId1" Type="http://schemas.openxmlformats.org/officeDocument/2006/relationships/hyperlink" Target="https://byjus.com/physics/utilizing-the-solar-energ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3"/>
          <p:cNvSpPr txBox="1">
            <a:spLocks noGrp="1"/>
          </p:cNvSpPr>
          <p:nvPr>
            <p:ph type="ctrTitle"/>
          </p:nvPr>
        </p:nvSpPr>
        <p:spPr>
          <a:xfrm>
            <a:off x="4864740" y="1217216"/>
            <a:ext cx="7008574" cy="1426617"/>
          </a:xfrm>
          <a:prstGeom prst="rect">
            <a:avLst/>
          </a:prstGeom>
          <a:noFill/>
          <a:ln>
            <a:noFill/>
          </a:ln>
        </p:spPr>
        <p:txBody>
          <a:bodyPr spcFirstLastPara="1" wrap="square" lIns="121875" tIns="60925" rIns="121875" bIns="60925" anchor="b" anchorCtr="0">
            <a:noAutofit/>
          </a:bodyPr>
          <a:lstStyle/>
          <a:p>
            <a:pPr marL="0" lvl="0" indent="0" algn="l" rtl="0">
              <a:lnSpc>
                <a:spcPct val="90000"/>
              </a:lnSpc>
              <a:spcBef>
                <a:spcPts val="0"/>
              </a:spcBef>
              <a:spcAft>
                <a:spcPts val="0"/>
              </a:spcAft>
              <a:buClr>
                <a:schemeClr val="dk2"/>
              </a:buClr>
              <a:buSzPts val="4800"/>
              <a:buFont typeface="Quattrocento Sans" panose="020B0502050000020003"/>
              <a:buNone/>
            </a:pPr>
            <a:r>
              <a:rPr lang="en-US" sz="4800" b="1" dirty="0">
                <a:latin typeface="Arial" panose="020B0604020202020204" pitchFamily="34" charset="0"/>
                <a:ea typeface="Quattrocento Sans" panose="020B0502050000020003"/>
                <a:cs typeface="Arial" panose="020B0604020202020204" pitchFamily="34" charset="0"/>
                <a:sym typeface="Quattrocento Sans" panose="020B0502050000020003"/>
              </a:rPr>
              <a:t>Sources of Energy</a:t>
            </a:r>
            <a:endParaRPr lang="en-US" sz="4800" b="1" dirty="0">
              <a:latin typeface="Arial" panose="020B0604020202020204" pitchFamily="34" charset="0"/>
              <a:ea typeface="Quattrocento Sans" panose="020B0502050000020003"/>
              <a:cs typeface="Arial" panose="020B0604020202020204" pitchFamily="34" charset="0"/>
              <a:sym typeface="Quattrocento Sans" panose="020B0502050000020003"/>
            </a:endParaRPr>
          </a:p>
        </p:txBody>
      </p:sp>
      <p:sp>
        <p:nvSpPr>
          <p:cNvPr id="105" name="Google Shape;105;p13"/>
          <p:cNvSpPr txBox="1">
            <a:spLocks noGrp="1"/>
          </p:cNvSpPr>
          <p:nvPr>
            <p:ph type="subTitle" idx="1"/>
          </p:nvPr>
        </p:nvSpPr>
        <p:spPr>
          <a:xfrm>
            <a:off x="4726260" y="404664"/>
            <a:ext cx="7008574" cy="740544"/>
          </a:xfrm>
          <a:prstGeom prst="rect">
            <a:avLst/>
          </a:prstGeom>
          <a:noFill/>
          <a:ln>
            <a:noFill/>
          </a:ln>
        </p:spPr>
        <p:txBody>
          <a:bodyPr spcFirstLastPara="1" wrap="square" lIns="121875" tIns="60925" rIns="121875" bIns="60925" anchor="t" anchorCtr="0">
            <a:noAutofit/>
          </a:bodyPr>
          <a:lstStyle/>
          <a:p>
            <a:pPr marL="0" lvl="0" indent="0" algn="l" rtl="0">
              <a:lnSpc>
                <a:spcPct val="95000"/>
              </a:lnSpc>
              <a:spcBef>
                <a:spcPts val="0"/>
              </a:spcBef>
              <a:spcAft>
                <a:spcPts val="0"/>
              </a:spcAft>
              <a:buSzPts val="4000"/>
              <a:buNone/>
            </a:pPr>
            <a:r>
              <a:rPr lang="en-US" sz="4000" b="1" dirty="0">
                <a:latin typeface="Arial" panose="020B0604020202020204" pitchFamily="34" charset="0"/>
                <a:ea typeface="Quattrocento Sans" panose="020B0502050000020003"/>
                <a:cs typeface="Arial" panose="020B0604020202020204" pitchFamily="34" charset="0"/>
                <a:sym typeface="Quattrocento Sans" panose="020B0502050000020003"/>
              </a:rPr>
              <a:t>CHAPTER 14</a:t>
            </a:r>
            <a:endParaRPr lang="en-US" sz="4000" b="1" dirty="0">
              <a:latin typeface="Arial" panose="020B0604020202020204" pitchFamily="34" charset="0"/>
              <a:ea typeface="Quattrocento Sans" panose="020B0502050000020003"/>
              <a:cs typeface="Arial" panose="020B0604020202020204" pitchFamily="34" charset="0"/>
              <a:sym typeface="Quattrocento Sans" panose="020B0502050000020003"/>
            </a:endParaRPr>
          </a:p>
        </p:txBody>
      </p:sp>
      <p:sp>
        <p:nvSpPr>
          <p:cNvPr id="106" name="Google Shape;106;p13"/>
          <p:cNvSpPr txBox="1"/>
          <p:nvPr/>
        </p:nvSpPr>
        <p:spPr>
          <a:xfrm>
            <a:off x="4864740" y="3573015"/>
            <a:ext cx="7008574" cy="1426617"/>
          </a:xfrm>
          <a:prstGeom prst="rect">
            <a:avLst/>
          </a:prstGeom>
          <a:noFill/>
          <a:ln>
            <a:noFill/>
          </a:ln>
        </p:spPr>
        <p:txBody>
          <a:bodyPr spcFirstLastPara="1" wrap="square" lIns="121875" tIns="60925" rIns="121875" bIns="60925" anchor="t" anchorCtr="0">
            <a:noAutofit/>
          </a:bodyPr>
          <a:lstStyle/>
          <a:p>
            <a:pPr marL="0" marR="0" lvl="0" indent="0" algn="l" rtl="0">
              <a:lnSpc>
                <a:spcPct val="95000"/>
              </a:lnSpc>
              <a:spcBef>
                <a:spcPts val="0"/>
              </a:spcBef>
              <a:spcAft>
                <a:spcPts val="0"/>
              </a:spcAft>
              <a:buClr>
                <a:srgbClr val="546321"/>
              </a:buClr>
              <a:buSzPts val="4000"/>
              <a:buFont typeface="Arial" panose="020B0604020202020204"/>
              <a:buNone/>
            </a:pPr>
            <a:r>
              <a:rPr lang="en-US" sz="4000" b="1" i="0" u="none" strike="noStrike" cap="none" dirty="0">
                <a:solidFill>
                  <a:srgbClr val="004E6C"/>
                </a:solidFill>
                <a:latin typeface="Arial" panose="020B0604020202020204" pitchFamily="34" charset="0"/>
                <a:ea typeface="Quattrocento Sans" panose="020B0502050000020003"/>
                <a:cs typeface="Arial" panose="020B0604020202020204" pitchFamily="34" charset="0"/>
                <a:sym typeface="Quattrocento Sans" panose="020B0502050000020003"/>
              </a:rPr>
              <a:t>Part 5- </a:t>
            </a:r>
            <a:r>
              <a:rPr lang="en-US" sz="4000" b="0" i="0" u="none" strike="noStrike" cap="none" dirty="0">
                <a:solidFill>
                  <a:srgbClr val="004E6C"/>
                </a:solidFill>
                <a:latin typeface="Arial" panose="020B0604020202020204" pitchFamily="34" charset="0"/>
                <a:ea typeface="Century Gothic" panose="020B0502020202020204"/>
                <a:cs typeface="Arial" panose="020B0604020202020204" pitchFamily="34" charset="0"/>
                <a:sym typeface="Century Gothic" panose="020B0502020202020204"/>
              </a:rPr>
              <a:t>How Long will the Energy Last</a:t>
            </a:r>
            <a:endParaRPr sz="4000" b="0" i="0" u="none" strike="noStrike" cap="none" dirty="0">
              <a:solidFill>
                <a:srgbClr val="004E6C"/>
              </a:solidFill>
              <a:latin typeface="Arial" panose="020B0604020202020204" pitchFamily="34" charset="0"/>
              <a:ea typeface="Quattrocento Sans" panose="020B0502050000020003"/>
              <a:cs typeface="Arial" panose="020B0604020202020204" pitchFamily="34" charset="0"/>
              <a:sym typeface="Quattrocento Sans" panose="020B0502050000020003"/>
            </a:endParaRPr>
          </a:p>
        </p:txBody>
      </p:sp>
      <p:sp>
        <p:nvSpPr>
          <p:cNvPr id="5" name="Rectangle 4"/>
          <p:cNvSpPr/>
          <p:nvPr/>
        </p:nvSpPr>
        <p:spPr>
          <a:xfrm rot="10800000">
            <a:off x="11991004" y="6626156"/>
            <a:ext cx="114338" cy="148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500" fill="hold">
                                          <p:stCondLst>
                                            <p:cond delay="0"/>
                                          </p:stCondLst>
                                        </p:cTn>
                                        <p:tgtEl>
                                          <p:spTgt spid="104"/>
                                        </p:tgtEl>
                                        <p:attrNameLst>
                                          <p:attrName>style.visibility</p:attrName>
                                        </p:attrNameLst>
                                      </p:cBhvr>
                                      <p:to>
                                        <p:strVal val="visible"/>
                                      </p:to>
                                    </p:set>
                                    <p:anim calcmode="lin" valueType="num">
                                      <p:cBhvr additive="base">
                                        <p:cTn id="7" dur="500"/>
                                        <p:tgtEl>
                                          <p:spTgt spid="104"/>
                                        </p:tgtEl>
                                        <p:attrNameLst>
                                          <p:attrName>ppt_y</p:attrName>
                                        </p:attrNameLst>
                                      </p:cBhvr>
                                      <p:tavLst>
                                        <p:tav tm="0">
                                          <p:val>
                                            <p:strVal val="#ppt_y+#ppt_h*1.125000"/>
                                          </p:val>
                                        </p:tav>
                                        <p:tav tm="100000">
                                          <p:val>
                                            <p:strVal val="#ppt_y"/>
                                          </p:val>
                                        </p:tav>
                                      </p:tavLst>
                                    </p:anim>
                                    <p:animEffect transition="in" filter="wipe(up)">
                                      <p:cBhvr>
                                        <p:cTn id="8" dur="500"/>
                                        <p:tgtEl>
                                          <p:spTgt spid="104"/>
                                        </p:tgtEl>
                                      </p:cBhvr>
                                    </p:animEffect>
                                  </p:childTnLst>
                                </p:cTn>
                              </p:par>
                            </p:childTnLst>
                          </p:cTn>
                        </p:par>
                        <p:par>
                          <p:cTn id="9" fill="hold">
                            <p:stCondLst>
                              <p:cond delay="2000"/>
                            </p:stCondLst>
                            <p:childTnLst>
                              <p:par>
                                <p:cTn id="10" presetID="12" presetClass="entr" presetSubtype="4" fill="hold" grpId="0" nodeType="afterEffect">
                                  <p:stCondLst>
                                    <p:cond delay="1500"/>
                                  </p:stCondLst>
                                  <p:childTnLst>
                                    <p:set>
                                      <p:cBhvr>
                                        <p:cTn id="11" dur="500" fill="hold">
                                          <p:stCondLst>
                                            <p:cond delay="0"/>
                                          </p:stCondLst>
                                        </p:cTn>
                                        <p:tgtEl>
                                          <p:spTgt spid="106"/>
                                        </p:tgtEl>
                                        <p:attrNameLst>
                                          <p:attrName>style.visibility</p:attrName>
                                        </p:attrNameLst>
                                      </p:cBhvr>
                                      <p:to>
                                        <p:strVal val="visible"/>
                                      </p:to>
                                    </p:set>
                                    <p:anim calcmode="lin" valueType="num">
                                      <p:cBhvr additive="base">
                                        <p:cTn id="12" dur="500"/>
                                        <p:tgtEl>
                                          <p:spTgt spid="106"/>
                                        </p:tgtEl>
                                        <p:attrNameLst>
                                          <p:attrName>ppt_y</p:attrName>
                                        </p:attrNameLst>
                                      </p:cBhvr>
                                      <p:tavLst>
                                        <p:tav tm="0">
                                          <p:val>
                                            <p:strVal val="#ppt_y+#ppt_h*1.125000"/>
                                          </p:val>
                                        </p:tav>
                                        <p:tav tm="100000">
                                          <p:val>
                                            <p:strVal val="#ppt_y"/>
                                          </p:val>
                                        </p:tav>
                                      </p:tavLst>
                                    </p:anim>
                                    <p:animEffect transition="in" filter="wipe(up)">
                                      <p:cBhvr>
                                        <p:cTn id="13" dur="500"/>
                                        <p:tgtEl>
                                          <p:spTgt spid="106"/>
                                        </p:tgtEl>
                                      </p:cBhvr>
                                    </p:animEffect>
                                  </p:childTnLst>
                                </p:cTn>
                              </p:par>
                            </p:childTnLst>
                          </p:cTn>
                        </p:par>
                        <p:par>
                          <p:cTn id="14" fill="hold">
                            <p:stCondLst>
                              <p:cond delay="4000"/>
                            </p:stCondLst>
                            <p:childTnLst>
                              <p:par>
                                <p:cTn id="15" presetID="12" presetClass="entr" presetSubtype="4" fill="hold" grpId="0" nodeType="afterEffect">
                                  <p:stCondLst>
                                    <p:cond delay="1500"/>
                                  </p:stCondLst>
                                  <p:childTnLst>
                                    <p:set>
                                      <p:cBhvr>
                                        <p:cTn id="16" dur="500" fill="hold">
                                          <p:stCondLst>
                                            <p:cond delay="0"/>
                                          </p:stCondLst>
                                        </p:cTn>
                                        <p:tgtEl>
                                          <p:spTgt spid="5"/>
                                        </p:tgtEl>
                                        <p:attrNameLst>
                                          <p:attrName>style.visibility</p:attrName>
                                        </p:attrNameLst>
                                      </p:cBhvr>
                                      <p:to>
                                        <p:strVal val="visible"/>
                                      </p:to>
                                    </p:set>
                                    <p:anim calcmode="lin" valueType="num">
                                      <p:cBhvr additive="base">
                                        <p:cTn id="17" dur="500"/>
                                        <p:tgtEl>
                                          <p:spTgt spid="5"/>
                                        </p:tgtEl>
                                        <p:attrNameLst>
                                          <p:attrName>ppt_y</p:attrName>
                                        </p:attrNameLst>
                                      </p:cBhvr>
                                      <p:tavLst>
                                        <p:tav tm="0">
                                          <p:val>
                                            <p:strVal val="#ppt_y+#ppt_h*1.125000"/>
                                          </p:val>
                                        </p:tav>
                                        <p:tav tm="100000">
                                          <p:val>
                                            <p:strVal val="#ppt_y"/>
                                          </p:val>
                                        </p:tav>
                                      </p:tavLst>
                                    </p:anim>
                                    <p:animEffect transition="in" filter="wipe(up)">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6" grpId="0"/>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Autofit/>
          </a:bodyPr>
          <a:lstStyle/>
          <a:p>
            <a:pPr marL="0" lvl="0" indent="0" algn="l" rtl="0">
              <a:lnSpc>
                <a:spcPct val="85000"/>
              </a:lnSpc>
              <a:spcBef>
                <a:spcPts val="0"/>
              </a:spcBef>
              <a:spcAft>
                <a:spcPts val="0"/>
              </a:spcAft>
              <a:buClr>
                <a:srgbClr val="004E6C"/>
              </a:buClr>
              <a:buSzPts val="4400"/>
              <a:buFont typeface="Century Gothic" panose="020B0502020202020204"/>
              <a:buNone/>
            </a:pPr>
            <a:r>
              <a:rPr lang="en-US" b="1" dirty="0">
                <a:latin typeface="Arial" panose="020B0604020202020204" pitchFamily="34" charset="0"/>
                <a:cs typeface="Arial" panose="020B0604020202020204" pitchFamily="34" charset="0"/>
              </a:rPr>
              <a:t>How Long will the Energy Last</a:t>
            </a:r>
            <a:endParaRPr lang="en-US" b="1" dirty="0">
              <a:latin typeface="Arial" panose="020B0604020202020204" pitchFamily="34" charset="0"/>
              <a:cs typeface="Arial" panose="020B0604020202020204" pitchFamily="34" charset="0"/>
            </a:endParaRPr>
          </a:p>
        </p:txBody>
      </p:sp>
      <p:sp>
        <p:nvSpPr>
          <p:cNvPr id="113" name="Google Shape;113;p14"/>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Autofit/>
          </a:bodyPr>
          <a:lstStyle/>
          <a:p>
            <a:pPr marL="304800" lvl="0" indent="-304800" algn="l" rtl="0">
              <a:lnSpc>
                <a:spcPct val="95000"/>
              </a:lnSpc>
              <a:spcBef>
                <a:spcPts val="0"/>
              </a:spcBef>
              <a:spcAft>
                <a:spcPts val="0"/>
              </a:spcAft>
              <a:buSzPts val="2400"/>
              <a:buChar char="•"/>
            </a:pPr>
            <a:r>
              <a:rPr lang="en-US" dirty="0">
                <a:solidFill>
                  <a:schemeClr val="dk2"/>
                </a:solidFill>
                <a:latin typeface="Arial" panose="020B0604020202020204" pitchFamily="34" charset="0"/>
                <a:cs typeface="Arial" panose="020B0604020202020204" pitchFamily="34" charset="0"/>
              </a:rPr>
              <a:t>Renewable energy resources</a:t>
            </a:r>
            <a:endParaRPr lang="en-US" dirty="0">
              <a:solidFill>
                <a:schemeClr val="dk2"/>
              </a:solidFill>
              <a:latin typeface="Arial" panose="020B0604020202020204" pitchFamily="34" charset="0"/>
              <a:cs typeface="Arial" panose="020B0604020202020204" pitchFamily="34" charset="0"/>
            </a:endParaRPr>
          </a:p>
          <a:p>
            <a:pPr marL="304800" lvl="0" indent="-304800" algn="l" rtl="0">
              <a:lnSpc>
                <a:spcPct val="95000"/>
              </a:lnSpc>
              <a:spcBef>
                <a:spcPts val="1865"/>
              </a:spcBef>
              <a:spcAft>
                <a:spcPts val="0"/>
              </a:spcAft>
              <a:buSzPts val="2400"/>
              <a:buChar char="•"/>
            </a:pPr>
            <a:r>
              <a:rPr lang="en-US" dirty="0">
                <a:latin typeface="Arial" panose="020B0604020202020204" pitchFamily="34" charset="0"/>
                <a:cs typeface="Arial" panose="020B0604020202020204" pitchFamily="34" charset="0"/>
              </a:rPr>
              <a:t>The </a:t>
            </a:r>
            <a:r>
              <a:rPr lang="en-US" u="sng" dirty="0">
                <a:solidFill>
                  <a:schemeClr val="hlink"/>
                </a:solidFill>
                <a:latin typeface="Arial" panose="020B0604020202020204" pitchFamily="34" charset="0"/>
                <a:cs typeface="Arial" panose="020B0604020202020204" pitchFamily="34" charset="0"/>
                <a:hlinkClick r:id="rId1"/>
              </a:rPr>
              <a:t>solar energy</a:t>
            </a:r>
            <a:r>
              <a:rPr lang="en-US" dirty="0">
                <a:latin typeface="Arial" panose="020B0604020202020204" pitchFamily="34" charset="0"/>
                <a:cs typeface="Arial" panose="020B0604020202020204" pitchFamily="34" charset="0"/>
              </a:rPr>
              <a:t>, tidal energy, wind energy, hydroelectric energy, geothermal energy, etc. will never get exhausted as they can be generated at the same rate at which they are being used.</a:t>
            </a:r>
            <a:endParaRPr lang="en-US" dirty="0">
              <a:latin typeface="Arial" panose="020B0604020202020204" pitchFamily="34" charset="0"/>
              <a:cs typeface="Arial" panose="020B0604020202020204" pitchFamily="34" charset="0"/>
            </a:endParaRPr>
          </a:p>
          <a:p>
            <a:pPr marL="304800" lvl="0" indent="-304800" algn="l" rtl="0">
              <a:lnSpc>
                <a:spcPct val="95000"/>
              </a:lnSpc>
              <a:spcBef>
                <a:spcPts val="1865"/>
              </a:spcBef>
              <a:spcAft>
                <a:spcPts val="0"/>
              </a:spcAft>
              <a:buSzPts val="2400"/>
              <a:buChar char="•"/>
            </a:pPr>
            <a:r>
              <a:rPr lang="en-US" dirty="0">
                <a:solidFill>
                  <a:schemeClr val="dk2"/>
                </a:solidFill>
                <a:latin typeface="Arial" panose="020B0604020202020204" pitchFamily="34" charset="0"/>
                <a:cs typeface="Arial" panose="020B0604020202020204" pitchFamily="34" charset="0"/>
              </a:rPr>
              <a:t>Non-renewable energy source, they are limited in quantity.</a:t>
            </a:r>
            <a:endParaRPr lang="en-US" dirty="0">
              <a:solidFill>
                <a:schemeClr val="dk2"/>
              </a:solidFill>
              <a:latin typeface="Arial" panose="020B0604020202020204" pitchFamily="34" charset="0"/>
              <a:cs typeface="Arial" panose="020B0604020202020204" pitchFamily="34" charset="0"/>
            </a:endParaRPr>
          </a:p>
        </p:txBody>
      </p:sp>
      <p:pic>
        <p:nvPicPr>
          <p:cNvPr id="114" name="Google Shape;114;p14"/>
          <p:cNvPicPr preferRelativeResize="0"/>
          <p:nvPr/>
        </p:nvPicPr>
        <p:blipFill>
          <a:blip r:embed="rId2"/>
          <a:stretch>
            <a:fillRect/>
          </a:stretch>
        </p:blipFill>
        <p:spPr>
          <a:xfrm>
            <a:off x="3949175" y="4259000"/>
            <a:ext cx="4290475" cy="2352375"/>
          </a:xfrm>
          <a:prstGeom prst="rect">
            <a:avLst/>
          </a:prstGeom>
          <a:noFill/>
          <a:ln>
            <a:noFill/>
          </a:ln>
        </p:spPr>
      </p:pic>
      <p:sp>
        <p:nvSpPr>
          <p:cNvPr id="5" name="Rectangle 4"/>
          <p:cNvSpPr/>
          <p:nvPr/>
        </p:nvSpPr>
        <p:spPr>
          <a:xfrm rot="10800000">
            <a:off x="11991004" y="6626156"/>
            <a:ext cx="114338" cy="148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500" fill="hold">
                                          <p:stCondLst>
                                            <p:cond delay="0"/>
                                          </p:stCondLst>
                                        </p:cTn>
                                        <p:tgtEl>
                                          <p:spTgt spid="113">
                                            <p:txEl>
                                              <p:pRg st="0" end="0"/>
                                            </p:txEl>
                                          </p:spTgt>
                                        </p:tgtEl>
                                        <p:attrNameLst>
                                          <p:attrName>style.visibility</p:attrName>
                                        </p:attrNameLst>
                                      </p:cBhvr>
                                      <p:to>
                                        <p:strVal val="visible"/>
                                      </p:to>
                                    </p:set>
                                    <p:anim calcmode="lin" valueType="num">
                                      <p:cBhvr additive="base">
                                        <p:cTn id="7" dur="500"/>
                                        <p:tgtEl>
                                          <p:spTgt spid="11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113">
                                            <p:txEl>
                                              <p:pRg st="0" end="0"/>
                                            </p:txEl>
                                          </p:spTgt>
                                        </p:tgtEl>
                                      </p:cBhvr>
                                    </p:animEffect>
                                  </p:childTnLst>
                                </p:cTn>
                              </p:par>
                            </p:childTnLst>
                          </p:cTn>
                        </p:par>
                        <p:par>
                          <p:cTn id="9" fill="hold">
                            <p:stCondLst>
                              <p:cond delay="2000"/>
                            </p:stCondLst>
                            <p:childTnLst>
                              <p:par>
                                <p:cTn id="10" presetID="12" presetClass="entr" presetSubtype="4" fill="hold" grpId="0" nodeType="afterEffect">
                                  <p:stCondLst>
                                    <p:cond delay="1500"/>
                                  </p:stCondLst>
                                  <p:childTnLst>
                                    <p:set>
                                      <p:cBhvr>
                                        <p:cTn id="11" dur="500" fill="hold">
                                          <p:stCondLst>
                                            <p:cond delay="0"/>
                                          </p:stCondLst>
                                        </p:cTn>
                                        <p:tgtEl>
                                          <p:spTgt spid="113">
                                            <p:txEl>
                                              <p:pRg st="1" end="1"/>
                                            </p:txEl>
                                          </p:spTgt>
                                        </p:tgtEl>
                                        <p:attrNameLst>
                                          <p:attrName>style.visibility</p:attrName>
                                        </p:attrNameLst>
                                      </p:cBhvr>
                                      <p:to>
                                        <p:strVal val="visible"/>
                                      </p:to>
                                    </p:set>
                                    <p:anim calcmode="lin" valueType="num">
                                      <p:cBhvr additive="base">
                                        <p:cTn id="12" dur="500"/>
                                        <p:tgtEl>
                                          <p:spTgt spid="113">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113">
                                            <p:txEl>
                                              <p:pRg st="1" end="1"/>
                                            </p:txEl>
                                          </p:spTgt>
                                        </p:tgtEl>
                                      </p:cBhvr>
                                    </p:animEffect>
                                  </p:childTnLst>
                                </p:cTn>
                              </p:par>
                            </p:childTnLst>
                          </p:cTn>
                        </p:par>
                        <p:par>
                          <p:cTn id="14" fill="hold">
                            <p:stCondLst>
                              <p:cond delay="4000"/>
                            </p:stCondLst>
                            <p:childTnLst>
                              <p:par>
                                <p:cTn id="15" presetID="12" presetClass="entr" presetSubtype="4" fill="hold" grpId="0" nodeType="afterEffect">
                                  <p:stCondLst>
                                    <p:cond delay="1500"/>
                                  </p:stCondLst>
                                  <p:childTnLst>
                                    <p:set>
                                      <p:cBhvr>
                                        <p:cTn id="16" dur="500" fill="hold">
                                          <p:stCondLst>
                                            <p:cond delay="0"/>
                                          </p:stCondLst>
                                        </p:cTn>
                                        <p:tgtEl>
                                          <p:spTgt spid="113">
                                            <p:txEl>
                                              <p:pRg st="2" end="2"/>
                                            </p:txEl>
                                          </p:spTgt>
                                        </p:tgtEl>
                                        <p:attrNameLst>
                                          <p:attrName>style.visibility</p:attrName>
                                        </p:attrNameLst>
                                      </p:cBhvr>
                                      <p:to>
                                        <p:strVal val="visible"/>
                                      </p:to>
                                    </p:set>
                                    <p:anim calcmode="lin" valueType="num">
                                      <p:cBhvr additive="base">
                                        <p:cTn id="17" dur="500"/>
                                        <p:tgtEl>
                                          <p:spTgt spid="113">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113">
                                            <p:txEl>
                                              <p:pRg st="2" end="2"/>
                                            </p:txEl>
                                          </p:spTgt>
                                        </p:tgtEl>
                                      </p:cBhvr>
                                    </p:animEffect>
                                  </p:childTnLst>
                                </p:cTn>
                              </p:par>
                            </p:childTnLst>
                          </p:cTn>
                        </p:par>
                        <p:par>
                          <p:cTn id="19" fill="hold">
                            <p:stCondLst>
                              <p:cond delay="6000"/>
                            </p:stCondLst>
                            <p:childTnLst>
                              <p:par>
                                <p:cTn id="20" presetID="10" presetClass="entr" presetSubtype="0" fill="hold" nodeType="afterEffect">
                                  <p:stCondLst>
                                    <p:cond delay="1500"/>
                                  </p:stCondLst>
                                  <p:childTnLst>
                                    <p:set>
                                      <p:cBhvr>
                                        <p:cTn id="21" dur="500" fill="hold">
                                          <p:stCondLst>
                                            <p:cond delay="0"/>
                                          </p:stCondLst>
                                        </p:cTn>
                                        <p:tgtEl>
                                          <p:spTgt spid="114"/>
                                        </p:tgtEl>
                                        <p:attrNameLst>
                                          <p:attrName>style.visibility</p:attrName>
                                        </p:attrNameLst>
                                      </p:cBhvr>
                                      <p:to>
                                        <p:strVal val="visible"/>
                                      </p:to>
                                    </p:set>
                                    <p:animEffect transition="in" filter="fade">
                                      <p:cBhvr>
                                        <p:cTn id="22" dur="500"/>
                                        <p:tgtEl>
                                          <p:spTgt spid="114"/>
                                        </p:tgtEl>
                                      </p:cBhvr>
                                    </p:animEffect>
                                  </p:childTnLst>
                                </p:cTn>
                              </p:par>
                            </p:childTnLst>
                          </p:cTn>
                        </p:par>
                        <p:par>
                          <p:cTn id="23" fill="hold">
                            <p:stCondLst>
                              <p:cond delay="8000"/>
                            </p:stCondLst>
                            <p:childTnLst>
                              <p:par>
                                <p:cTn id="24" presetID="12" presetClass="entr" presetSubtype="4" fill="hold" grpId="0" nodeType="afterEffect">
                                  <p:stCondLst>
                                    <p:cond delay="1500"/>
                                  </p:stCondLst>
                                  <p:childTnLst>
                                    <p:set>
                                      <p:cBhvr>
                                        <p:cTn id="25" dur="500" fill="hold">
                                          <p:stCondLst>
                                            <p:cond delay="0"/>
                                          </p:stCondLst>
                                        </p:cTn>
                                        <p:tgtEl>
                                          <p:spTgt spid="5"/>
                                        </p:tgtEl>
                                        <p:attrNameLst>
                                          <p:attrName>style.visibility</p:attrName>
                                        </p:attrNameLst>
                                      </p:cBhvr>
                                      <p:to>
                                        <p:strVal val="visible"/>
                                      </p:to>
                                    </p:set>
                                    <p:anim calcmode="lin" valueType="num">
                                      <p:cBhvr additive="base">
                                        <p:cTn id="26" dur="500"/>
                                        <p:tgtEl>
                                          <p:spTgt spid="5"/>
                                        </p:tgtEl>
                                        <p:attrNameLst>
                                          <p:attrName>ppt_y</p:attrName>
                                        </p:attrNameLst>
                                      </p:cBhvr>
                                      <p:tavLst>
                                        <p:tav tm="0">
                                          <p:val>
                                            <p:strVal val="#ppt_y+#ppt_h*1.125000"/>
                                          </p:val>
                                        </p:tav>
                                        <p:tav tm="100000">
                                          <p:val>
                                            <p:strVal val="#ppt_y"/>
                                          </p:val>
                                        </p:tav>
                                      </p:tavLst>
                                    </p:anim>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uiExpand="1" build="p"/>
      <p:bldP spid="5" grpId="0" animBg="1"/>
    </p:bldLst>
  </p:timing>
</p:sld>
</file>

<file path=ppt/theme/theme1.xml><?xml version="1.0" encoding="utf-8"?>
<a:theme xmlns:a="http://schemas.openxmlformats.org/drawingml/2006/main" name="Class open house presentation">
  <a:themeElements>
    <a:clrScheme name="Custom 2">
      <a:dk1>
        <a:srgbClr val="000000"/>
      </a:dk1>
      <a:lt1>
        <a:srgbClr val="FFFFFF"/>
      </a:lt1>
      <a:dk2>
        <a:srgbClr val="17406D"/>
      </a:dk2>
      <a:lt2>
        <a:srgbClr val="DBEFF9"/>
      </a:lt2>
      <a:accent1>
        <a:srgbClr val="4FCEFF"/>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364</Words>
  <Application>WPS Presentation</Application>
  <PresentationFormat>Custom</PresentationFormat>
  <Paragraphs>12</Paragraphs>
  <Slides>2</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vt:i4>
      </vt:variant>
    </vt:vector>
  </HeadingPairs>
  <TitlesOfParts>
    <vt:vector size="11" baseType="lpstr">
      <vt:lpstr>Arial</vt:lpstr>
      <vt:lpstr>SimSun</vt:lpstr>
      <vt:lpstr>Wingdings</vt:lpstr>
      <vt:lpstr>Arial</vt:lpstr>
      <vt:lpstr>Century Gothic</vt:lpstr>
      <vt:lpstr>Quattrocento Sans</vt:lpstr>
      <vt:lpstr>Microsoft YaHei</vt:lpstr>
      <vt:lpstr>Arial Unicode MS</vt:lpstr>
      <vt:lpstr>Class open house presentation</vt:lpstr>
      <vt:lpstr>Sources of Energy</vt:lpstr>
      <vt:lpstr>How Long will the Energy Last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Sources of Energy</dc:title>
  <dc:creator/>
  <cp:lastModifiedBy>tenzi</cp:lastModifiedBy>
  <cp:revision>5</cp:revision>
  <dcterms:created xsi:type="dcterms:W3CDTF">2019-09-17T17:21:00Z</dcterms:created>
  <dcterms:modified xsi:type="dcterms:W3CDTF">2019-09-21T09:31:07Z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1033-11.2.0.8942</vt:lpwstr>
  </property>
</Properties>
</file>