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4"/>
  </p:handoutMasterIdLst>
  <p:sldIdLst>
    <p:sldId id="258" r:id="rId3"/>
    <p:sldId id="261" r:id="rId5"/>
    <p:sldId id="262" r:id="rId6"/>
    <p:sldId id="263" r:id="rId7"/>
    <p:sldId id="264" r:id="rId8"/>
    <p:sldId id="265" r:id="rId9"/>
    <p:sldId id="266" r:id="rId10"/>
    <p:sldId id="267" r:id="rId11"/>
    <p:sldId id="268" r:id="rId12"/>
    <p:sldId id="269" r:id="rId13"/>
  </p:sldIdLst>
  <p:sldSz cx="12188825" cy="6858000"/>
  <p:notesSz cx="6858000" cy="9144000"/>
  <p:defaultTex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165" algn="l" defTabSz="1219200" rtl="0" eaLnBrk="1" latinLnBrk="0" hangingPunct="1">
      <a:defRPr sz="2400" kern="1200">
        <a:solidFill>
          <a:schemeClr val="tx1"/>
        </a:solidFill>
        <a:latin typeface="+mn-lt"/>
        <a:ea typeface="+mn-ea"/>
        <a:cs typeface="+mn-cs"/>
      </a:defRPr>
    </a:lvl4pPr>
    <a:lvl5pPr marL="2437765" algn="l" defTabSz="1219200" rtl="0" eaLnBrk="1" latinLnBrk="0" hangingPunct="1">
      <a:defRPr sz="2400" kern="1200">
        <a:solidFill>
          <a:schemeClr val="tx1"/>
        </a:solidFill>
        <a:latin typeface="+mn-lt"/>
        <a:ea typeface="+mn-ea"/>
        <a:cs typeface="+mn-cs"/>
      </a:defRPr>
    </a:lvl5pPr>
    <a:lvl6pPr marL="3047365" algn="l" defTabSz="1219200" rtl="0" eaLnBrk="1" latinLnBrk="0" hangingPunct="1">
      <a:defRPr sz="2400" kern="1200">
        <a:solidFill>
          <a:schemeClr val="tx1"/>
        </a:solidFill>
        <a:latin typeface="+mn-lt"/>
        <a:ea typeface="+mn-ea"/>
        <a:cs typeface="+mn-cs"/>
      </a:defRPr>
    </a:lvl6pPr>
    <a:lvl7pPr marL="3656965" algn="l" defTabSz="1219200" rtl="0" eaLnBrk="1" latinLnBrk="0" hangingPunct="1">
      <a:defRPr sz="2400" kern="1200">
        <a:solidFill>
          <a:schemeClr val="tx1"/>
        </a:solidFill>
        <a:latin typeface="+mn-lt"/>
        <a:ea typeface="+mn-ea"/>
        <a:cs typeface="+mn-cs"/>
      </a:defRPr>
    </a:lvl7pPr>
    <a:lvl8pPr marL="4266565" algn="l" defTabSz="1219200" rtl="0" eaLnBrk="1" latinLnBrk="0" hangingPunct="1">
      <a:defRPr sz="2400" kern="1200">
        <a:solidFill>
          <a:schemeClr val="tx1"/>
        </a:solidFill>
        <a:latin typeface="+mn-lt"/>
        <a:ea typeface="+mn-ea"/>
        <a:cs typeface="+mn-cs"/>
      </a:defRPr>
    </a:lvl8pPr>
    <a:lvl9pPr marL="4876165" algn="l" defTabSz="1219200"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FA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3B4B98B0-60AC-42C2-AFA5-B58CD77FA1E5}">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9016" autoAdjust="0"/>
  </p:normalViewPr>
  <p:slideViewPr>
    <p:cSldViewPr showGuides="1">
      <p:cViewPr varScale="1">
        <p:scale>
          <a:sx n="78" d="100"/>
          <a:sy n="78" d="100"/>
        </p:scale>
        <p:origin x="878" y="62"/>
      </p:cViewPr>
      <p:guideLst>
        <p:guide orient="horz" pos="2137"/>
        <p:guide orient="horz" pos="928"/>
        <p:guide orient="horz" pos="3954"/>
        <p:guide orient="horz" pos="192"/>
        <p:guide orient="horz" pos="1071"/>
        <p:guide pos="3861"/>
        <p:guide pos="704"/>
        <p:guide pos="7102"/>
      </p:guideLst>
    </p:cSldViewPr>
  </p:slideViewPr>
  <p:outlineViewPr>
    <p:cViewPr>
      <p:scale>
        <a:sx n="33" d="100"/>
        <a:sy n="33" d="100"/>
      </p:scale>
      <p:origin x="0" y="-2886"/>
    </p:cViewPr>
  </p:outlineViewPr>
  <p:notesTextViewPr>
    <p:cViewPr>
      <p:scale>
        <a:sx n="3" d="2"/>
        <a:sy n="3" d="2"/>
      </p:scale>
      <p:origin x="0" y="0"/>
    </p:cViewPr>
  </p:notesTextViewPr>
  <p:notesViewPr>
    <p:cSldViewPr>
      <p:cViewPr varScale="1">
        <p:scale>
          <a:sx n="79" d="100"/>
          <a:sy n="79" d="100"/>
        </p:scale>
        <p:origin x="3198" y="96"/>
      </p:cViewPr>
      <p:guideLst>
        <p:guide orient="horz" pos="2849"/>
        <p:guide pos="2172"/>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fld>
            <a:endParaRPr>
              <a:solidFill>
                <a:schemeClr val="tx2"/>
              </a:solidFill>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fld>
            <a:endParaRPr/>
          </a:p>
        </p:txBody>
      </p:sp>
    </p:spTree>
  </p:cSld>
  <p:clrMap bg1="lt1" tx1="dk1" bg2="lt2" tx2="dk2" accent1="accent1" accent2="accent2" accent3="accent3" accent4="accent4" accent5="accent5" accent6="accent6" hlink="hlink" folHlink="folHlink"/>
  <p:notesStyle>
    <a:lvl1pPr marL="0" algn="l" defTabSz="1219200" rtl="0" eaLnBrk="1" latinLnBrk="0" hangingPunct="1">
      <a:defRPr sz="1600" kern="1200">
        <a:solidFill>
          <a:schemeClr val="tx2"/>
        </a:solidFill>
        <a:latin typeface="+mn-lt"/>
        <a:ea typeface="+mn-ea"/>
        <a:cs typeface="+mn-cs"/>
      </a:defRPr>
    </a:lvl1pPr>
    <a:lvl2pPr marL="609600" algn="l" defTabSz="1219200" rtl="0" eaLnBrk="1" latinLnBrk="0" hangingPunct="1">
      <a:defRPr sz="1600" kern="1200">
        <a:solidFill>
          <a:schemeClr val="tx2"/>
        </a:solidFill>
        <a:latin typeface="+mn-lt"/>
        <a:ea typeface="+mn-ea"/>
        <a:cs typeface="+mn-cs"/>
      </a:defRPr>
    </a:lvl2pPr>
    <a:lvl3pPr marL="1219200" algn="l" defTabSz="1219200" rtl="0" eaLnBrk="1" latinLnBrk="0" hangingPunct="1">
      <a:defRPr sz="1600" kern="1200">
        <a:solidFill>
          <a:schemeClr val="tx2"/>
        </a:solidFill>
        <a:latin typeface="+mn-lt"/>
        <a:ea typeface="+mn-ea"/>
        <a:cs typeface="+mn-cs"/>
      </a:defRPr>
    </a:lvl3pPr>
    <a:lvl4pPr marL="1828165" algn="l" defTabSz="1219200" rtl="0" eaLnBrk="1" latinLnBrk="0" hangingPunct="1">
      <a:defRPr sz="1600" kern="1200">
        <a:solidFill>
          <a:schemeClr val="tx2"/>
        </a:solidFill>
        <a:latin typeface="+mn-lt"/>
        <a:ea typeface="+mn-ea"/>
        <a:cs typeface="+mn-cs"/>
      </a:defRPr>
    </a:lvl4pPr>
    <a:lvl5pPr marL="2437765" algn="l" defTabSz="1219200" rtl="0" eaLnBrk="1" latinLnBrk="0" hangingPunct="1">
      <a:defRPr sz="1600" kern="1200">
        <a:solidFill>
          <a:schemeClr val="tx2"/>
        </a:solidFill>
        <a:latin typeface="+mn-lt"/>
        <a:ea typeface="+mn-ea"/>
        <a:cs typeface="+mn-cs"/>
      </a:defRPr>
    </a:lvl5pPr>
    <a:lvl6pPr marL="3047365" algn="l" defTabSz="1219200" rtl="0" eaLnBrk="1" latinLnBrk="0" hangingPunct="1">
      <a:defRPr sz="1600" kern="1200">
        <a:solidFill>
          <a:schemeClr val="tx1"/>
        </a:solidFill>
        <a:latin typeface="+mn-lt"/>
        <a:ea typeface="+mn-ea"/>
        <a:cs typeface="+mn-cs"/>
      </a:defRPr>
    </a:lvl6pPr>
    <a:lvl7pPr marL="3656965" algn="l" defTabSz="1219200" rtl="0" eaLnBrk="1" latinLnBrk="0" hangingPunct="1">
      <a:defRPr sz="1600" kern="1200">
        <a:solidFill>
          <a:schemeClr val="tx1"/>
        </a:solidFill>
        <a:latin typeface="+mn-lt"/>
        <a:ea typeface="+mn-ea"/>
        <a:cs typeface="+mn-cs"/>
      </a:defRPr>
    </a:lvl7pPr>
    <a:lvl8pPr marL="4266565" algn="l" defTabSz="1219200" rtl="0" eaLnBrk="1" latinLnBrk="0" hangingPunct="1">
      <a:defRPr sz="1600" kern="1200">
        <a:solidFill>
          <a:schemeClr val="tx1"/>
        </a:solidFill>
        <a:latin typeface="+mn-lt"/>
        <a:ea typeface="+mn-ea"/>
        <a:cs typeface="+mn-cs"/>
      </a:defRPr>
    </a:lvl8pPr>
    <a:lvl9pPr marL="4876165"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BF81A0-ADA6-4623-BE4F-40CFB8BBCB3D}"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effectLst/>
                <a:sym typeface="+mn-ea"/>
              </a:rPr>
              <a:t>Slide: 10</a:t>
            </a:r>
            <a:endParaRPr lang="en-US" sz="1600" kern="1200" dirty="0">
              <a:solidFill>
                <a:schemeClr val="tx2"/>
              </a:solidFill>
              <a:effectLst/>
              <a:latin typeface="+mn-lt"/>
              <a:ea typeface="+mn-ea"/>
              <a:cs typeface="+mn-cs"/>
            </a:endParaRPr>
          </a:p>
          <a:p>
            <a:endParaRPr lang="en-US" sz="1600" kern="1200" dirty="0">
              <a:solidFill>
                <a:schemeClr val="tx2"/>
              </a:solidFill>
              <a:effectLst/>
              <a:latin typeface="+mn-lt"/>
              <a:ea typeface="+mn-ea"/>
              <a:cs typeface="+mn-cs"/>
            </a:endParaRPr>
          </a:p>
          <a:p>
            <a:r>
              <a:rPr lang="en-US" sz="1600" kern="1200" dirty="0">
                <a:solidFill>
                  <a:schemeClr val="tx2"/>
                </a:solidFill>
                <a:effectLst/>
                <a:latin typeface="+mn-lt"/>
                <a:ea typeface="+mn-ea"/>
                <a:cs typeface="+mn-cs"/>
              </a:rPr>
              <a:t>Every periodic table ever created always have a drawback. A few of Newlands’ table’s drawbacks are as follows</a:t>
            </a:r>
            <a:endParaRPr lang="en-US" sz="1600" kern="1200" dirty="0">
              <a:solidFill>
                <a:schemeClr val="tx2"/>
              </a:solidFill>
              <a:effectLst/>
              <a:latin typeface="+mn-lt"/>
              <a:ea typeface="+mn-ea"/>
              <a:cs typeface="+mn-cs"/>
            </a:endParaRPr>
          </a:p>
          <a:p>
            <a:endParaRPr lang="en-IN" sz="1600" kern="1200" dirty="0">
              <a:solidFill>
                <a:schemeClr val="tx2"/>
              </a:solidFill>
              <a:effectLst/>
              <a:latin typeface="+mn-lt"/>
              <a:ea typeface="+mn-ea"/>
              <a:cs typeface="+mn-cs"/>
            </a:endParaRPr>
          </a:p>
          <a:p>
            <a:pPr lvl="0"/>
            <a:r>
              <a:rPr lang="en-US" sz="1600" kern="1200" dirty="0">
                <a:solidFill>
                  <a:schemeClr val="tx2"/>
                </a:solidFill>
                <a:effectLst/>
                <a:latin typeface="+mn-lt"/>
                <a:ea typeface="+mn-ea"/>
                <a:cs typeface="+mn-cs"/>
              </a:rPr>
              <a:t>This theory can be applied only till Calcium (Ca). From there, every eight element do not possess similar properties. </a:t>
            </a:r>
            <a:endParaRPr lang="en-US" sz="1600" i="1" kern="1200" dirty="0">
              <a:solidFill>
                <a:schemeClr val="tx2"/>
              </a:solidFill>
              <a:effectLst/>
              <a:latin typeface="+mn-lt"/>
              <a:ea typeface="+mn-ea"/>
              <a:cs typeface="+mn-cs"/>
            </a:endParaRPr>
          </a:p>
          <a:p>
            <a:pPr lvl="0"/>
            <a:endParaRPr lang="en-IN" sz="1600" kern="1200" dirty="0">
              <a:solidFill>
                <a:schemeClr val="tx2"/>
              </a:solidFill>
              <a:effectLst/>
              <a:latin typeface="+mn-lt"/>
              <a:ea typeface="+mn-ea"/>
              <a:cs typeface="+mn-cs"/>
            </a:endParaRPr>
          </a:p>
          <a:p>
            <a:pPr lvl="0"/>
            <a:r>
              <a:rPr lang="en-US" sz="1600" kern="1200" dirty="0">
                <a:solidFill>
                  <a:schemeClr val="tx2"/>
                </a:solidFill>
                <a:effectLst/>
                <a:latin typeface="+mn-lt"/>
                <a:ea typeface="+mn-ea"/>
                <a:cs typeface="+mn-cs"/>
              </a:rPr>
              <a:t>If you had noticed, we never calculated the eight element from hydrogen. This is because a proper place for hydrogen was not assigned by Newlands. </a:t>
            </a:r>
            <a:endParaRPr lang="en-US" sz="1600" kern="1200" dirty="0">
              <a:solidFill>
                <a:schemeClr val="tx2"/>
              </a:solidFill>
              <a:effectLst/>
              <a:latin typeface="+mn-lt"/>
              <a:ea typeface="+mn-ea"/>
              <a:cs typeface="+mn-cs"/>
            </a:endParaRPr>
          </a:p>
          <a:p>
            <a:pPr lvl="0"/>
            <a:endParaRPr lang="en-US" sz="1600" i="1" kern="1200" dirty="0">
              <a:solidFill>
                <a:schemeClr val="tx2"/>
              </a:solidFill>
              <a:effectLst/>
              <a:latin typeface="+mn-lt"/>
              <a:ea typeface="+mn-ea"/>
              <a:cs typeface="+mn-cs"/>
            </a:endParaRPr>
          </a:p>
          <a:p>
            <a:pPr lvl="0"/>
            <a:r>
              <a:rPr lang="en-US" sz="1600" i="1" kern="1200" dirty="0">
                <a:solidFill>
                  <a:schemeClr val="tx2"/>
                </a:solidFill>
                <a:effectLst/>
                <a:latin typeface="+mn-lt"/>
                <a:ea typeface="+mn-ea"/>
                <a:cs typeface="+mn-cs"/>
              </a:rPr>
              <a:t>(Go to slide 10 and show the table and point H)</a:t>
            </a:r>
            <a:endParaRPr lang="en-US" sz="1600" i="1" kern="1200" dirty="0">
              <a:solidFill>
                <a:schemeClr val="tx2"/>
              </a:solidFill>
              <a:effectLst/>
              <a:latin typeface="+mn-lt"/>
              <a:ea typeface="+mn-ea"/>
              <a:cs typeface="+mn-cs"/>
            </a:endParaRPr>
          </a:p>
          <a:p>
            <a:pPr lvl="0"/>
            <a:endParaRPr lang="en-IN" sz="1600" kern="1200" dirty="0">
              <a:solidFill>
                <a:schemeClr val="tx2"/>
              </a:solidFill>
              <a:effectLst/>
              <a:latin typeface="+mn-lt"/>
              <a:ea typeface="+mn-ea"/>
              <a:cs typeface="+mn-cs"/>
            </a:endParaRPr>
          </a:p>
          <a:p>
            <a:pPr lvl="0"/>
            <a:r>
              <a:rPr lang="en-US" sz="1600" kern="1200" dirty="0">
                <a:solidFill>
                  <a:schemeClr val="tx2"/>
                </a:solidFill>
                <a:effectLst/>
                <a:latin typeface="+mn-lt"/>
                <a:ea typeface="+mn-ea"/>
                <a:cs typeface="+mn-cs"/>
              </a:rPr>
              <a:t>Two elements were put in the same slot. That is, Co and Ni are put in one slot and Ce and La are put in one slot together, which is not supposed to be done. </a:t>
            </a:r>
            <a:endParaRPr lang="en-US" sz="1600" kern="1200" dirty="0">
              <a:solidFill>
                <a:schemeClr val="tx2"/>
              </a:solidFill>
              <a:effectLst/>
              <a:latin typeface="+mn-lt"/>
              <a:ea typeface="+mn-ea"/>
              <a:cs typeface="+mn-cs"/>
            </a:endParaRPr>
          </a:p>
          <a:p>
            <a:pPr lvl="0"/>
            <a:endParaRPr lang="en-US" sz="1600" i="1" kern="1200" dirty="0">
              <a:solidFill>
                <a:schemeClr val="tx2"/>
              </a:solidFill>
              <a:effectLst/>
              <a:latin typeface="+mn-lt"/>
              <a:ea typeface="+mn-ea"/>
              <a:cs typeface="+mn-cs"/>
            </a:endParaRPr>
          </a:p>
          <a:p>
            <a:pPr lvl="0"/>
            <a:r>
              <a:rPr lang="en-US" sz="1600" i="1" kern="1200" dirty="0">
                <a:solidFill>
                  <a:schemeClr val="tx2"/>
                </a:solidFill>
                <a:effectLst/>
                <a:latin typeface="+mn-lt"/>
                <a:ea typeface="+mn-ea"/>
                <a:cs typeface="+mn-cs"/>
              </a:rPr>
              <a:t>(Go to slide 10 and show the table and point ‘Co and Ni’, while saying the first part and point ‘Ce </a:t>
            </a:r>
            <a:r>
              <a:rPr lang="en-US" sz="1600" i="1" kern="1200" dirty="0" err="1">
                <a:solidFill>
                  <a:schemeClr val="tx2"/>
                </a:solidFill>
                <a:effectLst/>
                <a:latin typeface="+mn-lt"/>
                <a:ea typeface="+mn-ea"/>
                <a:cs typeface="+mn-cs"/>
              </a:rPr>
              <a:t>amd</a:t>
            </a:r>
            <a:r>
              <a:rPr lang="en-US" sz="1600" i="1" kern="1200" dirty="0">
                <a:solidFill>
                  <a:schemeClr val="tx2"/>
                </a:solidFill>
                <a:effectLst/>
                <a:latin typeface="+mn-lt"/>
                <a:ea typeface="+mn-ea"/>
                <a:cs typeface="+mn-cs"/>
              </a:rPr>
              <a:t> La’ while describing second part)</a:t>
            </a:r>
            <a:endParaRPr lang="en-US" sz="1600" i="1" kern="1200" dirty="0">
              <a:solidFill>
                <a:schemeClr val="tx2"/>
              </a:solidFill>
              <a:effectLst/>
              <a:latin typeface="+mn-lt"/>
              <a:ea typeface="+mn-ea"/>
              <a:cs typeface="+mn-cs"/>
            </a:endParaRPr>
          </a:p>
          <a:p>
            <a:pPr lvl="0"/>
            <a:endParaRPr lang="en-IN" sz="1600" kern="1200" dirty="0">
              <a:solidFill>
                <a:schemeClr val="tx2"/>
              </a:solidFill>
              <a:effectLst/>
              <a:latin typeface="+mn-lt"/>
              <a:ea typeface="+mn-ea"/>
              <a:cs typeface="+mn-cs"/>
            </a:endParaRPr>
          </a:p>
          <a:p>
            <a:pPr lvl="0"/>
            <a:r>
              <a:rPr lang="en-US" sz="1600" kern="1200" dirty="0">
                <a:solidFill>
                  <a:schemeClr val="tx2"/>
                </a:solidFill>
                <a:effectLst/>
                <a:latin typeface="+mn-lt"/>
                <a:ea typeface="+mn-ea"/>
                <a:cs typeface="+mn-cs"/>
              </a:rPr>
              <a:t>The elements that were discovered later could not be put in the table. </a:t>
            </a:r>
            <a:endParaRPr lang="en-US" sz="1600" kern="1200" dirty="0">
              <a:solidFill>
                <a:schemeClr val="tx2"/>
              </a:solidFill>
              <a:effectLst/>
              <a:latin typeface="+mn-lt"/>
              <a:ea typeface="+mn-ea"/>
              <a:cs typeface="+mn-cs"/>
            </a:endParaRPr>
          </a:p>
          <a:p>
            <a:pPr lvl="0"/>
            <a:r>
              <a:rPr lang="en-US" sz="1600" kern="1200" dirty="0">
                <a:solidFill>
                  <a:schemeClr val="tx2"/>
                </a:solidFill>
                <a:effectLst/>
                <a:latin typeface="+mn-lt"/>
                <a:ea typeface="+mn-ea"/>
                <a:cs typeface="+mn-cs"/>
              </a:rPr>
              <a:t> </a:t>
            </a:r>
            <a:endParaRPr lang="en-US" sz="1600" kern="1200" dirty="0">
              <a:solidFill>
                <a:schemeClr val="tx2"/>
              </a:solidFill>
              <a:effectLst/>
              <a:latin typeface="+mn-lt"/>
              <a:ea typeface="+mn-ea"/>
              <a:cs typeface="+mn-cs"/>
            </a:endParaRPr>
          </a:p>
          <a:p>
            <a:r>
              <a:rPr lang="en-US" sz="1600" kern="1200" dirty="0">
                <a:solidFill>
                  <a:schemeClr val="tx2"/>
                </a:solidFill>
                <a:effectLst/>
                <a:latin typeface="+mn-lt"/>
                <a:ea typeface="+mn-ea"/>
                <a:cs typeface="+mn-cs"/>
              </a:rPr>
              <a:t>To overcome these issues, a scientist named Dimitri </a:t>
            </a:r>
            <a:r>
              <a:rPr lang="en-US" sz="1600" kern="1200" dirty="0" err="1">
                <a:solidFill>
                  <a:schemeClr val="tx2"/>
                </a:solidFill>
                <a:effectLst/>
                <a:latin typeface="+mn-lt"/>
                <a:ea typeface="+mn-ea"/>
                <a:cs typeface="+mn-cs"/>
              </a:rPr>
              <a:t>Mandaleeve</a:t>
            </a:r>
            <a:r>
              <a:rPr lang="en-US" sz="1600" kern="1200" dirty="0">
                <a:solidFill>
                  <a:schemeClr val="tx2"/>
                </a:solidFill>
                <a:effectLst/>
                <a:latin typeface="+mn-lt"/>
                <a:ea typeface="+mn-ea"/>
                <a:cs typeface="+mn-cs"/>
              </a:rPr>
              <a:t> came up with </a:t>
            </a:r>
            <a:r>
              <a:rPr lang="en-US" sz="1600" kern="1200" dirty="0" err="1">
                <a:solidFill>
                  <a:schemeClr val="tx2"/>
                </a:solidFill>
                <a:effectLst/>
                <a:latin typeface="+mn-lt"/>
                <a:ea typeface="+mn-ea"/>
                <a:cs typeface="+mn-cs"/>
              </a:rPr>
              <a:t>mandaleeve’s</a:t>
            </a:r>
            <a:r>
              <a:rPr lang="en-US" sz="1600" kern="1200" dirty="0">
                <a:solidFill>
                  <a:schemeClr val="tx2"/>
                </a:solidFill>
                <a:effectLst/>
                <a:latin typeface="+mn-lt"/>
                <a:ea typeface="+mn-ea"/>
                <a:cs typeface="+mn-cs"/>
              </a:rPr>
              <a:t> periodic table, which will be discussed </a:t>
            </a:r>
            <a:r>
              <a:rPr lang="en-US" sz="1600" kern="1200">
                <a:solidFill>
                  <a:schemeClr val="tx2"/>
                </a:solidFill>
                <a:effectLst/>
                <a:latin typeface="+mn-lt"/>
                <a:ea typeface="+mn-ea"/>
                <a:cs typeface="+mn-cs"/>
              </a:rPr>
              <a:t>in the next video</a:t>
            </a:r>
            <a:endParaRPr lang="en-IN" sz="1600" kern="1200" dirty="0">
              <a:solidFill>
                <a:schemeClr val="tx2"/>
              </a:solidFill>
              <a:effectLst/>
              <a:latin typeface="+mn-lt"/>
              <a:ea typeface="+mn-ea"/>
              <a:cs typeface="+mn-cs"/>
            </a:endParaRPr>
          </a:p>
          <a:p>
            <a:r>
              <a:rPr lang="en-US" sz="1600" kern="1200" dirty="0">
                <a:solidFill>
                  <a:schemeClr val="tx2"/>
                </a:solidFill>
                <a:effectLst/>
                <a:latin typeface="+mn-lt"/>
                <a:ea typeface="+mn-ea"/>
                <a:cs typeface="+mn-cs"/>
              </a:rPr>
              <a:t> </a:t>
            </a:r>
            <a:endParaRPr lang="en-IN" sz="1600" kern="1200" dirty="0">
              <a:solidFill>
                <a:schemeClr val="tx2"/>
              </a:solidFill>
              <a:effectLst/>
              <a:latin typeface="+mn-lt"/>
              <a:ea typeface="+mn-ea"/>
              <a:cs typeface="+mn-cs"/>
            </a:endParaRPr>
          </a:p>
          <a:p>
            <a:endParaRPr lang="en-IN" dirty="0"/>
          </a:p>
        </p:txBody>
      </p:sp>
      <p:sp>
        <p:nvSpPr>
          <p:cNvPr id="4" name="Slide Number Placeholder 3"/>
          <p:cNvSpPr>
            <a:spLocks noGrp="1"/>
          </p:cNvSpPr>
          <p:nvPr>
            <p:ph type="sldNum" sz="quarter" idx="5"/>
          </p:nvPr>
        </p:nvSpPr>
        <p:spPr/>
        <p:txBody>
          <a:bodyPr/>
          <a:lstStyle/>
          <a:p>
            <a:fld id="{B8796F01-7154-41E0-B48B-A6921757531A}"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600" kern="1200" dirty="0">
                <a:solidFill>
                  <a:schemeClr val="tx2"/>
                </a:solidFill>
                <a:effectLst/>
                <a:latin typeface="+mn-lt"/>
                <a:ea typeface="+mn-ea"/>
                <a:cs typeface="+mn-cs"/>
              </a:rPr>
              <a:t>Slide: 2</a:t>
            </a:r>
            <a:endParaRPr lang="en-IN" sz="1600" kern="1200" dirty="0">
              <a:solidFill>
                <a:schemeClr val="tx2"/>
              </a:solidFill>
              <a:effectLst/>
              <a:latin typeface="+mn-lt"/>
              <a:ea typeface="+mn-ea"/>
              <a:cs typeface="+mn-cs"/>
            </a:endParaRPr>
          </a:p>
          <a:p>
            <a:endParaRPr lang="en-US" sz="1600" kern="1200" dirty="0">
              <a:solidFill>
                <a:schemeClr val="tx2"/>
              </a:solidFill>
              <a:effectLst/>
              <a:latin typeface="+mn-lt"/>
              <a:ea typeface="+mn-ea"/>
              <a:cs typeface="+mn-cs"/>
            </a:endParaRPr>
          </a:p>
          <a:p>
            <a:r>
              <a:rPr lang="en-US" sz="1600" kern="1200" dirty="0">
                <a:solidFill>
                  <a:schemeClr val="tx2"/>
                </a:solidFill>
                <a:effectLst/>
                <a:latin typeface="+mn-lt"/>
                <a:ea typeface="+mn-ea"/>
                <a:cs typeface="+mn-cs"/>
              </a:rPr>
              <a:t>Welcome. </a:t>
            </a:r>
            <a:endParaRPr lang="en-US" sz="1600" kern="1200" dirty="0">
              <a:solidFill>
                <a:schemeClr val="tx2"/>
              </a:solidFill>
              <a:effectLst/>
              <a:latin typeface="+mn-lt"/>
              <a:ea typeface="+mn-ea"/>
              <a:cs typeface="+mn-cs"/>
            </a:endParaRPr>
          </a:p>
          <a:p>
            <a:r>
              <a:rPr lang="en-US" sz="1600" kern="1200" dirty="0">
                <a:solidFill>
                  <a:schemeClr val="tx2"/>
                </a:solidFill>
                <a:effectLst/>
                <a:latin typeface="+mn-lt"/>
                <a:ea typeface="+mn-ea"/>
                <a:cs typeface="+mn-cs"/>
              </a:rPr>
              <a:t>Today, we’re here to talk about Periodic Classification of Elements. In class IX, we have learnt that matter around us is present in the form of elements, compounds and mixtures. There are 118 elements which have different properties are known to mankind. Out of these, 94 are naturally occurring while the remaining 24 are synthetic. </a:t>
            </a:r>
            <a:endParaRPr lang="en-IN" sz="1600" kern="1200" dirty="0">
              <a:solidFill>
                <a:schemeClr val="tx2"/>
              </a:solidFill>
              <a:effectLst/>
              <a:latin typeface="+mn-lt"/>
              <a:ea typeface="+mn-ea"/>
              <a:cs typeface="+mn-cs"/>
            </a:endParaRPr>
          </a:p>
          <a:p>
            <a:endParaRPr lang="en-IN" dirty="0"/>
          </a:p>
        </p:txBody>
      </p:sp>
      <p:sp>
        <p:nvSpPr>
          <p:cNvPr id="4" name="Slide Number Placeholder 3"/>
          <p:cNvSpPr>
            <a:spLocks noGrp="1"/>
          </p:cNvSpPr>
          <p:nvPr>
            <p:ph type="sldNum" sz="quarter" idx="5"/>
          </p:nvPr>
        </p:nvSpPr>
        <p:spPr/>
        <p:txBody>
          <a:bodyPr/>
          <a:lstStyle/>
          <a:p>
            <a:fld id="{B8796F01-7154-41E0-B48B-A6921757531A}" type="slidenum">
              <a:rPr lang="en-IN" smtClean="0"/>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effectLst/>
                <a:sym typeface="+mn-ea"/>
              </a:rPr>
              <a:t>Slide: 3</a:t>
            </a:r>
            <a:endParaRPr lang="en-US" sz="1600" kern="1200" dirty="0">
              <a:solidFill>
                <a:schemeClr val="tx2"/>
              </a:solidFill>
              <a:effectLst/>
              <a:latin typeface="+mn-lt"/>
              <a:ea typeface="+mn-ea"/>
              <a:cs typeface="+mn-cs"/>
            </a:endParaRPr>
          </a:p>
          <a:p>
            <a:endParaRPr lang="en-US" sz="1600" kern="1200" dirty="0">
              <a:solidFill>
                <a:schemeClr val="tx2"/>
              </a:solidFill>
              <a:effectLst/>
              <a:latin typeface="+mn-lt"/>
              <a:ea typeface="+mn-ea"/>
              <a:cs typeface="+mn-cs"/>
            </a:endParaRPr>
          </a:p>
          <a:p>
            <a:r>
              <a:rPr lang="en-US" sz="1600" kern="1200" dirty="0">
                <a:solidFill>
                  <a:schemeClr val="tx2"/>
                </a:solidFill>
                <a:effectLst/>
                <a:latin typeface="+mn-lt"/>
                <a:ea typeface="+mn-ea"/>
                <a:cs typeface="+mn-cs"/>
              </a:rPr>
              <a:t>As there are a variety of elements, scientists have been finding ways to classify them according to their properties. Two of the classifications are:</a:t>
            </a:r>
            <a:endParaRPr lang="en-US" sz="1600" kern="1200" dirty="0">
              <a:solidFill>
                <a:schemeClr val="tx2"/>
              </a:solidFill>
              <a:effectLst/>
              <a:latin typeface="+mn-lt"/>
              <a:ea typeface="+mn-ea"/>
              <a:cs typeface="+mn-cs"/>
            </a:endParaRPr>
          </a:p>
          <a:p>
            <a:endParaRPr lang="en-IN" sz="1600" kern="1200" dirty="0">
              <a:solidFill>
                <a:schemeClr val="tx2"/>
              </a:solidFill>
              <a:effectLst/>
              <a:latin typeface="+mn-lt"/>
              <a:ea typeface="+mn-ea"/>
              <a:cs typeface="+mn-cs"/>
            </a:endParaRPr>
          </a:p>
          <a:p>
            <a:pPr lvl="0"/>
            <a:r>
              <a:rPr lang="en-US" sz="1600" kern="1200" dirty="0" err="1">
                <a:solidFill>
                  <a:schemeClr val="tx2"/>
                </a:solidFill>
                <a:effectLst/>
                <a:latin typeface="+mn-lt"/>
                <a:ea typeface="+mn-ea"/>
                <a:cs typeface="+mn-cs"/>
              </a:rPr>
              <a:t>Dobereiner’s</a:t>
            </a:r>
            <a:r>
              <a:rPr lang="en-US" sz="1600" kern="1200" dirty="0">
                <a:solidFill>
                  <a:schemeClr val="tx2"/>
                </a:solidFill>
                <a:effectLst/>
                <a:latin typeface="+mn-lt"/>
                <a:ea typeface="+mn-ea"/>
                <a:cs typeface="+mn-cs"/>
              </a:rPr>
              <a:t> Triad,</a:t>
            </a:r>
            <a:endParaRPr lang="en-IN" sz="1600" kern="1200" dirty="0">
              <a:solidFill>
                <a:schemeClr val="tx2"/>
              </a:solidFill>
              <a:effectLst/>
              <a:latin typeface="+mn-lt"/>
              <a:ea typeface="+mn-ea"/>
              <a:cs typeface="+mn-cs"/>
            </a:endParaRPr>
          </a:p>
          <a:p>
            <a:r>
              <a:rPr lang="en-US" sz="1600" kern="1200" dirty="0">
                <a:solidFill>
                  <a:schemeClr val="tx2"/>
                </a:solidFill>
                <a:effectLst/>
                <a:latin typeface="+mn-lt"/>
                <a:ea typeface="+mn-ea"/>
                <a:cs typeface="+mn-cs"/>
              </a:rPr>
              <a:t>Newland’s Law of Octaves</a:t>
            </a:r>
            <a:endParaRPr lang="en-IN" dirty="0"/>
          </a:p>
        </p:txBody>
      </p:sp>
      <p:sp>
        <p:nvSpPr>
          <p:cNvPr id="4" name="Slide Number Placeholder 3"/>
          <p:cNvSpPr>
            <a:spLocks noGrp="1"/>
          </p:cNvSpPr>
          <p:nvPr>
            <p:ph type="sldNum" sz="quarter" idx="5"/>
          </p:nvPr>
        </p:nvSpPr>
        <p:spPr/>
        <p:txBody>
          <a:bodyPr/>
          <a:lstStyle/>
          <a:p>
            <a:fld id="{B8796F01-7154-41E0-B48B-A6921757531A}" type="slidenum">
              <a:rPr lang="en-IN" smtClean="0"/>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200" rtl="0" eaLnBrk="1" fontAlgn="auto" latinLnBrk="0" hangingPunct="1">
              <a:lnSpc>
                <a:spcPct val="100000"/>
              </a:lnSpc>
              <a:spcBef>
                <a:spcPts val="0"/>
              </a:spcBef>
              <a:spcAft>
                <a:spcPts val="0"/>
              </a:spcAft>
              <a:buClrTx/>
              <a:buSzTx/>
              <a:buFontTx/>
              <a:buNone/>
              <a:defRPr/>
            </a:pPr>
            <a:r>
              <a:rPr lang="en-IN" dirty="0">
                <a:effectLst/>
                <a:sym typeface="+mn-ea"/>
              </a:rPr>
              <a:t>Slide: 4</a:t>
            </a:r>
            <a:endParaRPr lang="en-US" sz="1600" kern="1200" dirty="0">
              <a:solidFill>
                <a:schemeClr val="tx2"/>
              </a:solidFill>
              <a:effectLst/>
              <a:latin typeface="+mn-lt"/>
              <a:ea typeface="+mn-ea"/>
              <a:cs typeface="+mn-cs"/>
            </a:endParaRPr>
          </a:p>
          <a:p>
            <a:pPr marL="0" marR="0" lvl="0" indent="0" algn="l" defTabSz="1219200" rtl="0" eaLnBrk="1" fontAlgn="auto" latinLnBrk="0" hangingPunct="1">
              <a:lnSpc>
                <a:spcPct val="100000"/>
              </a:lnSpc>
              <a:spcBef>
                <a:spcPts val="0"/>
              </a:spcBef>
              <a:spcAft>
                <a:spcPts val="0"/>
              </a:spcAft>
              <a:buClrTx/>
              <a:buSzTx/>
              <a:buFontTx/>
              <a:buNone/>
              <a:defRPr/>
            </a:pPr>
            <a:r>
              <a:rPr lang="en-US" sz="1600" kern="1200" dirty="0">
                <a:solidFill>
                  <a:schemeClr val="tx2"/>
                </a:solidFill>
                <a:effectLst/>
                <a:latin typeface="+mn-lt"/>
                <a:ea typeface="+mn-ea"/>
                <a:cs typeface="+mn-cs"/>
              </a:rPr>
              <a:t>In the year 1817, Johann Wolfgang </a:t>
            </a:r>
            <a:r>
              <a:rPr lang="en-US" sz="1600" kern="1200" dirty="0" err="1">
                <a:solidFill>
                  <a:schemeClr val="tx2"/>
                </a:solidFill>
                <a:effectLst/>
                <a:latin typeface="+mn-lt"/>
                <a:ea typeface="+mn-ea"/>
                <a:cs typeface="+mn-cs"/>
              </a:rPr>
              <a:t>Dobereiner</a:t>
            </a:r>
            <a:r>
              <a:rPr lang="en-US" sz="1600" kern="1200" dirty="0">
                <a:solidFill>
                  <a:schemeClr val="tx2"/>
                </a:solidFill>
                <a:effectLst/>
                <a:latin typeface="+mn-lt"/>
                <a:ea typeface="+mn-ea"/>
                <a:cs typeface="+mn-cs"/>
              </a:rPr>
              <a:t>, a German chemist, arranged elements of similar properties together in threes. He called these groups ‘triads’. He stated that the triads were written in the ascending order of masses and the atomic mass of the middle element was approximately the average of the atomic masses of the other two elements. </a:t>
            </a:r>
            <a:endParaRPr lang="en-IN" sz="1600" kern="1200" dirty="0">
              <a:solidFill>
                <a:schemeClr val="tx2"/>
              </a:solidFill>
              <a:effectLst/>
              <a:latin typeface="+mn-lt"/>
              <a:ea typeface="+mn-ea"/>
              <a:cs typeface="+mn-cs"/>
            </a:endParaRPr>
          </a:p>
          <a:p>
            <a:endParaRPr lang="en-IN" dirty="0"/>
          </a:p>
        </p:txBody>
      </p:sp>
      <p:sp>
        <p:nvSpPr>
          <p:cNvPr id="4" name="Slide Number Placeholder 3"/>
          <p:cNvSpPr>
            <a:spLocks noGrp="1"/>
          </p:cNvSpPr>
          <p:nvPr>
            <p:ph type="sldNum" sz="quarter" idx="5"/>
          </p:nvPr>
        </p:nvSpPr>
        <p:spPr/>
        <p:txBody>
          <a:bodyPr/>
          <a:lstStyle/>
          <a:p>
            <a:fld id="{B8796F01-7154-41E0-B48B-A6921757531A}" type="slidenum">
              <a:rPr lang="en-IN" smtClean="0"/>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200" rtl="0" eaLnBrk="1" fontAlgn="auto" latinLnBrk="0" hangingPunct="1">
              <a:lnSpc>
                <a:spcPct val="100000"/>
              </a:lnSpc>
              <a:spcBef>
                <a:spcPts val="0"/>
              </a:spcBef>
              <a:spcAft>
                <a:spcPts val="0"/>
              </a:spcAft>
              <a:buClrTx/>
              <a:buSzTx/>
              <a:buFontTx/>
              <a:buNone/>
              <a:defRPr/>
            </a:pPr>
            <a:r>
              <a:rPr lang="en-IN" dirty="0">
                <a:effectLst/>
                <a:sym typeface="+mn-ea"/>
              </a:rPr>
              <a:t>Slide: 5</a:t>
            </a:r>
            <a:endParaRPr lang="en-US" sz="1600" kern="1200" dirty="0">
              <a:solidFill>
                <a:schemeClr val="tx2"/>
              </a:solidFill>
              <a:effectLst/>
              <a:latin typeface="+mn-lt"/>
              <a:ea typeface="+mn-ea"/>
              <a:cs typeface="+mn-cs"/>
            </a:endParaRPr>
          </a:p>
          <a:p>
            <a:pPr marL="0" marR="0" lvl="0" indent="0" algn="l" defTabSz="1219200" rtl="0" eaLnBrk="1" fontAlgn="auto" latinLnBrk="0" hangingPunct="1">
              <a:lnSpc>
                <a:spcPct val="100000"/>
              </a:lnSpc>
              <a:spcBef>
                <a:spcPts val="0"/>
              </a:spcBef>
              <a:spcAft>
                <a:spcPts val="0"/>
              </a:spcAft>
              <a:buClrTx/>
              <a:buSzTx/>
              <a:buFontTx/>
              <a:buNone/>
              <a:defRPr/>
            </a:pPr>
            <a:r>
              <a:rPr lang="en-US" sz="1600" kern="1200" dirty="0">
                <a:solidFill>
                  <a:schemeClr val="tx2"/>
                </a:solidFill>
                <a:effectLst/>
                <a:latin typeface="+mn-lt"/>
                <a:ea typeface="+mn-ea"/>
                <a:cs typeface="+mn-cs"/>
              </a:rPr>
              <a:t>The question here is, what is atomic mass?  </a:t>
            </a:r>
            <a:endParaRPr lang="en-US" sz="1600" kern="1200" dirty="0">
              <a:solidFill>
                <a:schemeClr val="tx2"/>
              </a:solidFill>
              <a:effectLst/>
              <a:latin typeface="+mn-lt"/>
              <a:ea typeface="+mn-ea"/>
              <a:cs typeface="+mn-cs"/>
            </a:endParaRPr>
          </a:p>
          <a:p>
            <a:pPr marL="0" marR="0" lvl="0" indent="0" algn="l" defTabSz="1219200" rtl="0" eaLnBrk="1" fontAlgn="auto" latinLnBrk="0" hangingPunct="1">
              <a:lnSpc>
                <a:spcPct val="100000"/>
              </a:lnSpc>
              <a:spcBef>
                <a:spcPts val="0"/>
              </a:spcBef>
              <a:spcAft>
                <a:spcPts val="0"/>
              </a:spcAft>
              <a:buClrTx/>
              <a:buSzTx/>
              <a:buFontTx/>
              <a:buNone/>
              <a:defRPr/>
            </a:pPr>
            <a:r>
              <a:rPr lang="en-US" sz="1600" kern="1200" dirty="0">
                <a:solidFill>
                  <a:schemeClr val="tx2"/>
                </a:solidFill>
                <a:effectLst/>
                <a:latin typeface="+mn-lt"/>
                <a:ea typeface="+mn-ea"/>
                <a:cs typeface="+mn-cs"/>
              </a:rPr>
              <a:t>It is nothing but the sum of total number of protons and neutrons of an atom. </a:t>
            </a:r>
            <a:endParaRPr lang="en-IN" sz="1600" kern="1200" dirty="0">
              <a:solidFill>
                <a:schemeClr val="tx2"/>
              </a:solidFill>
              <a:effectLst/>
              <a:latin typeface="+mn-lt"/>
              <a:ea typeface="+mn-ea"/>
              <a:cs typeface="+mn-cs"/>
            </a:endParaRPr>
          </a:p>
          <a:p>
            <a:endParaRPr lang="en-IN" dirty="0"/>
          </a:p>
          <a:p>
            <a:r>
              <a:rPr lang="en-US" sz="1600" kern="1200" dirty="0">
                <a:solidFill>
                  <a:schemeClr val="tx2"/>
                </a:solidFill>
                <a:effectLst/>
                <a:latin typeface="+mn-lt"/>
                <a:ea typeface="+mn-ea"/>
                <a:cs typeface="+mn-cs"/>
              </a:rPr>
              <a:t>For Example, In the Oxygen element, (O), the number of protons are 8 and the number of neutrons are also 8. Thus, the total number of protons and neutrons would be 8+8, which is 16. </a:t>
            </a:r>
            <a:endParaRPr lang="en-IN" sz="1600" kern="1200" dirty="0">
              <a:solidFill>
                <a:schemeClr val="tx2"/>
              </a:solidFill>
              <a:effectLst/>
              <a:latin typeface="+mn-lt"/>
              <a:ea typeface="+mn-ea"/>
              <a:cs typeface="+mn-cs"/>
            </a:endParaRPr>
          </a:p>
          <a:p>
            <a:r>
              <a:rPr lang="en-US" sz="1600" kern="1200" dirty="0">
                <a:solidFill>
                  <a:schemeClr val="tx2"/>
                </a:solidFill>
                <a:effectLst/>
                <a:latin typeface="+mn-lt"/>
                <a:ea typeface="+mn-ea"/>
                <a:cs typeface="+mn-cs"/>
              </a:rPr>
              <a:t>Thus, the atomic weight of oxygen is 16.</a:t>
            </a:r>
            <a:endParaRPr lang="en-IN" sz="1600" kern="1200" dirty="0">
              <a:solidFill>
                <a:schemeClr val="tx2"/>
              </a:solidFill>
              <a:effectLst/>
              <a:latin typeface="+mn-lt"/>
              <a:ea typeface="+mn-ea"/>
              <a:cs typeface="+mn-cs"/>
            </a:endParaRPr>
          </a:p>
          <a:p>
            <a:endParaRPr lang="en-IN" dirty="0"/>
          </a:p>
        </p:txBody>
      </p:sp>
      <p:sp>
        <p:nvSpPr>
          <p:cNvPr id="4" name="Slide Number Placeholder 3"/>
          <p:cNvSpPr>
            <a:spLocks noGrp="1"/>
          </p:cNvSpPr>
          <p:nvPr>
            <p:ph type="sldNum" sz="quarter" idx="5"/>
          </p:nvPr>
        </p:nvSpPr>
        <p:spPr/>
        <p:txBody>
          <a:bodyPr/>
          <a:lstStyle/>
          <a:p>
            <a:fld id="{B8796F01-7154-41E0-B48B-A6921757531A}" type="slidenum">
              <a:rPr lang="en-IN" smtClean="0"/>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200" rtl="0" eaLnBrk="1" fontAlgn="auto" latinLnBrk="0" hangingPunct="1">
              <a:lnSpc>
                <a:spcPct val="100000"/>
              </a:lnSpc>
              <a:spcBef>
                <a:spcPts val="0"/>
              </a:spcBef>
              <a:spcAft>
                <a:spcPts val="0"/>
              </a:spcAft>
              <a:buClrTx/>
              <a:buSzTx/>
              <a:buFontTx/>
              <a:buNone/>
              <a:defRPr/>
            </a:pPr>
            <a:r>
              <a:rPr lang="en-IN" dirty="0">
                <a:effectLst/>
                <a:sym typeface="+mn-ea"/>
              </a:rPr>
              <a:t>Slide: 6</a:t>
            </a:r>
            <a:endParaRPr lang="en-US" sz="1600" kern="1200" dirty="0">
              <a:solidFill>
                <a:schemeClr val="tx2"/>
              </a:solidFill>
              <a:effectLst/>
              <a:latin typeface="+mn-lt"/>
              <a:ea typeface="+mn-ea"/>
              <a:cs typeface="+mn-cs"/>
            </a:endParaRPr>
          </a:p>
          <a:p>
            <a:pPr marL="0" marR="0" lvl="0" indent="0" algn="l" defTabSz="1219200" rtl="0" eaLnBrk="1" fontAlgn="auto" latinLnBrk="0" hangingPunct="1">
              <a:lnSpc>
                <a:spcPct val="100000"/>
              </a:lnSpc>
              <a:spcBef>
                <a:spcPts val="0"/>
              </a:spcBef>
              <a:spcAft>
                <a:spcPts val="0"/>
              </a:spcAft>
              <a:buClrTx/>
              <a:buSzTx/>
              <a:buFontTx/>
              <a:buNone/>
              <a:defRPr/>
            </a:pPr>
            <a:endParaRPr lang="en-US" sz="1600" kern="1200" dirty="0">
              <a:solidFill>
                <a:schemeClr val="tx2"/>
              </a:solidFill>
              <a:effectLst/>
              <a:latin typeface="+mn-lt"/>
              <a:ea typeface="+mn-ea"/>
              <a:cs typeface="+mn-cs"/>
            </a:endParaRPr>
          </a:p>
          <a:p>
            <a:pPr marL="0" marR="0" lvl="0" indent="0" algn="l" defTabSz="1219200" rtl="0" eaLnBrk="1" fontAlgn="auto" latinLnBrk="0" hangingPunct="1">
              <a:lnSpc>
                <a:spcPct val="100000"/>
              </a:lnSpc>
              <a:spcBef>
                <a:spcPts val="0"/>
              </a:spcBef>
              <a:spcAft>
                <a:spcPts val="0"/>
              </a:spcAft>
              <a:buClrTx/>
              <a:buSzTx/>
              <a:buFontTx/>
              <a:buNone/>
              <a:defRPr/>
            </a:pPr>
            <a:r>
              <a:rPr lang="en-US" sz="1600" kern="1200" dirty="0">
                <a:solidFill>
                  <a:schemeClr val="tx2"/>
                </a:solidFill>
                <a:effectLst/>
                <a:latin typeface="+mn-lt"/>
                <a:ea typeface="+mn-ea"/>
                <a:cs typeface="+mn-cs"/>
              </a:rPr>
              <a:t>Now let us understand </a:t>
            </a:r>
            <a:r>
              <a:rPr lang="en-US" sz="1600" kern="1200" dirty="0" err="1">
                <a:solidFill>
                  <a:schemeClr val="tx2"/>
                </a:solidFill>
                <a:effectLst/>
                <a:latin typeface="+mn-lt"/>
                <a:ea typeface="+mn-ea"/>
                <a:cs typeface="+mn-cs"/>
              </a:rPr>
              <a:t>dobereiner’s</a:t>
            </a:r>
            <a:r>
              <a:rPr lang="en-US" sz="1600" kern="1200" dirty="0">
                <a:solidFill>
                  <a:schemeClr val="tx2"/>
                </a:solidFill>
                <a:effectLst/>
                <a:latin typeface="+mn-lt"/>
                <a:ea typeface="+mn-ea"/>
                <a:cs typeface="+mn-cs"/>
              </a:rPr>
              <a:t> triad clearly with an example. Consider the following table:</a:t>
            </a:r>
            <a:endParaRPr lang="en-IN" sz="1600" kern="1200" dirty="0">
              <a:solidFill>
                <a:schemeClr val="tx2"/>
              </a:solidFill>
              <a:effectLst/>
              <a:latin typeface="+mn-lt"/>
              <a:ea typeface="+mn-ea"/>
              <a:cs typeface="+mn-cs"/>
            </a:endParaRPr>
          </a:p>
          <a:p>
            <a:endParaRPr lang="en-IN" dirty="0"/>
          </a:p>
          <a:p>
            <a:endParaRPr lang="en-IN" sz="1600" kern="1200" dirty="0">
              <a:solidFill>
                <a:schemeClr val="tx2"/>
              </a:solidFill>
              <a:effectLst/>
              <a:latin typeface="+mn-lt"/>
              <a:ea typeface="+mn-ea"/>
              <a:cs typeface="+mn-cs"/>
            </a:endParaRPr>
          </a:p>
          <a:p>
            <a:r>
              <a:rPr lang="en-US" sz="1600" kern="1200" dirty="0">
                <a:solidFill>
                  <a:schemeClr val="tx2"/>
                </a:solidFill>
                <a:effectLst/>
                <a:latin typeface="+mn-lt"/>
                <a:ea typeface="+mn-ea"/>
                <a:cs typeface="+mn-cs"/>
              </a:rPr>
              <a:t>Here, Li, Ca, and Cl is one triad. Na, Sr, and Br is the second triad and K, Ba and I is the third triad. The atomic mass of Lithium is 7, Sodium is 23 and potassium is 39. The mean atomic weight of Lithium and potassium is 23, which is equal to the atomic weight of Sodium.</a:t>
            </a:r>
            <a:endParaRPr lang="en-US" sz="1600" kern="1200" dirty="0">
              <a:solidFill>
                <a:schemeClr val="tx2"/>
              </a:solidFill>
              <a:effectLst/>
              <a:latin typeface="+mn-lt"/>
              <a:ea typeface="+mn-ea"/>
              <a:cs typeface="+mn-cs"/>
            </a:endParaRPr>
          </a:p>
          <a:p>
            <a:endParaRPr lang="en-US" sz="1600" kern="1200" dirty="0">
              <a:solidFill>
                <a:schemeClr val="tx2"/>
              </a:solidFill>
              <a:effectLst/>
              <a:latin typeface="+mn-lt"/>
              <a:ea typeface="+mn-ea"/>
              <a:cs typeface="+mn-cs"/>
            </a:endParaRPr>
          </a:p>
          <a:p>
            <a:r>
              <a:rPr lang="en-US" sz="1600" i="1" kern="1200" dirty="0">
                <a:solidFill>
                  <a:schemeClr val="tx2"/>
                </a:solidFill>
                <a:effectLst/>
                <a:latin typeface="+mn-lt"/>
                <a:ea typeface="+mn-ea"/>
                <a:cs typeface="+mn-cs"/>
              </a:rPr>
              <a:t>Animate atomic masses of respective elements and their mean atomic weights</a:t>
            </a:r>
            <a:endParaRPr lang="en-US" sz="1600" i="1" kern="1200" dirty="0">
              <a:solidFill>
                <a:schemeClr val="tx2"/>
              </a:solidFill>
              <a:effectLst/>
              <a:latin typeface="+mn-lt"/>
              <a:ea typeface="+mn-ea"/>
              <a:cs typeface="+mn-cs"/>
            </a:endParaRPr>
          </a:p>
          <a:p>
            <a:endParaRPr lang="en-IN" sz="1600" i="1" kern="1200" dirty="0">
              <a:solidFill>
                <a:schemeClr val="tx2"/>
              </a:solidFill>
              <a:effectLst/>
              <a:latin typeface="+mn-lt"/>
              <a:ea typeface="+mn-ea"/>
              <a:cs typeface="+mn-cs"/>
            </a:endParaRPr>
          </a:p>
          <a:p>
            <a:r>
              <a:rPr lang="en-US" sz="1600" kern="1200" dirty="0">
                <a:solidFill>
                  <a:schemeClr val="tx2"/>
                </a:solidFill>
                <a:effectLst/>
                <a:latin typeface="+mn-lt"/>
                <a:ea typeface="+mn-ea"/>
                <a:cs typeface="+mn-cs"/>
              </a:rPr>
              <a:t>Similarly, the mean atomic weight of Calcium and Barium is 88.75, which is equivalent to the atomic weight of Strontium, 87.5.</a:t>
            </a:r>
            <a:endParaRPr lang="en-US" sz="1600" kern="1200" dirty="0">
              <a:solidFill>
                <a:schemeClr val="tx2"/>
              </a:solidFill>
              <a:effectLst/>
              <a:latin typeface="+mn-lt"/>
              <a:ea typeface="+mn-ea"/>
              <a:cs typeface="+mn-cs"/>
            </a:endParaRPr>
          </a:p>
          <a:p>
            <a:endParaRPr lang="en-US" sz="1600" kern="1200" dirty="0">
              <a:solidFill>
                <a:schemeClr val="tx2"/>
              </a:solidFill>
              <a:effectLst/>
              <a:latin typeface="+mn-lt"/>
              <a:ea typeface="+mn-ea"/>
              <a:cs typeface="+mn-cs"/>
            </a:endParaRPr>
          </a:p>
          <a:p>
            <a:pPr marL="0" marR="0" lvl="0" indent="0" algn="l" defTabSz="1219200" rtl="0" eaLnBrk="1" fontAlgn="auto" latinLnBrk="0" hangingPunct="1">
              <a:lnSpc>
                <a:spcPct val="100000"/>
              </a:lnSpc>
              <a:spcBef>
                <a:spcPts val="0"/>
              </a:spcBef>
              <a:spcAft>
                <a:spcPts val="0"/>
              </a:spcAft>
              <a:buClrTx/>
              <a:buSzTx/>
              <a:buFontTx/>
              <a:buNone/>
              <a:defRPr/>
            </a:pPr>
            <a:r>
              <a:rPr lang="en-US" sz="1600" i="1" kern="1200" dirty="0">
                <a:solidFill>
                  <a:schemeClr val="tx2"/>
                </a:solidFill>
                <a:effectLst/>
                <a:latin typeface="+mn-lt"/>
                <a:ea typeface="+mn-ea"/>
                <a:cs typeface="+mn-cs"/>
              </a:rPr>
              <a:t>Animate atomic masses of respective elements and their mean atomic weights</a:t>
            </a:r>
            <a:r>
              <a:rPr lang="en-IN" sz="1600" i="1" kern="1200" dirty="0">
                <a:solidFill>
                  <a:schemeClr val="tx2"/>
                </a:solidFill>
                <a:effectLst/>
                <a:latin typeface="+mn-lt"/>
                <a:ea typeface="+mn-ea"/>
                <a:cs typeface="+mn-cs"/>
              </a:rPr>
              <a:t> again</a:t>
            </a:r>
            <a:endParaRPr lang="en-IN" sz="1600" kern="1200" dirty="0">
              <a:solidFill>
                <a:schemeClr val="tx2"/>
              </a:solidFill>
              <a:effectLst/>
              <a:latin typeface="+mn-lt"/>
              <a:ea typeface="+mn-ea"/>
              <a:cs typeface="+mn-cs"/>
            </a:endParaRPr>
          </a:p>
          <a:p>
            <a:endParaRPr lang="en-IN" i="1" dirty="0"/>
          </a:p>
        </p:txBody>
      </p:sp>
      <p:sp>
        <p:nvSpPr>
          <p:cNvPr id="4" name="Slide Number Placeholder 3"/>
          <p:cNvSpPr>
            <a:spLocks noGrp="1"/>
          </p:cNvSpPr>
          <p:nvPr>
            <p:ph type="sldNum" sz="quarter" idx="5"/>
          </p:nvPr>
        </p:nvSpPr>
        <p:spPr/>
        <p:txBody>
          <a:bodyPr/>
          <a:lstStyle/>
          <a:p>
            <a:fld id="{B8796F01-7154-41E0-B48B-A6921757531A}" type="slidenum">
              <a:rPr lang="en-IN" smtClean="0"/>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200" rtl="0" eaLnBrk="1" fontAlgn="auto" latinLnBrk="0" hangingPunct="1">
              <a:lnSpc>
                <a:spcPct val="100000"/>
              </a:lnSpc>
              <a:spcBef>
                <a:spcPts val="0"/>
              </a:spcBef>
              <a:spcAft>
                <a:spcPts val="0"/>
              </a:spcAft>
              <a:buClrTx/>
              <a:buSzTx/>
              <a:buFontTx/>
              <a:buNone/>
              <a:defRPr/>
            </a:pPr>
            <a:r>
              <a:rPr lang="en-IN" dirty="0">
                <a:effectLst/>
                <a:sym typeface="+mn-ea"/>
              </a:rPr>
              <a:t>Slide: 7</a:t>
            </a:r>
            <a:endParaRPr lang="en-US" sz="1600" kern="1200" dirty="0">
              <a:solidFill>
                <a:schemeClr val="tx2"/>
              </a:solidFill>
              <a:effectLst/>
              <a:latin typeface="+mn-lt"/>
              <a:ea typeface="+mn-ea"/>
              <a:cs typeface="+mn-cs"/>
            </a:endParaRPr>
          </a:p>
          <a:p>
            <a:pPr marL="0" marR="0" lvl="0" indent="0" algn="l" defTabSz="1219200" rtl="0" eaLnBrk="1" fontAlgn="auto" latinLnBrk="0" hangingPunct="1">
              <a:lnSpc>
                <a:spcPct val="100000"/>
              </a:lnSpc>
              <a:spcBef>
                <a:spcPts val="0"/>
              </a:spcBef>
              <a:spcAft>
                <a:spcPts val="0"/>
              </a:spcAft>
              <a:buClrTx/>
              <a:buSzTx/>
              <a:buFontTx/>
              <a:buNone/>
              <a:defRPr/>
            </a:pPr>
            <a:endParaRPr lang="en-US" sz="1600" kern="1200" dirty="0">
              <a:solidFill>
                <a:schemeClr val="tx2"/>
              </a:solidFill>
              <a:effectLst/>
              <a:latin typeface="+mn-lt"/>
              <a:ea typeface="+mn-ea"/>
              <a:cs typeface="+mn-cs"/>
            </a:endParaRPr>
          </a:p>
          <a:p>
            <a:pPr marL="0" marR="0" lvl="0" indent="0" algn="l" defTabSz="1219200" rtl="0" eaLnBrk="1" fontAlgn="auto" latinLnBrk="0" hangingPunct="1">
              <a:lnSpc>
                <a:spcPct val="100000"/>
              </a:lnSpc>
              <a:spcBef>
                <a:spcPts val="0"/>
              </a:spcBef>
              <a:spcAft>
                <a:spcPts val="0"/>
              </a:spcAft>
              <a:buClrTx/>
              <a:buSzTx/>
              <a:buFontTx/>
              <a:buNone/>
              <a:defRPr/>
            </a:pPr>
            <a:r>
              <a:rPr lang="en-US" sz="1600" kern="1200" dirty="0">
                <a:solidFill>
                  <a:schemeClr val="tx2"/>
                </a:solidFill>
                <a:effectLst/>
                <a:latin typeface="+mn-lt"/>
                <a:ea typeface="+mn-ea"/>
                <a:cs typeface="+mn-cs"/>
              </a:rPr>
              <a:t>The drawback of this classification is that this was implemented only when a few elements were known to man. In present life, there are more than just a few elements. So, this classification cannot be used anymore.</a:t>
            </a:r>
            <a:endParaRPr lang="en-IN" sz="1600" kern="1200" dirty="0">
              <a:solidFill>
                <a:schemeClr val="tx2"/>
              </a:solidFill>
              <a:effectLst/>
              <a:latin typeface="+mn-lt"/>
              <a:ea typeface="+mn-ea"/>
              <a:cs typeface="+mn-cs"/>
            </a:endParaRPr>
          </a:p>
          <a:p>
            <a:endParaRPr lang="en-IN" dirty="0"/>
          </a:p>
        </p:txBody>
      </p:sp>
      <p:sp>
        <p:nvSpPr>
          <p:cNvPr id="4" name="Slide Number Placeholder 3"/>
          <p:cNvSpPr>
            <a:spLocks noGrp="1"/>
          </p:cNvSpPr>
          <p:nvPr>
            <p:ph type="sldNum" sz="quarter" idx="5"/>
          </p:nvPr>
        </p:nvSpPr>
        <p:spPr/>
        <p:txBody>
          <a:bodyPr/>
          <a:lstStyle/>
          <a:p>
            <a:fld id="{B8796F01-7154-41E0-B48B-A6921757531A}" type="slidenum">
              <a:rPr lang="en-IN" smtClean="0"/>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effectLst/>
                <a:sym typeface="+mn-ea"/>
              </a:rPr>
              <a:t>Slide: 8</a:t>
            </a:r>
            <a:endParaRPr lang="en-US" sz="1600" kern="1200" dirty="0">
              <a:solidFill>
                <a:schemeClr val="tx2"/>
              </a:solidFill>
              <a:effectLst/>
              <a:latin typeface="+mn-lt"/>
              <a:ea typeface="+mn-ea"/>
              <a:cs typeface="+mn-cs"/>
            </a:endParaRPr>
          </a:p>
          <a:p>
            <a:r>
              <a:rPr lang="en-US" sz="1600" kern="1200" dirty="0">
                <a:solidFill>
                  <a:schemeClr val="tx2"/>
                </a:solidFill>
                <a:effectLst/>
                <a:latin typeface="+mn-lt"/>
                <a:ea typeface="+mn-ea"/>
                <a:cs typeface="+mn-cs"/>
              </a:rPr>
              <a:t>When </a:t>
            </a:r>
            <a:r>
              <a:rPr lang="en-US" sz="1600" kern="1200" dirty="0" err="1">
                <a:solidFill>
                  <a:schemeClr val="tx2"/>
                </a:solidFill>
                <a:effectLst/>
                <a:latin typeface="+mn-lt"/>
                <a:ea typeface="+mn-ea"/>
                <a:cs typeface="+mn-cs"/>
              </a:rPr>
              <a:t>dobereiner</a:t>
            </a:r>
            <a:r>
              <a:rPr lang="en-US" sz="1600" kern="1200" dirty="0">
                <a:solidFill>
                  <a:schemeClr val="tx2"/>
                </a:solidFill>
                <a:effectLst/>
                <a:latin typeface="+mn-lt"/>
                <a:ea typeface="+mn-ea"/>
                <a:cs typeface="+mn-cs"/>
              </a:rPr>
              <a:t> triads failed, John Newlands, in 1865, tried to arrange the elements in increasing atomic weight. He noticed that every eight element of the table have the similar physical and chemical properties. </a:t>
            </a:r>
            <a:endParaRPr lang="en-IN" dirty="0"/>
          </a:p>
        </p:txBody>
      </p:sp>
      <p:sp>
        <p:nvSpPr>
          <p:cNvPr id="4" name="Slide Number Placeholder 3"/>
          <p:cNvSpPr>
            <a:spLocks noGrp="1"/>
          </p:cNvSpPr>
          <p:nvPr>
            <p:ph type="sldNum" sz="quarter" idx="5"/>
          </p:nvPr>
        </p:nvSpPr>
        <p:spPr/>
        <p:txBody>
          <a:bodyPr/>
          <a:lstStyle/>
          <a:p>
            <a:fld id="{B8796F01-7154-41E0-B48B-A6921757531A}" type="slidenum">
              <a:rPr lang="en-IN" smtClean="0"/>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200" rtl="0" eaLnBrk="1" fontAlgn="auto" latinLnBrk="0" hangingPunct="1">
              <a:lnSpc>
                <a:spcPct val="100000"/>
              </a:lnSpc>
              <a:spcBef>
                <a:spcPts val="0"/>
              </a:spcBef>
              <a:spcAft>
                <a:spcPts val="0"/>
              </a:spcAft>
              <a:buClrTx/>
              <a:buSzTx/>
              <a:buFontTx/>
              <a:buNone/>
              <a:defRPr/>
            </a:pPr>
            <a:r>
              <a:rPr lang="en-IN" dirty="0">
                <a:effectLst/>
                <a:sym typeface="+mn-ea"/>
              </a:rPr>
              <a:t>Slide: 9</a:t>
            </a:r>
            <a:endParaRPr lang="en-US" sz="1600" kern="1200" dirty="0">
              <a:solidFill>
                <a:schemeClr val="tx2"/>
              </a:solidFill>
              <a:effectLst/>
              <a:latin typeface="+mn-lt"/>
              <a:ea typeface="+mn-ea"/>
              <a:cs typeface="+mn-cs"/>
            </a:endParaRPr>
          </a:p>
          <a:p>
            <a:pPr marL="0" marR="0" lvl="0" indent="0" algn="l" defTabSz="1219200" rtl="0" eaLnBrk="1" fontAlgn="auto" latinLnBrk="0" hangingPunct="1">
              <a:lnSpc>
                <a:spcPct val="100000"/>
              </a:lnSpc>
              <a:spcBef>
                <a:spcPts val="0"/>
              </a:spcBef>
              <a:spcAft>
                <a:spcPts val="0"/>
              </a:spcAft>
              <a:buClrTx/>
              <a:buSzTx/>
              <a:buFontTx/>
              <a:buNone/>
              <a:defRPr/>
            </a:pPr>
            <a:r>
              <a:rPr lang="en-US" sz="1600" kern="1200" dirty="0">
                <a:solidFill>
                  <a:schemeClr val="tx2"/>
                </a:solidFill>
                <a:effectLst/>
                <a:latin typeface="+mn-lt"/>
                <a:ea typeface="+mn-ea"/>
                <a:cs typeface="+mn-cs"/>
              </a:rPr>
              <a:t>This is the table made by Newlands </a:t>
            </a:r>
            <a:endParaRPr lang="en-US" sz="1600" kern="1200" dirty="0">
              <a:solidFill>
                <a:schemeClr val="tx2"/>
              </a:solidFill>
              <a:effectLst/>
              <a:latin typeface="+mn-lt"/>
              <a:ea typeface="+mn-ea"/>
              <a:cs typeface="+mn-cs"/>
            </a:endParaRPr>
          </a:p>
          <a:p>
            <a:pPr marL="0" marR="0" lvl="0" indent="0" algn="l" defTabSz="1219200" rtl="0" eaLnBrk="1" fontAlgn="auto" latinLnBrk="0" hangingPunct="1">
              <a:lnSpc>
                <a:spcPct val="100000"/>
              </a:lnSpc>
              <a:spcBef>
                <a:spcPts val="0"/>
              </a:spcBef>
              <a:spcAft>
                <a:spcPts val="0"/>
              </a:spcAft>
              <a:buClrTx/>
              <a:buSzTx/>
              <a:buFontTx/>
              <a:buNone/>
              <a:defRPr/>
            </a:pPr>
            <a:endParaRPr lang="en-US" sz="1600" i="0" kern="1200" dirty="0">
              <a:solidFill>
                <a:schemeClr val="tx2"/>
              </a:solidFill>
              <a:effectLst/>
              <a:latin typeface="+mn-lt"/>
              <a:ea typeface="+mn-ea"/>
              <a:cs typeface="+mn-cs"/>
            </a:endParaRPr>
          </a:p>
          <a:p>
            <a:r>
              <a:rPr lang="en-US" sz="1600" kern="1200" dirty="0">
                <a:solidFill>
                  <a:schemeClr val="tx2"/>
                </a:solidFill>
                <a:effectLst/>
                <a:latin typeface="+mn-lt"/>
                <a:ea typeface="+mn-ea"/>
                <a:cs typeface="+mn-cs"/>
              </a:rPr>
              <a:t>If you look at the table, the eight element from lithium (li) is sodium (Na), thus, they have similar properties. Likewise, The eight element from Sodium (Na) is Potassium (K) and they possess similar properties.</a:t>
            </a:r>
            <a:endParaRPr lang="en-US" sz="1600" i="1" kern="1200" dirty="0">
              <a:solidFill>
                <a:schemeClr val="tx2"/>
              </a:solidFill>
              <a:effectLst/>
              <a:latin typeface="+mn-lt"/>
              <a:ea typeface="+mn-ea"/>
              <a:cs typeface="+mn-cs"/>
            </a:endParaRPr>
          </a:p>
          <a:p>
            <a:endParaRPr lang="en-IN" sz="1600" kern="1200" dirty="0">
              <a:solidFill>
                <a:schemeClr val="tx2"/>
              </a:solidFill>
              <a:effectLst/>
              <a:latin typeface="+mn-lt"/>
              <a:ea typeface="+mn-ea"/>
              <a:cs typeface="+mn-cs"/>
            </a:endParaRPr>
          </a:p>
          <a:p>
            <a:r>
              <a:rPr lang="en-US" sz="1600" kern="1200" dirty="0">
                <a:solidFill>
                  <a:schemeClr val="tx2"/>
                </a:solidFill>
                <a:effectLst/>
                <a:latin typeface="+mn-lt"/>
                <a:ea typeface="+mn-ea"/>
                <a:cs typeface="+mn-cs"/>
              </a:rPr>
              <a:t>Similarly, the eight element from Fluorine (F) is Chlorine (Cl), and they are said to have similar properties. This is how Newland’s Octaves work. </a:t>
            </a:r>
            <a:endParaRPr lang="en-US" sz="1600" i="1" kern="1200" dirty="0">
              <a:solidFill>
                <a:schemeClr val="tx2"/>
              </a:solidFill>
              <a:effectLst/>
              <a:latin typeface="+mn-lt"/>
              <a:ea typeface="+mn-ea"/>
              <a:cs typeface="+mn-cs"/>
            </a:endParaRPr>
          </a:p>
          <a:p>
            <a:pPr marL="0" marR="0" lvl="0" indent="0" algn="l" defTabSz="1219200" rtl="0" eaLnBrk="1" fontAlgn="auto" latinLnBrk="0" hangingPunct="1">
              <a:lnSpc>
                <a:spcPct val="100000"/>
              </a:lnSpc>
              <a:spcBef>
                <a:spcPts val="0"/>
              </a:spcBef>
              <a:spcAft>
                <a:spcPts val="0"/>
              </a:spcAft>
              <a:buClrTx/>
              <a:buSzTx/>
              <a:buFontTx/>
              <a:buNone/>
              <a:defRPr/>
            </a:pPr>
            <a:endParaRPr lang="en-IN" sz="1600" i="1" kern="1200" dirty="0">
              <a:solidFill>
                <a:schemeClr val="tx2"/>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B8796F01-7154-41E0-B48B-A6921757531A}"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4" name="Group 13" descr="Stack of books"/>
          <p:cNvGrpSpPr/>
          <p:nvPr userDrawn="1"/>
        </p:nvGrpSpPr>
        <p:grpSpPr>
          <a:xfrm>
            <a:off x="0" y="0"/>
            <a:ext cx="12190572" cy="6858000"/>
            <a:chOff x="0" y="0"/>
            <a:chExt cx="12190572" cy="6858000"/>
          </a:xfrm>
        </p:grpSpPr>
        <p:sp>
          <p:nvSpPr>
            <p:cNvPr id="13" name="Rectangle 12"/>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p>
          </p:txBody>
        </p:sp>
        <p:grpSp>
          <p:nvGrpSpPr>
            <p:cNvPr id="12" name="Group 11"/>
            <p:cNvGrpSpPr/>
            <p:nvPr/>
          </p:nvGrpSpPr>
          <p:grpSpPr>
            <a:xfrm>
              <a:off x="0" y="0"/>
              <a:ext cx="4726044" cy="6858000"/>
              <a:chOff x="0" y="0"/>
              <a:chExt cx="4726044" cy="6858000"/>
            </a:xfrm>
          </p:grpSpPr>
          <p:pic>
            <p:nvPicPr>
              <p:cNvPr id="9" name="Picture 8" descr="Stack of book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591594" cy="6858000"/>
              </a:xfrm>
              <a:prstGeom prst="rect">
                <a:avLst/>
              </a:prstGeom>
            </p:spPr>
          </p:pic>
          <p:sp>
            <p:nvSpPr>
              <p:cNvPr id="10" name="Rectangle 9"/>
              <p:cNvSpPr/>
              <p:nvPr/>
            </p:nvSpPr>
            <p:spPr>
              <a:xfrm>
                <a:off x="4588884" y="0"/>
                <a:ext cx="13716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itle 1"/>
          <p:cNvSpPr>
            <a:spLocks noGrp="1"/>
          </p:cNvSpPr>
          <p:nvPr>
            <p:ph type="ctrTitle"/>
          </p:nvPr>
        </p:nvSpPr>
        <p:spPr>
          <a:xfrm>
            <a:off x="4879346" y="1498601"/>
            <a:ext cx="7008574" cy="3298825"/>
          </a:xfrm>
        </p:spPr>
        <p:txBody>
          <a:bodyPr>
            <a:normAutofit/>
          </a:bodyPr>
          <a:lstStyle>
            <a:lvl1pPr algn="l">
              <a:lnSpc>
                <a:spcPct val="90000"/>
              </a:lnSpc>
              <a:defRPr sz="5400" b="0" cap="none" spc="0" baseline="0">
                <a:ln w="0"/>
                <a:solidFill>
                  <a:schemeClr val="tx2"/>
                </a:solidFill>
                <a:effectLst/>
              </a:defRPr>
            </a:lvl1pPr>
          </a:lstStyle>
          <a:p>
            <a:r>
              <a:rPr lang="en-US"/>
              <a:t>Click to edit Master title style</a:t>
            </a:r>
            <a:endParaRPr dirty="0"/>
          </a:p>
        </p:txBody>
      </p:sp>
      <p:sp>
        <p:nvSpPr>
          <p:cNvPr id="3" name="Subtitle 2"/>
          <p:cNvSpPr>
            <a:spLocks noGrp="1"/>
          </p:cNvSpPr>
          <p:nvPr>
            <p:ph type="subTitle" idx="1"/>
          </p:nvPr>
        </p:nvSpPr>
        <p:spPr>
          <a:xfrm>
            <a:off x="4879346" y="4927600"/>
            <a:ext cx="7008574" cy="1244600"/>
          </a:xfrm>
        </p:spPr>
        <p:txBody>
          <a:bodyPr>
            <a:normAutofit/>
          </a:bodyPr>
          <a:lstStyle>
            <a:lvl1pPr marL="0" indent="0" algn="l">
              <a:spcBef>
                <a:spcPts val="0"/>
              </a:spcBef>
              <a:buNone/>
              <a:defRPr sz="2800" b="0" cap="none" spc="0">
                <a:ln w="0"/>
                <a:solidFill>
                  <a:schemeClr val="accent2">
                    <a:lumMod val="50000"/>
                  </a:schemeClr>
                </a:solidFill>
                <a:effectLst/>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6165" indent="0" algn="ctr">
              <a:buNone/>
              <a:defRPr>
                <a:solidFill>
                  <a:schemeClr val="tx1">
                    <a:tint val="75000"/>
                  </a:schemeClr>
                </a:solidFill>
              </a:defRPr>
            </a:lvl9pPr>
          </a:lstStyle>
          <a:p>
            <a:r>
              <a:rPr lang="en-US"/>
              <a:t>Click to edit Master subtitle style</a:t>
            </a:r>
            <a:endParaRPr dirty="0"/>
          </a:p>
        </p:txBody>
      </p:sp>
      <p:sp>
        <p:nvSpPr>
          <p:cNvPr id="5" name="Date Placeholder 4"/>
          <p:cNvSpPr>
            <a:spLocks noGrp="1"/>
          </p:cNvSpPr>
          <p:nvPr>
            <p:ph type="dt" sz="half" idx="10"/>
          </p:nvPr>
        </p:nvSpPr>
        <p:spPr/>
        <p:txBody>
          <a:bodyPr/>
          <a:lstStyle/>
          <a:p>
            <a:fld id="{42E3C847-D284-421D-B330-2D43513B0F9C}" type="datetime1">
              <a:rPr lang="en-US" smtClean="0"/>
            </a:fld>
            <a:endParaRPr lang="en-US"/>
          </a:p>
        </p:txBody>
      </p:sp>
      <p:sp>
        <p:nvSpPr>
          <p:cNvPr id="7" name="Footer Placeholder 6"/>
          <p:cNvSpPr>
            <a:spLocks noGrp="1"/>
          </p:cNvSpPr>
          <p:nvPr>
            <p:ph type="ftr" sz="quarter" idx="11"/>
          </p:nvPr>
        </p:nvSpPr>
        <p:spPr/>
        <p:txBody>
          <a:bodyPr/>
          <a:lstStyle/>
          <a:p>
            <a:r>
              <a:rPr lang="en-US" dirty="0"/>
              <a:t>Add a footer</a:t>
            </a:r>
            <a:endParaRPr lang="en-US" dirty="0"/>
          </a:p>
        </p:txBody>
      </p:sp>
      <p:sp>
        <p:nvSpPr>
          <p:cNvPr id="11" name="Slide Number Placeholder 10"/>
          <p:cNvSpPr>
            <a:spLocks noGrp="1"/>
          </p:cNvSpPr>
          <p:nvPr>
            <p:ph type="sldNum" sz="quarter" idx="12"/>
          </p:nvPr>
        </p:nvSpPr>
        <p:spPr/>
        <p:txBody>
          <a:bodyPr/>
          <a:lstStyle/>
          <a:p>
            <a:fld id="{EB37DED6-D4C7-42EE-AB49-D2E39E64FDE4}"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699" advClick="0" advTm="5000">
        <p:push dir="u"/>
      </p:transition>
    </mc:Choice>
    <mc:Fallback>
      <p:transition spd="med" advClick="0" advTm="5000">
        <p:push dir="u"/>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sp>
        <p:nvSpPr>
          <p:cNvPr id="4" name="Date Placeholder 3"/>
          <p:cNvSpPr>
            <a:spLocks noGrp="1"/>
          </p:cNvSpPr>
          <p:nvPr>
            <p:ph type="dt" sz="half" idx="10"/>
          </p:nvPr>
        </p:nvSpPr>
        <p:spPr/>
        <p:txBody>
          <a:bodyPr/>
          <a:lstStyle/>
          <a:p>
            <a:fld id="{F6987518-40ED-4895-8580-DE2A722FC423}" type="datetime1">
              <a:rPr lang="en-US" smtClean="0"/>
            </a:fld>
            <a:endParaRPr lang="en-US"/>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6" name="Slide Number Placeholder 5"/>
          <p:cNvSpPr>
            <a:spLocks noGrp="1"/>
          </p:cNvSpPr>
          <p:nvPr>
            <p:ph type="sldNum" sz="quarter" idx="12"/>
          </p:nvPr>
        </p:nvSpPr>
        <p:spPr/>
        <p:txBody>
          <a:bodyPr/>
          <a:lstStyle/>
          <a:p>
            <a:fld id="{591C5AD9-787D-40FA-8A4D-16A055B9AF81}"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advClick="0" advTm="5000">
        <p:push dir="u"/>
      </p:transition>
    </mc:Choice>
    <mc:Fallback>
      <p:transition spd="med" advClick="0" advTm="5000">
        <p:push dir="u"/>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a:t>Click to edit Master title style</a:t>
            </a:r>
            <a:endParaRPr dirty="0"/>
          </a:p>
        </p:txBody>
      </p:sp>
      <p:sp>
        <p:nvSpPr>
          <p:cNvPr id="3" name="Vertical Text Placeholder 2"/>
          <p:cNvSpPr>
            <a:spLocks noGrp="1"/>
          </p:cNvSpPr>
          <p:nvPr>
            <p:ph type="body" orient="vert" idx="1"/>
          </p:nvPr>
        </p:nvSpPr>
        <p:spPr>
          <a:xfrm>
            <a:off x="1117309" y="274638"/>
            <a:ext cx="8532178" cy="5897561"/>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sp>
        <p:nvSpPr>
          <p:cNvPr id="4" name="Date Placeholder 3"/>
          <p:cNvSpPr>
            <a:spLocks noGrp="1"/>
          </p:cNvSpPr>
          <p:nvPr>
            <p:ph type="dt" sz="half" idx="10"/>
          </p:nvPr>
        </p:nvSpPr>
        <p:spPr/>
        <p:txBody>
          <a:bodyPr/>
          <a:lstStyle/>
          <a:p>
            <a:fld id="{CA8D9F34-BDBC-4273-B9BC-22458F940BE7}" type="datetime1">
              <a:rPr lang="en-US" smtClean="0"/>
            </a:fld>
            <a:endParaRPr lang="en-US"/>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6" name="Slide Number Placeholder 5"/>
          <p:cNvSpPr>
            <a:spLocks noGrp="1"/>
          </p:cNvSpPr>
          <p:nvPr>
            <p:ph type="sldNum" sz="quarter" idx="12"/>
          </p:nvPr>
        </p:nvSpPr>
        <p:spPr/>
        <p:txBody>
          <a:bodyPr/>
          <a:lstStyle/>
          <a:p>
            <a:fld id="{591C5AD9-787D-40FA-8A4D-16A055B9AF81}"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advClick="0" advTm="5000">
        <p:push dir="u"/>
      </p:transition>
    </mc:Choice>
    <mc:Fallback>
      <p:transition spd="med" advClick="0" advTm="5000">
        <p:push dir="u"/>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sp>
        <p:nvSpPr>
          <p:cNvPr id="4" name="Date Placeholder 3"/>
          <p:cNvSpPr>
            <a:spLocks noGrp="1"/>
          </p:cNvSpPr>
          <p:nvPr>
            <p:ph type="dt" sz="half" idx="10"/>
          </p:nvPr>
        </p:nvSpPr>
        <p:spPr/>
        <p:txBody>
          <a:bodyPr/>
          <a:lstStyle/>
          <a:p>
            <a:fld id="{E5785147-19A6-4970-A04E-ED9B1D83C0F1}" type="datetime1">
              <a:rPr lang="en-US" smtClean="0"/>
            </a:fld>
            <a:endParaRPr lang="en-US"/>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6" name="Slide Number Placeholder 5"/>
          <p:cNvSpPr>
            <a:spLocks noGrp="1"/>
          </p:cNvSpPr>
          <p:nvPr>
            <p:ph type="sldNum" sz="quarter" idx="12"/>
          </p:nvPr>
        </p:nvSpPr>
        <p:spPr/>
        <p:txBody>
          <a:bodyPr/>
          <a:lstStyle/>
          <a:p>
            <a:fld id="{DA60BA0E-20D0-4E7C-B286-26C960A6788F}"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advClick="0" advTm="5000">
        <p:push dir="u"/>
      </p:transition>
    </mc:Choice>
    <mc:Fallback>
      <p:transition spd="med" advClick="0" advTm="5000">
        <p:push dir="u"/>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2" name="Group 11"/>
          <p:cNvGrpSpPr/>
          <p:nvPr/>
        </p:nvGrpSpPr>
        <p:grpSpPr>
          <a:xfrm>
            <a:off x="1620" y="0"/>
            <a:ext cx="12188952" cy="6858000"/>
            <a:chOff x="1620" y="0"/>
            <a:chExt cx="12188952" cy="6858000"/>
          </a:xfrm>
        </p:grpSpPr>
        <p:sp>
          <p:nvSpPr>
            <p:cNvPr id="4" name="Rectangle 3"/>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8818" y="0"/>
              <a:ext cx="4591594" cy="6858000"/>
            </a:xfrm>
            <a:prstGeom prst="rect">
              <a:avLst/>
            </a:prstGeom>
          </p:spPr>
        </p:pic>
        <p:sp>
          <p:nvSpPr>
            <p:cNvPr id="11" name="Rectangle 10"/>
            <p:cNvSpPr/>
            <p:nvPr/>
          </p:nvSpPr>
          <p:spPr>
            <a:xfrm>
              <a:off x="7481252" y="0"/>
              <a:ext cx="13716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solidFill>
                  <a:schemeClr val="tx2"/>
                </a:solidFill>
              </a:endParaRPr>
            </a:p>
          </p:txBody>
        </p:sp>
      </p:grpSp>
      <p:pic>
        <p:nvPicPr>
          <p:cNvPr id="5" name="Picture 4" descr="Stack of book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8818" y="0"/>
            <a:ext cx="4591594" cy="6858000"/>
          </a:xfrm>
          <a:prstGeom prst="rect">
            <a:avLst/>
          </a:prstGeom>
        </p:spPr>
      </p:pic>
      <p:sp>
        <p:nvSpPr>
          <p:cNvPr id="7" name="Title 1"/>
          <p:cNvSpPr>
            <a:spLocks noGrp="1"/>
          </p:cNvSpPr>
          <p:nvPr>
            <p:ph type="ctrTitle"/>
          </p:nvPr>
        </p:nvSpPr>
        <p:spPr>
          <a:xfrm>
            <a:off x="237149" y="1498601"/>
            <a:ext cx="7008574" cy="3298825"/>
          </a:xfrm>
        </p:spPr>
        <p:txBody>
          <a:bodyPr>
            <a:normAutofit/>
          </a:bodyPr>
          <a:lstStyle>
            <a:lvl1pPr algn="l">
              <a:lnSpc>
                <a:spcPct val="90000"/>
              </a:lnSpc>
              <a:defRPr sz="5400" b="0" cap="none" spc="0" baseline="0">
                <a:ln w="0"/>
                <a:solidFill>
                  <a:schemeClr val="tx2"/>
                </a:solidFill>
                <a:effectLst/>
              </a:defRPr>
            </a:lvl1pPr>
          </a:lstStyle>
          <a:p>
            <a:r>
              <a:rPr lang="en-US"/>
              <a:t>Click to edit Master title style</a:t>
            </a:r>
            <a:endParaRPr dirty="0"/>
          </a:p>
        </p:txBody>
      </p:sp>
      <p:sp>
        <p:nvSpPr>
          <p:cNvPr id="8" name="Subtitle 2"/>
          <p:cNvSpPr>
            <a:spLocks noGrp="1"/>
          </p:cNvSpPr>
          <p:nvPr>
            <p:ph type="subTitle" idx="1"/>
          </p:nvPr>
        </p:nvSpPr>
        <p:spPr>
          <a:xfrm>
            <a:off x="237149" y="4927600"/>
            <a:ext cx="7008574" cy="1244600"/>
          </a:xfrm>
        </p:spPr>
        <p:txBody>
          <a:bodyPr>
            <a:normAutofit/>
          </a:bodyPr>
          <a:lstStyle>
            <a:lvl1pPr marL="0" indent="0" algn="l">
              <a:spcBef>
                <a:spcPts val="0"/>
              </a:spcBef>
              <a:buNone/>
              <a:defRPr sz="2800" b="0" cap="none" spc="0">
                <a:ln w="0"/>
                <a:solidFill>
                  <a:schemeClr val="accent2">
                    <a:lumMod val="50000"/>
                  </a:schemeClr>
                </a:solidFill>
                <a:effectLst/>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6165" indent="0" algn="ctr">
              <a:buNone/>
              <a:defRPr>
                <a:solidFill>
                  <a:schemeClr val="tx1">
                    <a:tint val="75000"/>
                  </a:schemeClr>
                </a:solidFill>
              </a:defRPr>
            </a:lvl9pPr>
          </a:lstStyle>
          <a:p>
            <a:r>
              <a:rPr lang="en-US"/>
              <a:t>Click to edit Master subtitle style</a:t>
            </a:r>
            <a:endParaRPr dirty="0"/>
          </a:p>
        </p:txBody>
      </p:sp>
      <p:sp>
        <p:nvSpPr>
          <p:cNvPr id="2" name="Date Placeholder 1"/>
          <p:cNvSpPr>
            <a:spLocks noGrp="1"/>
          </p:cNvSpPr>
          <p:nvPr>
            <p:ph type="dt" sz="half" idx="10"/>
          </p:nvPr>
        </p:nvSpPr>
        <p:spPr/>
        <p:txBody>
          <a:bodyPr/>
          <a:lstStyle/>
          <a:p>
            <a:fld id="{E8F41008-E89D-49CD-9BF4-E6F3FE09F7AC}" type="datetime1">
              <a:rPr lang="en-US" smtClean="0"/>
            </a:fld>
            <a:endParaRPr lang="en-US"/>
          </a:p>
        </p:txBody>
      </p:sp>
      <p:sp>
        <p:nvSpPr>
          <p:cNvPr id="3" name="Footer Placeholder 2"/>
          <p:cNvSpPr>
            <a:spLocks noGrp="1"/>
          </p:cNvSpPr>
          <p:nvPr>
            <p:ph type="ftr" sz="quarter" idx="11"/>
          </p:nvPr>
        </p:nvSpPr>
        <p:spPr/>
        <p:txBody>
          <a:bodyPr/>
          <a:lstStyle/>
          <a:p>
            <a:r>
              <a:rPr lang="en-US" dirty="0"/>
              <a:t>Add a footer</a:t>
            </a:r>
            <a:endParaRPr lang="en-US" dirty="0"/>
          </a:p>
        </p:txBody>
      </p:sp>
      <p:sp>
        <p:nvSpPr>
          <p:cNvPr id="9" name="Slide Number Placeholder 8"/>
          <p:cNvSpPr>
            <a:spLocks noGrp="1"/>
          </p:cNvSpPr>
          <p:nvPr>
            <p:ph type="sldNum" sz="quarter" idx="12"/>
          </p:nvPr>
        </p:nvSpPr>
        <p:spPr/>
        <p:txBody>
          <a:bodyPr/>
          <a:lstStyle/>
          <a:p>
            <a:fld id="{EB37DED6-D4C7-42EE-AB49-D2E39E64FDE4}"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699" advClick="0" advTm="5000">
        <p:push dir="u"/>
      </p:transition>
    </mc:Choice>
    <mc:Fallback>
      <p:transition spd="med" advClick="0" advTm="5000">
        <p:push dir="u"/>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045">
              <a:defRPr sz="1800"/>
            </a:lvl5pPr>
            <a:lvl6pPr marL="2011045">
              <a:defRPr sz="1800"/>
            </a:lvl6pPr>
            <a:lvl7pPr marL="2011045">
              <a:defRPr sz="1800"/>
            </a:lvl7pPr>
            <a:lvl8pPr marL="2011045">
              <a:defRPr sz="1800"/>
            </a:lvl8pPr>
            <a:lvl9pPr marL="2011045">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sp>
        <p:nvSpPr>
          <p:cNvPr id="4" name="Content Placeholder 3"/>
          <p:cNvSpPr>
            <a:spLocks noGrp="1"/>
          </p:cNvSpPr>
          <p:nvPr>
            <p:ph sz="half" idx="2"/>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045">
              <a:defRPr sz="1800"/>
            </a:lvl5pPr>
            <a:lvl6pPr marL="2011045">
              <a:defRPr sz="1800"/>
            </a:lvl6pPr>
            <a:lvl7pPr marL="2011045">
              <a:defRPr sz="1800"/>
            </a:lvl7pPr>
            <a:lvl8pPr marL="2011045">
              <a:defRPr sz="1800"/>
            </a:lvl8pPr>
            <a:lvl9pPr marL="2011045">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sp>
        <p:nvSpPr>
          <p:cNvPr id="5" name="Date Placeholder 4"/>
          <p:cNvSpPr>
            <a:spLocks noGrp="1"/>
          </p:cNvSpPr>
          <p:nvPr>
            <p:ph type="dt" sz="half" idx="10"/>
          </p:nvPr>
        </p:nvSpPr>
        <p:spPr/>
        <p:txBody>
          <a:bodyPr/>
          <a:lstStyle/>
          <a:p>
            <a:fld id="{6C9E199F-4583-41EB-929F-5865E95EECAA}" type="datetime1">
              <a:rPr lang="en-US" smtClean="0"/>
            </a:fld>
            <a:endParaRPr lang="en-US"/>
          </a:p>
        </p:txBody>
      </p:sp>
      <p:sp>
        <p:nvSpPr>
          <p:cNvPr id="6" name="Footer Placeholder 5"/>
          <p:cNvSpPr>
            <a:spLocks noGrp="1"/>
          </p:cNvSpPr>
          <p:nvPr>
            <p:ph type="ftr" sz="quarter" idx="11"/>
          </p:nvPr>
        </p:nvSpPr>
        <p:spPr/>
        <p:txBody>
          <a:bodyPr/>
          <a:lstStyle/>
          <a:p>
            <a:r>
              <a:rPr lang="en-US" dirty="0"/>
              <a:t>Add a footer</a:t>
            </a:r>
            <a:endParaRPr lang="en-US" dirty="0"/>
          </a:p>
        </p:txBody>
      </p:sp>
      <p:sp>
        <p:nvSpPr>
          <p:cNvPr id="7" name="Slide Number Placeholder 6"/>
          <p:cNvSpPr>
            <a:spLocks noGrp="1"/>
          </p:cNvSpPr>
          <p:nvPr>
            <p:ph type="sldNum" sz="quarter" idx="12"/>
          </p:nvPr>
        </p:nvSpPr>
        <p:spPr/>
        <p:txBody>
          <a:bodyPr/>
          <a:lstStyle/>
          <a:p>
            <a:fld id="{EB37DED6-D4C7-42EE-AB49-D2E39E64FDE4}"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advClick="0" advTm="5000">
        <p:push dir="u"/>
      </p:transition>
    </mc:Choice>
    <mc:Fallback>
      <p:transition spd="med" advClick="0" advTm="5000">
        <p:push dir="u"/>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600" indent="0">
              <a:buNone/>
              <a:defRPr sz="2700" b="1"/>
            </a:lvl2pPr>
            <a:lvl3pPr marL="1219200" indent="0">
              <a:buNone/>
              <a:defRPr sz="2400" b="1"/>
            </a:lvl3pPr>
            <a:lvl4pPr marL="1828165" indent="0">
              <a:buNone/>
              <a:defRPr sz="2100" b="1"/>
            </a:lvl4pPr>
            <a:lvl5pPr marL="2437765" indent="0">
              <a:buNone/>
              <a:defRPr sz="2100" b="1"/>
            </a:lvl5pPr>
            <a:lvl6pPr marL="3047365" indent="0">
              <a:buNone/>
              <a:defRPr sz="2100" b="1"/>
            </a:lvl6pPr>
            <a:lvl7pPr marL="3656965" indent="0">
              <a:buNone/>
              <a:defRPr sz="2100" b="1"/>
            </a:lvl7pPr>
            <a:lvl8pPr marL="4266565" indent="0">
              <a:buNone/>
              <a:defRPr sz="2100" b="1"/>
            </a:lvl8pPr>
            <a:lvl9pPr marL="4876165" indent="0">
              <a:buNone/>
              <a:defRPr sz="2100" b="1"/>
            </a:lvl9pPr>
          </a:lstStyle>
          <a:p>
            <a:pPr lvl="0"/>
            <a:r>
              <a:rPr lang="en-US"/>
              <a:t>Click to edit Master text styles</a:t>
            </a:r>
            <a:endParaRPr lang="en-US"/>
          </a:p>
        </p:txBody>
      </p:sp>
      <p:sp>
        <p:nvSpPr>
          <p:cNvPr id="4" name="Content Placeholder 3"/>
          <p:cNvSpPr>
            <a:spLocks noGrp="1"/>
          </p:cNvSpPr>
          <p:nvPr>
            <p:ph sz="half" idx="2"/>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045">
              <a:defRPr sz="1800"/>
            </a:lvl5pPr>
            <a:lvl6pPr marL="2011045">
              <a:defRPr sz="1800"/>
            </a:lvl6pPr>
            <a:lvl7pPr marL="2011045">
              <a:defRPr sz="1800"/>
            </a:lvl7pPr>
            <a:lvl8pPr marL="2011045">
              <a:defRPr sz="1800"/>
            </a:lvl8pPr>
            <a:lvl9pPr marL="2011045">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600" indent="0">
              <a:buNone/>
              <a:defRPr sz="2700" b="1"/>
            </a:lvl2pPr>
            <a:lvl3pPr marL="1219200" indent="0">
              <a:buNone/>
              <a:defRPr sz="2400" b="1"/>
            </a:lvl3pPr>
            <a:lvl4pPr marL="1828165" indent="0">
              <a:buNone/>
              <a:defRPr sz="2100" b="1"/>
            </a:lvl4pPr>
            <a:lvl5pPr marL="2437765" indent="0">
              <a:buNone/>
              <a:defRPr sz="2100" b="1"/>
            </a:lvl5pPr>
            <a:lvl6pPr marL="3047365" indent="0">
              <a:buNone/>
              <a:defRPr sz="2100" b="1"/>
            </a:lvl6pPr>
            <a:lvl7pPr marL="3656965" indent="0">
              <a:buNone/>
              <a:defRPr sz="2100" b="1"/>
            </a:lvl7pPr>
            <a:lvl8pPr marL="4266565" indent="0">
              <a:buNone/>
              <a:defRPr sz="2100" b="1"/>
            </a:lvl8pPr>
            <a:lvl9pPr marL="4876165" indent="0">
              <a:buNone/>
              <a:defRPr sz="2100" b="1"/>
            </a:lvl9pPr>
          </a:lstStyle>
          <a:p>
            <a:pPr lvl="0"/>
            <a:r>
              <a:rPr lang="en-US"/>
              <a:t>Click to edit Master text styles</a:t>
            </a:r>
            <a:endParaRPr lang="en-US"/>
          </a:p>
        </p:txBody>
      </p:sp>
      <p:sp>
        <p:nvSpPr>
          <p:cNvPr id="6" name="Content Placeholder 5"/>
          <p:cNvSpPr>
            <a:spLocks noGrp="1"/>
          </p:cNvSpPr>
          <p:nvPr>
            <p:ph sz="quarter" idx="4"/>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045">
              <a:defRPr sz="1800"/>
            </a:lvl5pPr>
            <a:lvl6pPr marL="2011045">
              <a:defRPr sz="1800"/>
            </a:lvl6pPr>
            <a:lvl7pPr marL="2011045">
              <a:defRPr sz="1800"/>
            </a:lvl7pPr>
            <a:lvl8pPr marL="2011045">
              <a:defRPr sz="1800"/>
            </a:lvl8pPr>
            <a:lvl9pPr marL="2011045">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sp>
        <p:nvSpPr>
          <p:cNvPr id="7" name="Date Placeholder 6"/>
          <p:cNvSpPr>
            <a:spLocks noGrp="1"/>
          </p:cNvSpPr>
          <p:nvPr>
            <p:ph type="dt" sz="half" idx="10"/>
          </p:nvPr>
        </p:nvSpPr>
        <p:spPr/>
        <p:txBody>
          <a:bodyPr/>
          <a:lstStyle/>
          <a:p>
            <a:fld id="{ADE652EB-356C-4482-B27C-7C8E08F5D88F}" type="datetime1">
              <a:rPr lang="en-US" smtClean="0"/>
            </a:fld>
            <a:endParaRPr lang="en-US"/>
          </a:p>
        </p:txBody>
      </p:sp>
      <p:sp>
        <p:nvSpPr>
          <p:cNvPr id="8" name="Footer Placeholder 7"/>
          <p:cNvSpPr>
            <a:spLocks noGrp="1"/>
          </p:cNvSpPr>
          <p:nvPr>
            <p:ph type="ftr" sz="quarter" idx="11"/>
          </p:nvPr>
        </p:nvSpPr>
        <p:spPr/>
        <p:txBody>
          <a:bodyPr/>
          <a:lstStyle/>
          <a:p>
            <a:r>
              <a:rPr lang="en-US" dirty="0"/>
              <a:t>Add a footer</a:t>
            </a:r>
            <a:endParaRPr lang="en-US" dirty="0"/>
          </a:p>
        </p:txBody>
      </p:sp>
      <p:sp>
        <p:nvSpPr>
          <p:cNvPr id="9" name="Slide Number Placeholder 8"/>
          <p:cNvSpPr>
            <a:spLocks noGrp="1"/>
          </p:cNvSpPr>
          <p:nvPr>
            <p:ph type="sldNum" sz="quarter" idx="12"/>
          </p:nvPr>
        </p:nvSpPr>
        <p:spPr/>
        <p:txBody>
          <a:bodyPr/>
          <a:lstStyle/>
          <a:p>
            <a:fld id="{EB37DED6-D4C7-42EE-AB49-D2E39E64FDE4}"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advClick="0" advTm="5000">
        <p:push dir="u"/>
      </p:transition>
    </mc:Choice>
    <mc:Fallback>
      <p:transition spd="med" advClick="0" advTm="5000">
        <p:push dir="u"/>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1B0895E-43C3-4560-B59A-90049317E860}" type="datetime1">
              <a:rPr lang="en-US" smtClean="0"/>
            </a:fld>
            <a:endParaRPr lang="en-US"/>
          </a:p>
        </p:txBody>
      </p:sp>
      <p:sp>
        <p:nvSpPr>
          <p:cNvPr id="4" name="Footer Placeholder 3"/>
          <p:cNvSpPr>
            <a:spLocks noGrp="1"/>
          </p:cNvSpPr>
          <p:nvPr>
            <p:ph type="ftr" sz="quarter" idx="11"/>
          </p:nvPr>
        </p:nvSpPr>
        <p:spPr/>
        <p:txBody>
          <a:bodyPr/>
          <a:lstStyle/>
          <a:p>
            <a:r>
              <a:rPr lang="en-US" dirty="0"/>
              <a:t>Add a footer</a:t>
            </a:r>
            <a:endParaRPr lang="en-US" dirty="0"/>
          </a:p>
        </p:txBody>
      </p:sp>
      <p:sp>
        <p:nvSpPr>
          <p:cNvPr id="5" name="Slide Number Placeholder 4"/>
          <p:cNvSpPr>
            <a:spLocks noGrp="1"/>
          </p:cNvSpPr>
          <p:nvPr>
            <p:ph type="sldNum" sz="quarter" idx="12"/>
          </p:nvPr>
        </p:nvSpPr>
        <p:spPr/>
        <p:txBody>
          <a:bodyPr/>
          <a:lstStyle/>
          <a:p>
            <a:fld id="{EB37DED6-D4C7-42EE-AB49-D2E39E64FDE4}"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advClick="0" advTm="5000">
        <p:push dir="u"/>
      </p:transition>
    </mc:Choice>
    <mc:Fallback>
      <p:transition spd="med" advClick="0" advTm="5000">
        <p:push dir="u"/>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778C32-B81D-4A68-A851-5185C690F024}" type="datetime1">
              <a:rPr lang="en-US" smtClean="0"/>
            </a:fld>
            <a:endParaRPr lang="en-US"/>
          </a:p>
        </p:txBody>
      </p:sp>
      <p:sp>
        <p:nvSpPr>
          <p:cNvPr id="3" name="Footer Placeholder 2"/>
          <p:cNvSpPr>
            <a:spLocks noGrp="1"/>
          </p:cNvSpPr>
          <p:nvPr>
            <p:ph type="ftr" sz="quarter" idx="11"/>
          </p:nvPr>
        </p:nvSpPr>
        <p:spPr/>
        <p:txBody>
          <a:bodyPr/>
          <a:lstStyle/>
          <a:p>
            <a:r>
              <a:rPr lang="en-US" dirty="0"/>
              <a:t>Add a footer</a:t>
            </a:r>
            <a:endParaRPr lang="en-US" dirty="0"/>
          </a:p>
        </p:txBody>
      </p:sp>
      <p:sp>
        <p:nvSpPr>
          <p:cNvPr id="4" name="Slide Number Placeholder 3"/>
          <p:cNvSpPr>
            <a:spLocks noGrp="1"/>
          </p:cNvSpPr>
          <p:nvPr>
            <p:ph type="sldNum" sz="quarter" idx="12"/>
          </p:nvPr>
        </p:nvSpPr>
        <p:spPr/>
        <p:txBody>
          <a:bodyPr/>
          <a:lstStyle/>
          <a:p>
            <a:fld id="{EB37DED6-D4C7-42EE-AB49-D2E39E64FDE4}"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advClick="0" advTm="5000">
        <p:push dir="u"/>
      </p:transition>
    </mc:Choice>
    <mc:Fallback>
      <p:transition spd="med" advClick="0" advTm="5000">
        <p:push dir="u"/>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p>
        </p:txBody>
      </p:sp>
      <p:sp>
        <p:nvSpPr>
          <p:cNvPr id="2" name="Title 1"/>
          <p:cNvSpPr>
            <a:spLocks noGrp="1"/>
          </p:cNvSpPr>
          <p:nvPr>
            <p:ph type="title"/>
          </p:nvPr>
        </p:nvSpPr>
        <p:spPr>
          <a:xfrm>
            <a:off x="455612" y="1701800"/>
            <a:ext cx="3351927" cy="2844800"/>
          </a:xfrm>
        </p:spPr>
        <p:txBody>
          <a:bodyPr anchor="b">
            <a:normAutofit/>
          </a:bodyPr>
          <a:lstStyle>
            <a:lvl1pPr algn="l">
              <a:defRPr sz="2000" b="1">
                <a:effectLst/>
              </a:defRPr>
            </a:lvl1pPr>
          </a:lstStyle>
          <a:p>
            <a:r>
              <a:rPr lang="en-US"/>
              <a:t>Click to edit Master title style</a:t>
            </a:r>
            <a:endParaRPr dirty="0"/>
          </a:p>
        </p:txBody>
      </p:sp>
      <p:sp>
        <p:nvSpPr>
          <p:cNvPr id="3" name="Content Placeholder 2"/>
          <p:cNvSpPr>
            <a:spLocks noGrp="1"/>
          </p:cNvSpPr>
          <p:nvPr>
            <p:ph idx="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sp>
        <p:nvSpPr>
          <p:cNvPr id="4" name="Text Placeholder 3"/>
          <p:cNvSpPr>
            <a:spLocks noGrp="1"/>
          </p:cNvSpPr>
          <p:nvPr>
            <p:ph type="body" sz="half" idx="2"/>
          </p:nvPr>
        </p:nvSpPr>
        <p:spPr>
          <a:xfrm>
            <a:off x="455612" y="4648200"/>
            <a:ext cx="3351927" cy="1727200"/>
          </a:xfrm>
        </p:spPr>
        <p:txBody>
          <a:bodyPr>
            <a:normAutofit/>
          </a:bodyPr>
          <a:lstStyle>
            <a:lvl1pPr marL="0" indent="0">
              <a:spcBef>
                <a:spcPts val="1200"/>
              </a:spcBef>
              <a:buNone/>
              <a:defRPr sz="1600"/>
            </a:lvl1pPr>
            <a:lvl2pPr marL="609600" indent="0">
              <a:buNone/>
              <a:defRPr sz="1600"/>
            </a:lvl2pPr>
            <a:lvl3pPr marL="1219200" indent="0">
              <a:buNone/>
              <a:defRPr sz="1300"/>
            </a:lvl3pPr>
            <a:lvl4pPr marL="1828165" indent="0">
              <a:buNone/>
              <a:defRPr sz="1200"/>
            </a:lvl4pPr>
            <a:lvl5pPr marL="2437765" indent="0">
              <a:buNone/>
              <a:defRPr sz="1200"/>
            </a:lvl5pPr>
            <a:lvl6pPr marL="3047365" indent="0">
              <a:buNone/>
              <a:defRPr sz="1200"/>
            </a:lvl6pPr>
            <a:lvl7pPr marL="3656965" indent="0">
              <a:buNone/>
              <a:defRPr sz="1200"/>
            </a:lvl7pPr>
            <a:lvl8pPr marL="4266565" indent="0">
              <a:buNone/>
              <a:defRPr sz="1200"/>
            </a:lvl8pPr>
            <a:lvl9pPr marL="4876165" indent="0">
              <a:buNone/>
              <a:defRPr sz="12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1765D79-EF31-4E8F-A1BE-AF31805C2859}" type="datetime1">
              <a:rPr lang="en-US" smtClean="0"/>
            </a:fld>
            <a:endParaRPr lang="en-US"/>
          </a:p>
        </p:txBody>
      </p:sp>
      <p:sp>
        <p:nvSpPr>
          <p:cNvPr id="6" name="Footer Placeholder 5"/>
          <p:cNvSpPr>
            <a:spLocks noGrp="1"/>
          </p:cNvSpPr>
          <p:nvPr>
            <p:ph type="ftr" sz="quarter" idx="11"/>
          </p:nvPr>
        </p:nvSpPr>
        <p:spPr/>
        <p:txBody>
          <a:bodyPr/>
          <a:lstStyle/>
          <a:p>
            <a:r>
              <a:rPr lang="en-US" dirty="0"/>
              <a:t>Add a footer</a:t>
            </a:r>
            <a:endParaRPr lang="en-US" dirty="0"/>
          </a:p>
        </p:txBody>
      </p:sp>
      <p:sp>
        <p:nvSpPr>
          <p:cNvPr id="7" name="Slide Number Placeholder 6"/>
          <p:cNvSpPr>
            <a:spLocks noGrp="1"/>
          </p:cNvSpPr>
          <p:nvPr>
            <p:ph type="sldNum" sz="quarter" idx="12"/>
          </p:nvPr>
        </p:nvSpPr>
        <p:spPr/>
        <p:txBody>
          <a:bodyPr/>
          <a:lstStyle/>
          <a:p>
            <a:fld id="{2DFBB78A-01B4-41F2-96B0-677A4A282832}"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advClick="0" advTm="5000">
        <p:push dir="u"/>
      </p:transition>
    </mc:Choice>
    <mc:Fallback>
      <p:transition spd="med" advClick="0" advTm="5000">
        <p:push dir="u"/>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effectLst/>
              </a:defRPr>
            </a:lvl1pPr>
          </a:lstStyle>
          <a:p>
            <a:r>
              <a:rPr lang="en-US"/>
              <a:t>Click to edit Master title style</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2437765" y="279401"/>
            <a:ext cx="7313295" cy="4448175"/>
          </a:xfrm>
        </p:spPr>
        <p:txBody>
          <a:bodyPr>
            <a:normAutofit/>
          </a:bodyPr>
          <a:lstStyle>
            <a:lvl1pPr marL="0" indent="0">
              <a:buNone/>
              <a:defRPr sz="2800"/>
            </a:lvl1pPr>
            <a:lvl2pPr marL="609600" indent="0">
              <a:buNone/>
              <a:defRPr sz="3700"/>
            </a:lvl2pPr>
            <a:lvl3pPr marL="1219200" indent="0">
              <a:buNone/>
              <a:defRPr sz="3200"/>
            </a:lvl3pPr>
            <a:lvl4pPr marL="1828165" indent="0">
              <a:buNone/>
              <a:defRPr sz="2700"/>
            </a:lvl4pPr>
            <a:lvl5pPr marL="2437765" indent="0">
              <a:buNone/>
              <a:defRPr sz="2700"/>
            </a:lvl5pPr>
            <a:lvl6pPr marL="3047365" indent="0">
              <a:buNone/>
              <a:defRPr sz="2700"/>
            </a:lvl6pPr>
            <a:lvl7pPr marL="3656965" indent="0">
              <a:buNone/>
              <a:defRPr sz="2700"/>
            </a:lvl7pPr>
            <a:lvl8pPr marL="4266565" indent="0">
              <a:buNone/>
              <a:defRPr sz="2700"/>
            </a:lvl8pPr>
            <a:lvl9pPr marL="4876165" indent="0">
              <a:buNone/>
              <a:defRPr sz="2700"/>
            </a:lvl9pPr>
          </a:lstStyle>
          <a:p>
            <a:r>
              <a:rPr lang="en-US"/>
              <a:t>Click icon to add picture</a:t>
            </a:r>
            <a:endParaRPr lang="en-US"/>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600" indent="0">
              <a:buNone/>
              <a:defRPr sz="1600"/>
            </a:lvl2pPr>
            <a:lvl3pPr marL="1219200" indent="0">
              <a:buNone/>
              <a:defRPr sz="1300"/>
            </a:lvl3pPr>
            <a:lvl4pPr marL="1828165" indent="0">
              <a:buNone/>
              <a:defRPr sz="1200"/>
            </a:lvl4pPr>
            <a:lvl5pPr marL="2437765" indent="0">
              <a:buNone/>
              <a:defRPr sz="1200"/>
            </a:lvl5pPr>
            <a:lvl6pPr marL="3047365" indent="0">
              <a:buNone/>
              <a:defRPr sz="1200"/>
            </a:lvl6pPr>
            <a:lvl7pPr marL="3656965" indent="0">
              <a:buNone/>
              <a:defRPr sz="1200"/>
            </a:lvl7pPr>
            <a:lvl8pPr marL="4266565" indent="0">
              <a:buNone/>
              <a:defRPr sz="1200"/>
            </a:lvl8pPr>
            <a:lvl9pPr marL="4876165" indent="0">
              <a:buNone/>
              <a:defRPr sz="12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32FBA3B-941F-4778-A0CB-865223FDAE69}" type="datetime1">
              <a:rPr lang="en-US" smtClean="0"/>
            </a:fld>
            <a:endParaRPr lang="en-US"/>
          </a:p>
        </p:txBody>
      </p:sp>
      <p:sp>
        <p:nvSpPr>
          <p:cNvPr id="6" name="Footer Placeholder 5"/>
          <p:cNvSpPr>
            <a:spLocks noGrp="1"/>
          </p:cNvSpPr>
          <p:nvPr>
            <p:ph type="ftr" sz="quarter" idx="11"/>
          </p:nvPr>
        </p:nvSpPr>
        <p:spPr/>
        <p:txBody>
          <a:bodyPr/>
          <a:lstStyle/>
          <a:p>
            <a:r>
              <a:rPr lang="en-US" dirty="0"/>
              <a:t>Add a footer</a:t>
            </a:r>
            <a:endParaRPr lang="en-US" dirty="0"/>
          </a:p>
        </p:txBody>
      </p:sp>
      <p:sp>
        <p:nvSpPr>
          <p:cNvPr id="7" name="Slide Number Placeholder 6"/>
          <p:cNvSpPr>
            <a:spLocks noGrp="1"/>
          </p:cNvSpPr>
          <p:nvPr>
            <p:ph type="sldNum" sz="quarter" idx="12"/>
          </p:nvPr>
        </p:nvSpPr>
        <p:spPr/>
        <p:txBody>
          <a:bodyPr/>
          <a:lstStyle/>
          <a:p>
            <a:fld id="{2DFBB78A-01B4-41F2-96B0-677A4A282832}"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advClick="0" advTm="5000">
        <p:push dir="u"/>
      </p:transition>
    </mc:Choice>
    <mc:Fallback>
      <p:transition spd="med" advClick="0" advTm="5000">
        <p:push dir="u"/>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4.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grpSp>
        <p:nvGrpSpPr>
          <p:cNvPr id="7" name="Group 6"/>
          <p:cNvGrpSpPr/>
          <p:nvPr/>
        </p:nvGrpSpPr>
        <p:grpSpPr>
          <a:xfrm>
            <a:off x="1620" y="0"/>
            <a:ext cx="12188952" cy="6858000"/>
            <a:chOff x="1620" y="0"/>
            <a:chExt cx="12188952" cy="6858000"/>
          </a:xfrm>
        </p:grpSpPr>
        <p:sp>
          <p:nvSpPr>
            <p:cNvPr id="10" name="Rectangle 9"/>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p>
          </p:txBody>
        </p:sp>
        <p:sp>
          <p:nvSpPr>
            <p:cNvPr id="8" name="Rectangle 7"/>
            <p:cNvSpPr/>
            <p:nvPr/>
          </p:nvSpPr>
          <p:spPr>
            <a:xfrm>
              <a:off x="304721" y="0"/>
              <a:ext cx="11579384" cy="6858000"/>
            </a:xfrm>
            <a:prstGeom prst="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p>
          </p:txBody>
        </p:sp>
      </p:gr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a:solidFill>
                  <a:schemeClr val="tx2">
                    <a:lumMod val="50000"/>
                  </a:schemeClr>
                </a:solidFill>
              </a:defRPr>
            </a:lvl1pPr>
          </a:lstStyle>
          <a:p>
            <a:fld id="{72EBFD46-0FD3-4428-ADEC-1DFD6489930D}" type="datetime1">
              <a:rPr lang="en-US" smtClean="0"/>
            </a:fld>
            <a:endParaRPr lang="en-US"/>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a:solidFill>
                  <a:schemeClr val="tx2">
                    <a:lumMod val="50000"/>
                  </a:schemeClr>
                </a:solidFill>
              </a:defRPr>
            </a:lvl1pPr>
          </a:lstStyle>
          <a:p>
            <a:r>
              <a:rPr lang="en-US" dirty="0"/>
              <a:t>Add a footer</a:t>
            </a:r>
            <a:endParaRPr lang="en-US" dirty="0"/>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a:solidFill>
                  <a:schemeClr val="tx2">
                    <a:lumMod val="50000"/>
                  </a:schemeClr>
                </a:solidFill>
              </a:defRPr>
            </a:lvl1pPr>
          </a:lstStyle>
          <a:p>
            <a:fld id="{EB37DED6-D4C7-42EE-AB49-D2E39E64FDE4}"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699" advClick="0" advTm="5000">
        <p:push dir="u"/>
      </p:transition>
    </mc:Choice>
    <mc:Fallback>
      <p:transition spd="med" advClick="0" advTm="5000">
        <p:push dir="u"/>
      </p:transition>
    </mc:Fallback>
  </mc:AlternateContent>
  <p:hf sldNum="0" hdr="0" ftr="0" dt="0"/>
  <p:txStyles>
    <p:titleStyle>
      <a:lvl1pPr algn="l" defTabSz="1219200" rtl="0" eaLnBrk="1" latinLnBrk="0" hangingPunct="1">
        <a:lnSpc>
          <a:spcPct val="85000"/>
        </a:lnSpc>
        <a:spcBef>
          <a:spcPct val="0"/>
        </a:spcBef>
        <a:buNone/>
        <a:defRPr sz="4400" b="0" kern="1200" cap="none" baseline="0">
          <a:solidFill>
            <a:schemeClr val="accent2">
              <a:lumMod val="50000"/>
            </a:schemeClr>
          </a:solidFill>
          <a:effectLst/>
          <a:latin typeface="+mj-lt"/>
          <a:ea typeface="+mj-ea"/>
          <a:cs typeface="+mj-cs"/>
        </a:defRPr>
      </a:lvl1pPr>
    </p:titleStyle>
    <p:bodyStyle>
      <a:lvl1pPr marL="304800" indent="-304800" algn="l" defTabSz="1219200" rtl="0" eaLnBrk="1" latinLnBrk="0" hangingPunct="1">
        <a:lnSpc>
          <a:spcPct val="95000"/>
        </a:lnSpc>
        <a:spcBef>
          <a:spcPts val="1865"/>
        </a:spcBef>
        <a:buClr>
          <a:schemeClr val="accent6">
            <a:lumMod val="50000"/>
          </a:schemeClr>
        </a:buClr>
        <a:buSzPct val="100000"/>
        <a:buFont typeface="Arial" panose="020B0604020202020204" pitchFamily="34" charset="0"/>
        <a:buChar char="•"/>
        <a:defRPr sz="2400" kern="1200">
          <a:solidFill>
            <a:schemeClr val="tx1"/>
          </a:solidFill>
          <a:latin typeface="+mn-lt"/>
          <a:ea typeface="+mn-ea"/>
          <a:cs typeface="+mn-cs"/>
        </a:defRPr>
      </a:lvl1pPr>
      <a:lvl2pPr marL="731520" indent="-304800" algn="l" defTabSz="1219200" rtl="0" eaLnBrk="1" latinLnBrk="0" hangingPunct="1">
        <a:lnSpc>
          <a:spcPct val="95000"/>
        </a:lnSpc>
        <a:spcBef>
          <a:spcPts val="1065"/>
        </a:spcBef>
        <a:buClr>
          <a:schemeClr val="accent6">
            <a:lumMod val="50000"/>
          </a:schemeClr>
        </a:buClr>
        <a:buSzPct val="100000"/>
        <a:buFont typeface="Century Gothic" pitchFamily="34" charset="0"/>
        <a:buChar char="–"/>
        <a:defRPr sz="2000" kern="1200">
          <a:solidFill>
            <a:schemeClr val="tx1"/>
          </a:solidFill>
          <a:latin typeface="+mn-lt"/>
          <a:ea typeface="+mn-ea"/>
          <a:cs typeface="+mn-cs"/>
        </a:defRPr>
      </a:lvl2pPr>
      <a:lvl3pPr marL="1158240" indent="-304800" algn="l" defTabSz="1219200" rtl="0" eaLnBrk="1" latinLnBrk="0" hangingPunct="1">
        <a:lnSpc>
          <a:spcPct val="95000"/>
        </a:lnSpc>
        <a:spcBef>
          <a:spcPts val="1065"/>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3pPr>
      <a:lvl4pPr marL="1584960" indent="-304800" algn="l" defTabSz="1219200" rtl="0" eaLnBrk="1" latinLnBrk="0" hangingPunct="1">
        <a:lnSpc>
          <a:spcPct val="95000"/>
        </a:lnSpc>
        <a:spcBef>
          <a:spcPts val="1065"/>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4pPr>
      <a:lvl5pPr marL="2011045" indent="-304800" algn="l" defTabSz="1219200" rtl="0" eaLnBrk="1" latinLnBrk="0" hangingPunct="1">
        <a:lnSpc>
          <a:spcPct val="95000"/>
        </a:lnSpc>
        <a:spcBef>
          <a:spcPts val="1065"/>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5pPr>
      <a:lvl6pPr marL="2437765" indent="-304800" algn="l" defTabSz="1219200" rtl="0" eaLnBrk="1" latinLnBrk="0" hangingPunct="1">
        <a:lnSpc>
          <a:spcPct val="95000"/>
        </a:lnSpc>
        <a:spcBef>
          <a:spcPts val="1065"/>
        </a:spcBef>
        <a:buClr>
          <a:schemeClr val="accent6">
            <a:lumMod val="50000"/>
          </a:schemeClr>
        </a:buClr>
        <a:buSzPct val="90000"/>
        <a:buFont typeface="Century Gothic" pitchFamily="34" charset="0"/>
        <a:buChar char="–"/>
        <a:defRPr sz="1800" kern="1200">
          <a:solidFill>
            <a:schemeClr val="tx2">
              <a:lumMod val="50000"/>
            </a:schemeClr>
          </a:solidFill>
          <a:latin typeface="+mn-lt"/>
          <a:ea typeface="+mn-ea"/>
          <a:cs typeface="+mn-cs"/>
        </a:defRPr>
      </a:lvl6pPr>
      <a:lvl7pPr marL="2864485" indent="-304800" algn="l" defTabSz="1219200" rtl="0" eaLnBrk="1" latinLnBrk="0" hangingPunct="1">
        <a:lnSpc>
          <a:spcPct val="95000"/>
        </a:lnSpc>
        <a:spcBef>
          <a:spcPts val="1065"/>
        </a:spcBef>
        <a:buClr>
          <a:schemeClr val="accent6">
            <a:lumMod val="50000"/>
          </a:schemeClr>
        </a:buClr>
        <a:buSzPct val="90000"/>
        <a:buFont typeface="Century Gothic" pitchFamily="34" charset="0"/>
        <a:buChar char="–"/>
        <a:defRPr sz="1800" kern="1200">
          <a:solidFill>
            <a:schemeClr val="tx2">
              <a:lumMod val="50000"/>
            </a:schemeClr>
          </a:solidFill>
          <a:latin typeface="+mn-lt"/>
          <a:ea typeface="+mn-ea"/>
          <a:cs typeface="+mn-cs"/>
        </a:defRPr>
      </a:lvl7pPr>
      <a:lvl8pPr marL="3291205" indent="-304800" algn="l" defTabSz="1219200" rtl="0" eaLnBrk="1" latinLnBrk="0" hangingPunct="1">
        <a:lnSpc>
          <a:spcPct val="95000"/>
        </a:lnSpc>
        <a:spcBef>
          <a:spcPts val="1065"/>
        </a:spcBef>
        <a:buClr>
          <a:schemeClr val="accent6">
            <a:lumMod val="50000"/>
          </a:schemeClr>
        </a:buClr>
        <a:buSzPct val="90000"/>
        <a:buFont typeface="Century Gothic" pitchFamily="34" charset="0"/>
        <a:buChar char="–"/>
        <a:defRPr sz="1800" kern="1200">
          <a:solidFill>
            <a:schemeClr val="tx2">
              <a:lumMod val="50000"/>
            </a:schemeClr>
          </a:solidFill>
          <a:latin typeface="+mn-lt"/>
          <a:ea typeface="+mn-ea"/>
          <a:cs typeface="+mn-cs"/>
        </a:defRPr>
      </a:lvl8pPr>
      <a:lvl9pPr marL="3474085" indent="0" algn="l" defTabSz="1219200" rtl="0" eaLnBrk="1" latinLnBrk="0" hangingPunct="1">
        <a:lnSpc>
          <a:spcPct val="95000"/>
        </a:lnSpc>
        <a:spcBef>
          <a:spcPts val="1065"/>
        </a:spcBef>
        <a:buClr>
          <a:schemeClr val="accent6">
            <a:lumMod val="50000"/>
          </a:schemeClr>
        </a:buClr>
        <a:buSzPct val="90000"/>
        <a:buFont typeface="Century Gothic" pitchFamily="34" charset="0"/>
        <a:buNone/>
        <a:defRPr sz="1800" kern="1200">
          <a:solidFill>
            <a:schemeClr val="tx2">
              <a:lumMod val="50000"/>
            </a:schemeClr>
          </a:solidFill>
          <a:latin typeface="+mn-lt"/>
          <a:ea typeface="+mn-ea"/>
          <a:cs typeface="+mn-cs"/>
        </a:defRPr>
      </a:lvl9pPr>
    </p:bodyStyle>
    <p:otherStyle>
      <a:defPPr>
        <a:defRPr/>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165" algn="l" defTabSz="1219200" rtl="0" eaLnBrk="1" latinLnBrk="0" hangingPunct="1">
        <a:defRPr sz="2400" kern="1200">
          <a:solidFill>
            <a:schemeClr val="tx1"/>
          </a:solidFill>
          <a:latin typeface="+mn-lt"/>
          <a:ea typeface="+mn-ea"/>
          <a:cs typeface="+mn-cs"/>
        </a:defRPr>
      </a:lvl4pPr>
      <a:lvl5pPr marL="2437765" algn="l" defTabSz="1219200" rtl="0" eaLnBrk="1" latinLnBrk="0" hangingPunct="1">
        <a:defRPr sz="2400" kern="1200">
          <a:solidFill>
            <a:schemeClr val="tx1"/>
          </a:solidFill>
          <a:latin typeface="+mn-lt"/>
          <a:ea typeface="+mn-ea"/>
          <a:cs typeface="+mn-cs"/>
        </a:defRPr>
      </a:lvl5pPr>
      <a:lvl6pPr marL="3047365" algn="l" defTabSz="1219200" rtl="0" eaLnBrk="1" latinLnBrk="0" hangingPunct="1">
        <a:defRPr sz="2400" kern="1200">
          <a:solidFill>
            <a:schemeClr val="tx1"/>
          </a:solidFill>
          <a:latin typeface="+mn-lt"/>
          <a:ea typeface="+mn-ea"/>
          <a:cs typeface="+mn-cs"/>
        </a:defRPr>
      </a:lvl6pPr>
      <a:lvl7pPr marL="3656965" algn="l" defTabSz="1219200" rtl="0" eaLnBrk="1" latinLnBrk="0" hangingPunct="1">
        <a:defRPr sz="2400" kern="1200">
          <a:solidFill>
            <a:schemeClr val="tx1"/>
          </a:solidFill>
          <a:latin typeface="+mn-lt"/>
          <a:ea typeface="+mn-ea"/>
          <a:cs typeface="+mn-cs"/>
        </a:defRPr>
      </a:lvl7pPr>
      <a:lvl8pPr marL="4266565" algn="l" defTabSz="1219200" rtl="0" eaLnBrk="1" latinLnBrk="0" hangingPunct="1">
        <a:defRPr sz="2400" kern="1200">
          <a:solidFill>
            <a:schemeClr val="tx1"/>
          </a:solidFill>
          <a:latin typeface="+mn-lt"/>
          <a:ea typeface="+mn-ea"/>
          <a:cs typeface="+mn-cs"/>
        </a:defRPr>
      </a:lvl8pPr>
      <a:lvl9pPr marL="4876165"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70276" y="4293096"/>
            <a:ext cx="7008574" cy="1426617"/>
          </a:xfrm>
        </p:spPr>
        <p:txBody>
          <a:bodyPr>
            <a:normAutofit fontScale="90000"/>
          </a:bodyPr>
          <a:lstStyle/>
          <a:p>
            <a:r>
              <a:rPr lang="en-US" dirty="0">
                <a:latin typeface="Arial" panose="020B0604020202020204" pitchFamily="34" charset="0"/>
                <a:cs typeface="Arial" panose="020B0604020202020204" pitchFamily="34" charset="0"/>
              </a:rPr>
              <a:t>PERIODIC CLASSIFICATION OF ELEMENTS  PART-1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DOBEREINER’S TRIAD, NEWLANDS’LAW OF OCTAVES</a:t>
            </a:r>
            <a:endParaRPr lang="en-US"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4870276" y="620688"/>
            <a:ext cx="7008574" cy="740544"/>
          </a:xfrm>
        </p:spPr>
        <p:txBody>
          <a:bodyPr/>
          <a:lstStyle/>
          <a:p>
            <a:r>
              <a:rPr lang="en-US" dirty="0">
                <a:latin typeface="Arial" panose="020B0604020202020204" pitchFamily="34" charset="0"/>
                <a:cs typeface="Arial" panose="020B0604020202020204" pitchFamily="34" charset="0"/>
              </a:rPr>
              <a:t>CHAPTER 5</a:t>
            </a:r>
            <a:endParaRPr lang="en-US" dirty="0">
              <a:latin typeface="Arial" panose="020B0604020202020204" pitchFamily="34" charset="0"/>
              <a:cs typeface="Arial" panose="020B0604020202020204" pitchFamily="34" charset="0"/>
            </a:endParaRPr>
          </a:p>
        </p:txBody>
      </p:sp>
      <p:cxnSp>
        <p:nvCxnSpPr>
          <p:cNvPr id="4" name="Straight Connector 3"/>
          <p:cNvCxnSpPr/>
          <p:nvPr/>
        </p:nvCxnSpPr>
        <p:spPr>
          <a:xfrm>
            <a:off x="11835130" y="6376035"/>
            <a:ext cx="92075" cy="293370"/>
          </a:xfrm>
          <a:prstGeom prst="line">
            <a:avLst/>
          </a:prstGeom>
          <a:ln w="12700">
            <a:miter lim="800000"/>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advClick="0" advTm="5000">
        <p:push dir="u"/>
      </p:transition>
    </mc:Choice>
    <mc:Fallback>
      <p:transition spd="med" advClick="0" advTm="5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2000"/>
                            </p:stCondLst>
                            <p:childTnLst>
                              <p:par>
                                <p:cTn id="9" presetID="10" presetClass="entr" presetSubtype="0" fill="hold" nodeType="afterEffect">
                                  <p:stCondLst>
                                    <p:cond delay="150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Segoe Marker" panose="03080602040302020204"/>
              </a:rPr>
              <a:t>Drawbacks</a:t>
            </a:r>
            <a:endParaRPr lang="en-IN" sz="4000" dirty="0">
              <a:latin typeface="Segoe Marker" panose="03080602040302020204"/>
            </a:endParaRPr>
          </a:p>
        </p:txBody>
      </p:sp>
      <p:sp>
        <p:nvSpPr>
          <p:cNvPr id="3" name="Content Placeholder 2"/>
          <p:cNvSpPr>
            <a:spLocks noGrp="1"/>
          </p:cNvSpPr>
          <p:nvPr>
            <p:ph idx="1"/>
          </p:nvPr>
        </p:nvSpPr>
        <p:spPr/>
        <p:txBody>
          <a:bodyPr>
            <a:normAutofit/>
          </a:bodyPr>
          <a:lstStyle/>
          <a:p>
            <a:r>
              <a:rPr lang="en-US" sz="2000" dirty="0">
                <a:latin typeface="Segoe Marker" panose="03080602040302020204"/>
              </a:rPr>
              <a:t>Can be applied only till Calcium (Ca). </a:t>
            </a:r>
            <a:endParaRPr lang="en-US" sz="2000" dirty="0">
              <a:latin typeface="Segoe Marker" panose="03080602040302020204"/>
            </a:endParaRPr>
          </a:p>
          <a:p>
            <a:r>
              <a:rPr lang="en-US" sz="2000" dirty="0">
                <a:latin typeface="Segoe Marker" panose="03080602040302020204"/>
              </a:rPr>
              <a:t>A proper place for hydrogen was not assigned.</a:t>
            </a:r>
            <a:endParaRPr lang="en-US" sz="2000" dirty="0">
              <a:latin typeface="Segoe Marker" panose="03080602040302020204"/>
            </a:endParaRPr>
          </a:p>
          <a:p>
            <a:r>
              <a:rPr lang="en-US" sz="2000" dirty="0">
                <a:latin typeface="Segoe Marker" panose="03080602040302020204"/>
              </a:rPr>
              <a:t>Two elements were put in the same slot.</a:t>
            </a:r>
            <a:endParaRPr lang="en-US" sz="2000" dirty="0">
              <a:latin typeface="Segoe Marker" panose="03080602040302020204"/>
            </a:endParaRPr>
          </a:p>
          <a:p>
            <a:r>
              <a:rPr lang="en-US" sz="2000" dirty="0">
                <a:latin typeface="Segoe Marker" panose="03080602040302020204"/>
              </a:rPr>
              <a:t>No space was allocated for the new elements.</a:t>
            </a:r>
            <a:endParaRPr lang="en-IN" sz="2000" dirty="0">
              <a:latin typeface="Segoe Marker" panose="03080602040302020204"/>
            </a:endParaRPr>
          </a:p>
        </p:txBody>
      </p:sp>
      <p:cxnSp>
        <p:nvCxnSpPr>
          <p:cNvPr id="4" name="Straight Connector 3"/>
          <p:cNvCxnSpPr/>
          <p:nvPr/>
        </p:nvCxnSpPr>
        <p:spPr>
          <a:xfrm>
            <a:off x="11938635" y="6405245"/>
            <a:ext cx="92075" cy="293370"/>
          </a:xfrm>
          <a:prstGeom prst="line">
            <a:avLst/>
          </a:prstGeom>
          <a:ln w="12700">
            <a:miter lim="800000"/>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advClick="0" advTm="5000">
        <p:push dir="u"/>
      </p:transition>
    </mc:Choice>
    <mc:Fallback>
      <p:transition spd="med" advClick="0" advTm="5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150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par>
                          <p:cTn id="9" fill="hold">
                            <p:stCondLst>
                              <p:cond delay="2000"/>
                            </p:stCondLst>
                            <p:childTnLst>
                              <p:par>
                                <p:cTn id="10" presetID="12" presetClass="entr" presetSubtype="4" fill="hold" nodeType="afterEffect">
                                  <p:stCondLst>
                                    <p:cond delay="150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3" dur="500"/>
                                        <p:tgtEl>
                                          <p:spTgt spid="3">
                                            <p:txEl>
                                              <p:pRg st="1" end="1"/>
                                            </p:txEl>
                                          </p:spTgt>
                                        </p:tgtEl>
                                      </p:cBhvr>
                                    </p:animEffect>
                                  </p:childTnLst>
                                </p:cTn>
                              </p:par>
                            </p:childTnLst>
                          </p:cTn>
                        </p:par>
                        <p:par>
                          <p:cTn id="14" fill="hold">
                            <p:stCondLst>
                              <p:cond delay="4000"/>
                            </p:stCondLst>
                            <p:childTnLst>
                              <p:par>
                                <p:cTn id="15" presetID="12" presetClass="entr" presetSubtype="4" fill="hold" nodeType="afterEffect">
                                  <p:stCondLst>
                                    <p:cond delay="150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18" dur="500"/>
                                        <p:tgtEl>
                                          <p:spTgt spid="3">
                                            <p:txEl>
                                              <p:pRg st="2" end="2"/>
                                            </p:txEl>
                                          </p:spTgt>
                                        </p:tgtEl>
                                      </p:cBhvr>
                                    </p:animEffect>
                                  </p:childTnLst>
                                </p:cTn>
                              </p:par>
                            </p:childTnLst>
                          </p:cTn>
                        </p:par>
                        <p:par>
                          <p:cTn id="19" fill="hold">
                            <p:stCondLst>
                              <p:cond delay="6000"/>
                            </p:stCondLst>
                            <p:childTnLst>
                              <p:par>
                                <p:cTn id="20" presetID="12" presetClass="entr" presetSubtype="4" fill="hold" nodeType="afterEffect">
                                  <p:stCondLst>
                                    <p:cond delay="150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3" dur="500"/>
                                        <p:tgtEl>
                                          <p:spTgt spid="3">
                                            <p:txEl>
                                              <p:pRg st="3" end="3"/>
                                            </p:txEl>
                                          </p:spTgt>
                                        </p:tgtEl>
                                      </p:cBhvr>
                                    </p:animEffect>
                                  </p:childTnLst>
                                </p:cTn>
                              </p:par>
                            </p:childTnLst>
                          </p:cTn>
                        </p:par>
                        <p:par>
                          <p:cTn id="24" fill="hold">
                            <p:stCondLst>
                              <p:cond delay="8000"/>
                            </p:stCondLst>
                            <p:childTnLst>
                              <p:par>
                                <p:cTn id="25" presetID="10" presetClass="entr" presetSubtype="0" fill="hold" nodeType="afterEffect">
                                  <p:stCondLst>
                                    <p:cond delay="150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116632"/>
            <a:ext cx="10157354" cy="1397000"/>
          </a:xfrm>
        </p:spPr>
        <p:txBody>
          <a:bodyPr>
            <a:normAutofit/>
          </a:bodyPr>
          <a:lstStyle/>
          <a:p>
            <a:r>
              <a:rPr lang="en-US" sz="4200" dirty="0">
                <a:latin typeface="Segoe Marker" panose="03080602040302020204"/>
              </a:rPr>
              <a:t>Introduction</a:t>
            </a:r>
            <a:endParaRPr lang="en-US" sz="4200" dirty="0">
              <a:latin typeface="Segoe Marker" panose="03080602040302020204"/>
            </a:endParaRPr>
          </a:p>
        </p:txBody>
      </p:sp>
      <p:sp>
        <p:nvSpPr>
          <p:cNvPr id="3" name="Content Placeholder 2"/>
          <p:cNvSpPr>
            <a:spLocks noGrp="1"/>
          </p:cNvSpPr>
          <p:nvPr>
            <p:ph idx="1"/>
          </p:nvPr>
        </p:nvSpPr>
        <p:spPr/>
        <p:txBody>
          <a:bodyPr>
            <a:normAutofit/>
          </a:bodyPr>
          <a:lstStyle/>
          <a:p>
            <a:r>
              <a:rPr lang="en-US" sz="2000" dirty="0">
                <a:latin typeface="Segoe Marker" panose="03080602040302020204"/>
              </a:rPr>
              <a:t>What is a periodic table?</a:t>
            </a:r>
            <a:endParaRPr lang="en-US" sz="2000" dirty="0">
              <a:latin typeface="Segoe Marker" panose="03080602040302020204"/>
            </a:endParaRPr>
          </a:p>
          <a:p>
            <a:r>
              <a:rPr lang="en-US" sz="2000" dirty="0">
                <a:latin typeface="Segoe Marker" panose="03080602040302020204"/>
              </a:rPr>
              <a:t>Total elements are 118 and 94 are natural.</a:t>
            </a:r>
            <a:endParaRPr lang="en-US" sz="2000" dirty="0">
              <a:latin typeface="Segoe Marker" panose="03080602040302020204"/>
            </a:endParaRPr>
          </a:p>
        </p:txBody>
      </p:sp>
      <p:cxnSp>
        <p:nvCxnSpPr>
          <p:cNvPr id="4" name="Straight Connector 3"/>
          <p:cNvCxnSpPr/>
          <p:nvPr/>
        </p:nvCxnSpPr>
        <p:spPr>
          <a:xfrm>
            <a:off x="11938635" y="6405245"/>
            <a:ext cx="92075" cy="293370"/>
          </a:xfrm>
          <a:prstGeom prst="line">
            <a:avLst/>
          </a:prstGeom>
          <a:ln w="12700">
            <a:miter lim="800000"/>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advClick="0" advTm="5000">
        <p:push dir="u"/>
      </p:transition>
    </mc:Choice>
    <mc:Fallback>
      <p:transition spd="med" advClick="0" advTm="5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150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par>
                          <p:cTn id="9" fill="hold">
                            <p:stCondLst>
                              <p:cond delay="2000"/>
                            </p:stCondLst>
                            <p:childTnLst>
                              <p:par>
                                <p:cTn id="10" presetID="12" presetClass="entr" presetSubtype="4" fill="hold" nodeType="afterEffect">
                                  <p:stCondLst>
                                    <p:cond delay="150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3" dur="500"/>
                                        <p:tgtEl>
                                          <p:spTgt spid="3">
                                            <p:txEl>
                                              <p:pRg st="1" end="1"/>
                                            </p:txEl>
                                          </p:spTgt>
                                        </p:tgtEl>
                                      </p:cBhvr>
                                    </p:animEffect>
                                  </p:childTnLst>
                                </p:cTn>
                              </p:par>
                            </p:childTnLst>
                          </p:cTn>
                        </p:par>
                        <p:par>
                          <p:cTn id="14" fill="hold">
                            <p:stCondLst>
                              <p:cond delay="4000"/>
                            </p:stCondLst>
                            <p:childTnLst>
                              <p:par>
                                <p:cTn id="15" presetID="10" presetClass="entr" presetSubtype="0" fill="hold" nodeType="afterEffect">
                                  <p:stCondLst>
                                    <p:cond delay="150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Segoe Marker" panose="03080602040302020204"/>
              </a:rPr>
              <a:t>Classification of Elements</a:t>
            </a:r>
            <a:endParaRPr lang="en-US" sz="4000" dirty="0">
              <a:latin typeface="Segoe Marker" panose="03080602040302020204"/>
            </a:endParaRPr>
          </a:p>
        </p:txBody>
      </p:sp>
      <p:sp>
        <p:nvSpPr>
          <p:cNvPr id="3" name="Content Placeholder 2"/>
          <p:cNvSpPr>
            <a:spLocks noGrp="1"/>
          </p:cNvSpPr>
          <p:nvPr>
            <p:ph idx="1"/>
          </p:nvPr>
        </p:nvSpPr>
        <p:spPr/>
        <p:txBody>
          <a:bodyPr>
            <a:normAutofit/>
          </a:bodyPr>
          <a:lstStyle/>
          <a:p>
            <a:r>
              <a:rPr lang="en-US" sz="2000" dirty="0">
                <a:latin typeface="Segoe Marker" panose="03080602040302020204"/>
              </a:rPr>
              <a:t>1. </a:t>
            </a:r>
            <a:r>
              <a:rPr lang="en-US" sz="2000" dirty="0" err="1">
                <a:latin typeface="Segoe Marker" panose="03080602040302020204"/>
              </a:rPr>
              <a:t>Dobereiner’s</a:t>
            </a:r>
            <a:r>
              <a:rPr lang="en-US" sz="2000" dirty="0">
                <a:latin typeface="Segoe Marker" panose="03080602040302020204"/>
              </a:rPr>
              <a:t> Triad</a:t>
            </a:r>
            <a:endParaRPr lang="en-US" sz="2000" dirty="0">
              <a:latin typeface="Segoe Marker" panose="03080602040302020204"/>
            </a:endParaRPr>
          </a:p>
          <a:p>
            <a:r>
              <a:rPr lang="en-US" sz="2000" dirty="0">
                <a:latin typeface="Segoe Marker" panose="03080602040302020204"/>
              </a:rPr>
              <a:t>2. Newland’s Law of octaves</a:t>
            </a:r>
            <a:endParaRPr lang="en-US" sz="2000" dirty="0">
              <a:latin typeface="Segoe Marker" panose="03080602040302020204"/>
            </a:endParaRPr>
          </a:p>
        </p:txBody>
      </p:sp>
      <p:cxnSp>
        <p:nvCxnSpPr>
          <p:cNvPr id="4" name="Straight Connector 3"/>
          <p:cNvCxnSpPr/>
          <p:nvPr/>
        </p:nvCxnSpPr>
        <p:spPr>
          <a:xfrm>
            <a:off x="11938635" y="6405245"/>
            <a:ext cx="92075" cy="293370"/>
          </a:xfrm>
          <a:prstGeom prst="line">
            <a:avLst/>
          </a:prstGeom>
          <a:ln w="12700">
            <a:miter lim="800000"/>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advClick="0" advTm="5000">
        <p:push dir="u"/>
      </p:transition>
    </mc:Choice>
    <mc:Fallback>
      <p:transition spd="med" advClick="0" advTm="5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150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par>
                          <p:cTn id="9" fill="hold">
                            <p:stCondLst>
                              <p:cond delay="2000"/>
                            </p:stCondLst>
                            <p:childTnLst>
                              <p:par>
                                <p:cTn id="10" presetID="12" presetClass="entr" presetSubtype="4" fill="hold" nodeType="afterEffect">
                                  <p:stCondLst>
                                    <p:cond delay="150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3" dur="500"/>
                                        <p:tgtEl>
                                          <p:spTgt spid="3">
                                            <p:txEl>
                                              <p:pRg st="1" end="1"/>
                                            </p:txEl>
                                          </p:spTgt>
                                        </p:tgtEl>
                                      </p:cBhvr>
                                    </p:animEffect>
                                  </p:childTnLst>
                                </p:cTn>
                              </p:par>
                            </p:childTnLst>
                          </p:cTn>
                        </p:par>
                        <p:par>
                          <p:cTn id="14" fill="hold">
                            <p:stCondLst>
                              <p:cond delay="4000"/>
                            </p:stCondLst>
                            <p:childTnLst>
                              <p:par>
                                <p:cTn id="15" presetID="10" presetClass="entr" presetSubtype="0" fill="hold" nodeType="afterEffect">
                                  <p:stCondLst>
                                    <p:cond delay="150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76200"/>
            <a:ext cx="10157354" cy="1397000"/>
          </a:xfrm>
        </p:spPr>
        <p:txBody>
          <a:bodyPr>
            <a:normAutofit/>
          </a:bodyPr>
          <a:lstStyle/>
          <a:p>
            <a:r>
              <a:rPr lang="en-US" sz="4000" dirty="0" err="1">
                <a:latin typeface="Segoe Marker" panose="03080602040302020204"/>
              </a:rPr>
              <a:t>Dobereiner’s</a:t>
            </a:r>
            <a:r>
              <a:rPr lang="en-US" sz="4000" dirty="0">
                <a:latin typeface="Segoe Marker" panose="03080602040302020204"/>
              </a:rPr>
              <a:t> Triad</a:t>
            </a:r>
            <a:endParaRPr lang="en-IN" sz="4000" dirty="0">
              <a:latin typeface="Segoe Marker" panose="03080602040302020204"/>
            </a:endParaRPr>
          </a:p>
        </p:txBody>
      </p:sp>
      <p:sp>
        <p:nvSpPr>
          <p:cNvPr id="3" name="Content Placeholder 2"/>
          <p:cNvSpPr>
            <a:spLocks noGrp="1"/>
          </p:cNvSpPr>
          <p:nvPr>
            <p:ph idx="1"/>
          </p:nvPr>
        </p:nvSpPr>
        <p:spPr/>
        <p:txBody>
          <a:bodyPr>
            <a:normAutofit/>
          </a:bodyPr>
          <a:lstStyle/>
          <a:p>
            <a:r>
              <a:rPr lang="en-US" sz="2000" dirty="0">
                <a:latin typeface="Segoe Marker" panose="03080602040302020204"/>
              </a:rPr>
              <a:t>Elements are arranged in threes.</a:t>
            </a:r>
            <a:endParaRPr lang="en-US" sz="2000" dirty="0">
              <a:latin typeface="Segoe Marker" panose="03080602040302020204"/>
            </a:endParaRPr>
          </a:p>
          <a:p>
            <a:r>
              <a:rPr lang="en-US" sz="2000" dirty="0">
                <a:latin typeface="Segoe Marker" panose="03080602040302020204"/>
              </a:rPr>
              <a:t>Known as </a:t>
            </a:r>
            <a:r>
              <a:rPr lang="en-US" sz="2000" b="1" i="1" dirty="0">
                <a:latin typeface="Segoe Marker" panose="03080602040302020204"/>
              </a:rPr>
              <a:t>Triads</a:t>
            </a:r>
            <a:endParaRPr lang="en-US" sz="2000" b="1" i="1" dirty="0">
              <a:latin typeface="Segoe Marker" panose="03080602040302020204"/>
            </a:endParaRPr>
          </a:p>
          <a:p>
            <a:r>
              <a:rPr lang="en-US" sz="2000" dirty="0">
                <a:latin typeface="Segoe Marker" panose="03080602040302020204"/>
              </a:rPr>
              <a:t>Written in ascending order of masses.</a:t>
            </a:r>
            <a:endParaRPr lang="en-IN" sz="2000" dirty="0">
              <a:latin typeface="Segoe Marker" panose="03080602040302020204"/>
            </a:endParaRPr>
          </a:p>
        </p:txBody>
      </p:sp>
      <p:cxnSp>
        <p:nvCxnSpPr>
          <p:cNvPr id="4" name="Straight Connector 3"/>
          <p:cNvCxnSpPr/>
          <p:nvPr/>
        </p:nvCxnSpPr>
        <p:spPr>
          <a:xfrm>
            <a:off x="11938635" y="6405245"/>
            <a:ext cx="92075" cy="293370"/>
          </a:xfrm>
          <a:prstGeom prst="line">
            <a:avLst/>
          </a:prstGeom>
          <a:ln w="12700">
            <a:miter lim="800000"/>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advClick="0" advTm="5000">
        <p:push dir="u"/>
      </p:transition>
    </mc:Choice>
    <mc:Fallback>
      <p:transition spd="med" advClick="0" advTm="5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150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par>
                          <p:cTn id="9" fill="hold">
                            <p:stCondLst>
                              <p:cond delay="2000"/>
                            </p:stCondLst>
                            <p:childTnLst>
                              <p:par>
                                <p:cTn id="10" presetID="12" presetClass="entr" presetSubtype="4" fill="hold" nodeType="afterEffect">
                                  <p:stCondLst>
                                    <p:cond delay="150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3" dur="500"/>
                                        <p:tgtEl>
                                          <p:spTgt spid="3">
                                            <p:txEl>
                                              <p:pRg st="1" end="1"/>
                                            </p:txEl>
                                          </p:spTgt>
                                        </p:tgtEl>
                                      </p:cBhvr>
                                    </p:animEffect>
                                  </p:childTnLst>
                                </p:cTn>
                              </p:par>
                            </p:childTnLst>
                          </p:cTn>
                        </p:par>
                        <p:par>
                          <p:cTn id="14" fill="hold">
                            <p:stCondLst>
                              <p:cond delay="4000"/>
                            </p:stCondLst>
                            <p:childTnLst>
                              <p:par>
                                <p:cTn id="15" presetID="12" presetClass="entr" presetSubtype="4" fill="hold" nodeType="afterEffect">
                                  <p:stCondLst>
                                    <p:cond delay="150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18" dur="500"/>
                                        <p:tgtEl>
                                          <p:spTgt spid="3">
                                            <p:txEl>
                                              <p:pRg st="2" end="2"/>
                                            </p:txEl>
                                          </p:spTgt>
                                        </p:tgtEl>
                                      </p:cBhvr>
                                    </p:animEffect>
                                  </p:childTnLst>
                                </p:cTn>
                              </p:par>
                            </p:childTnLst>
                          </p:cTn>
                        </p:par>
                        <p:par>
                          <p:cTn id="19" fill="hold">
                            <p:stCondLst>
                              <p:cond delay="6000"/>
                            </p:stCondLst>
                            <p:childTnLst>
                              <p:par>
                                <p:cTn id="20" presetID="10" presetClass="entr" presetSubtype="0" fill="hold" nodeType="afterEffect">
                                  <p:stCondLst>
                                    <p:cond delay="150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a:bodyPr>
          <a:lstStyle/>
          <a:p>
            <a:r>
              <a:rPr lang="en-US" sz="3000" b="1" dirty="0">
                <a:latin typeface="Segoe Marker" panose="03080602040302020204"/>
              </a:rPr>
              <a:t>What is Atomic Mass?</a:t>
            </a:r>
            <a:endParaRPr lang="en-US" sz="3000" b="1" dirty="0">
              <a:latin typeface="Segoe Marker" panose="03080602040302020204"/>
            </a:endParaRPr>
          </a:p>
          <a:p>
            <a:r>
              <a:rPr lang="en-US" sz="2000" i="1" dirty="0">
                <a:latin typeface="Segoe Marker" panose="03080602040302020204"/>
              </a:rPr>
              <a:t>Atomic Mass = </a:t>
            </a:r>
            <a:r>
              <a:rPr lang="en-US" sz="2000" i="1" dirty="0" err="1">
                <a:latin typeface="Segoe Marker" panose="03080602040302020204"/>
              </a:rPr>
              <a:t>Protons+Neutrons</a:t>
            </a:r>
            <a:endParaRPr lang="en-US" sz="2000" i="1" dirty="0">
              <a:latin typeface="Segoe Marker" panose="03080602040302020204"/>
            </a:endParaRPr>
          </a:p>
          <a:p>
            <a:r>
              <a:rPr lang="en-IN" sz="2000" dirty="0">
                <a:latin typeface="Segoe Marker" panose="03080602040302020204"/>
              </a:rPr>
              <a:t>Example:</a:t>
            </a:r>
            <a:endParaRPr lang="en-IN" sz="2000" dirty="0">
              <a:latin typeface="Segoe Marker" panose="03080602040302020204"/>
            </a:endParaRPr>
          </a:p>
          <a:p>
            <a:pPr lvl="1"/>
            <a:r>
              <a:rPr lang="en-IN" dirty="0">
                <a:latin typeface="Segoe Marker" panose="03080602040302020204"/>
              </a:rPr>
              <a:t>Number of protons in O = 8</a:t>
            </a:r>
            <a:endParaRPr lang="en-IN" dirty="0">
              <a:latin typeface="Segoe Marker" panose="03080602040302020204"/>
            </a:endParaRPr>
          </a:p>
          <a:p>
            <a:pPr lvl="1"/>
            <a:r>
              <a:rPr lang="en-IN" dirty="0">
                <a:latin typeface="Segoe Marker" panose="03080602040302020204"/>
              </a:rPr>
              <a:t>Number of neutrons in O = 8</a:t>
            </a:r>
            <a:endParaRPr lang="en-IN" dirty="0">
              <a:latin typeface="Segoe Marker" panose="03080602040302020204"/>
            </a:endParaRPr>
          </a:p>
          <a:p>
            <a:pPr lvl="1"/>
            <a:r>
              <a:rPr lang="en-IN" dirty="0">
                <a:latin typeface="Segoe Marker" panose="03080602040302020204"/>
              </a:rPr>
              <a:t>Atomic mass of O =&gt; 8+8 =&gt; 16</a:t>
            </a:r>
            <a:endParaRPr lang="en-IN" dirty="0">
              <a:latin typeface="Segoe Marker" panose="03080602040302020204"/>
            </a:endParaRPr>
          </a:p>
        </p:txBody>
      </p:sp>
      <p:cxnSp>
        <p:nvCxnSpPr>
          <p:cNvPr id="4" name="Straight Connector 3"/>
          <p:cNvCxnSpPr/>
          <p:nvPr/>
        </p:nvCxnSpPr>
        <p:spPr>
          <a:xfrm>
            <a:off x="11938635" y="6405245"/>
            <a:ext cx="92075" cy="293370"/>
          </a:xfrm>
          <a:prstGeom prst="line">
            <a:avLst/>
          </a:prstGeom>
          <a:ln w="12700">
            <a:miter lim="800000"/>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advClick="0" advTm="5000">
        <p:push dir="u"/>
      </p:transition>
    </mc:Choice>
    <mc:Fallback>
      <p:transition spd="med" advClick="0" advTm="5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2000"/>
                            </p:stCondLst>
                            <p:childTnLst>
                              <p:par>
                                <p:cTn id="9" presetID="12" presetClass="entr" presetSubtype="4" fill="hold" nodeType="afterEffect">
                                  <p:stCondLst>
                                    <p:cond delay="150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2" dur="500"/>
                                        <p:tgtEl>
                                          <p:spTgt spid="3">
                                            <p:txEl>
                                              <p:pRg st="1" end="1"/>
                                            </p:txEl>
                                          </p:spTgt>
                                        </p:tgtEl>
                                      </p:cBhvr>
                                    </p:animEffect>
                                  </p:childTnLst>
                                </p:cTn>
                              </p:par>
                            </p:childTnLst>
                          </p:cTn>
                        </p:par>
                        <p:par>
                          <p:cTn id="13" fill="hold">
                            <p:stCondLst>
                              <p:cond delay="4000"/>
                            </p:stCondLst>
                            <p:childTnLst>
                              <p:par>
                                <p:cTn id="14" presetID="12" presetClass="entr" presetSubtype="4" fill="hold" nodeType="afterEffect">
                                  <p:stCondLst>
                                    <p:cond delay="150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additive="base">
                                        <p:cTn id="16"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17" dur="500"/>
                                        <p:tgtEl>
                                          <p:spTgt spid="3">
                                            <p:txEl>
                                              <p:pRg st="2" end="2"/>
                                            </p:txEl>
                                          </p:spTgt>
                                        </p:tgtEl>
                                      </p:cBhvr>
                                    </p:animEffect>
                                  </p:childTnLst>
                                </p:cTn>
                              </p:par>
                            </p:childTnLst>
                          </p:cTn>
                        </p:par>
                        <p:par>
                          <p:cTn id="18" fill="hold">
                            <p:stCondLst>
                              <p:cond delay="6000"/>
                            </p:stCondLst>
                            <p:childTnLst>
                              <p:par>
                                <p:cTn id="19" presetID="12" presetClass="entr" presetSubtype="4" fill="hold" nodeType="afterEffect">
                                  <p:stCondLst>
                                    <p:cond delay="150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2" dur="500"/>
                                        <p:tgtEl>
                                          <p:spTgt spid="3">
                                            <p:txEl>
                                              <p:pRg st="3" end="3"/>
                                            </p:txEl>
                                          </p:spTgt>
                                        </p:tgtEl>
                                      </p:cBhvr>
                                    </p:animEffect>
                                  </p:childTnLst>
                                </p:cTn>
                              </p:par>
                            </p:childTnLst>
                          </p:cTn>
                        </p:par>
                        <p:par>
                          <p:cTn id="23" fill="hold">
                            <p:stCondLst>
                              <p:cond delay="8000"/>
                            </p:stCondLst>
                            <p:childTnLst>
                              <p:par>
                                <p:cTn id="24" presetID="12" presetClass="entr" presetSubtype="4" fill="hold" nodeType="afterEffect">
                                  <p:stCondLst>
                                    <p:cond delay="1500"/>
                                  </p:stCondLst>
                                  <p:childTnLst>
                                    <p:set>
                                      <p:cBhvr>
                                        <p:cTn id="25" dur="1" fill="hold">
                                          <p:stCondLst>
                                            <p:cond delay="0"/>
                                          </p:stCondLst>
                                        </p:cTn>
                                        <p:tgtEl>
                                          <p:spTgt spid="3">
                                            <p:txEl>
                                              <p:pRg st="4" end="4"/>
                                            </p:txEl>
                                          </p:spTgt>
                                        </p:tgtEl>
                                        <p:attrNameLst>
                                          <p:attrName>style.visibility</p:attrName>
                                        </p:attrNameLst>
                                      </p:cBhvr>
                                      <p:to>
                                        <p:strVal val="visible"/>
                                      </p:to>
                                    </p:set>
                                    <p:anim calcmode="lin" valueType="num">
                                      <p:cBhvr additive="base">
                                        <p:cTn id="26"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27" dur="500"/>
                                        <p:tgtEl>
                                          <p:spTgt spid="3">
                                            <p:txEl>
                                              <p:pRg st="4" end="4"/>
                                            </p:txEl>
                                          </p:spTgt>
                                        </p:tgtEl>
                                      </p:cBhvr>
                                    </p:animEffect>
                                  </p:childTnLst>
                                </p:cTn>
                              </p:par>
                            </p:childTnLst>
                          </p:cTn>
                        </p:par>
                        <p:par>
                          <p:cTn id="28" fill="hold">
                            <p:stCondLst>
                              <p:cond delay="10000"/>
                            </p:stCondLst>
                            <p:childTnLst>
                              <p:par>
                                <p:cTn id="29" presetID="12" presetClass="entr" presetSubtype="4" fill="hold" nodeType="afterEffect">
                                  <p:stCondLst>
                                    <p:cond delay="150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2" dur="500"/>
                                        <p:tgtEl>
                                          <p:spTgt spid="3">
                                            <p:txEl>
                                              <p:pRg st="5" end="5"/>
                                            </p:txEl>
                                          </p:spTgt>
                                        </p:tgtEl>
                                      </p:cBhvr>
                                    </p:animEffect>
                                  </p:childTnLst>
                                </p:cTn>
                              </p:par>
                            </p:childTnLst>
                          </p:cTn>
                        </p:par>
                        <p:par>
                          <p:cTn id="33" fill="hold">
                            <p:stCondLst>
                              <p:cond delay="12000"/>
                            </p:stCondLst>
                            <p:childTnLst>
                              <p:par>
                                <p:cTn id="34" presetID="10" presetClass="entr" presetSubtype="0" fill="hold" nodeType="afterEffect">
                                  <p:stCondLst>
                                    <p:cond delay="1500"/>
                                  </p:stCondLst>
                                  <p:childTnLst>
                                    <p:set>
                                      <p:cBhvr>
                                        <p:cTn id="35" dur="1" fill="hold">
                                          <p:stCondLst>
                                            <p:cond delay="0"/>
                                          </p:stCondLst>
                                        </p:cTn>
                                        <p:tgtEl>
                                          <p:spTgt spid="4"/>
                                        </p:tgtEl>
                                        <p:attrNameLst>
                                          <p:attrName>style.visibility</p:attrName>
                                        </p:attrNameLst>
                                      </p:cBhvr>
                                      <p:to>
                                        <p:strVal val="visible"/>
                                      </p:to>
                                    </p:set>
                                    <p:animEffect transition="in" filter="fade">
                                      <p:cBhvr>
                                        <p:cTn id="3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cxnSp>
        <p:nvCxnSpPr>
          <p:cNvPr id="3" name="Straight Arrow Connector 2"/>
          <p:cNvCxnSpPr/>
          <p:nvPr/>
        </p:nvCxnSpPr>
        <p:spPr>
          <a:xfrm>
            <a:off x="1198245" y="3140710"/>
            <a:ext cx="165608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 name="Straight Arrow Connector 6"/>
          <p:cNvCxnSpPr/>
          <p:nvPr/>
        </p:nvCxnSpPr>
        <p:spPr>
          <a:xfrm>
            <a:off x="1198245" y="3848100"/>
            <a:ext cx="165608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 name="Straight Arrow Connector 7"/>
          <p:cNvCxnSpPr/>
          <p:nvPr/>
        </p:nvCxnSpPr>
        <p:spPr>
          <a:xfrm>
            <a:off x="1198245" y="4555490"/>
            <a:ext cx="165608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pic>
        <p:nvPicPr>
          <p:cNvPr id="10" name="Content Placeholder 9"/>
          <p:cNvPicPr>
            <a:picLocks noGrp="1" noChangeAspect="1"/>
          </p:cNvPicPr>
          <p:nvPr>
            <p:ph idx="1"/>
          </p:nvPr>
        </p:nvPicPr>
        <p:blipFill rotWithShape="1">
          <a:blip r:embed="rId1">
            <a:extLst>
              <a:ext uri="{28A0092B-C50C-407E-A947-70E740481C1C}">
                <a14:useLocalDpi xmlns:a14="http://schemas.microsoft.com/office/drawing/2010/main" val="0"/>
              </a:ext>
            </a:extLst>
          </a:blip>
          <a:srcRect l="8980" t="17164" r="7532" b="9694"/>
          <a:stretch>
            <a:fillRect/>
          </a:stretch>
        </p:blipFill>
        <p:spPr>
          <a:xfrm>
            <a:off x="2926060" y="2191916"/>
            <a:ext cx="6696471" cy="3312368"/>
          </a:xfrm>
        </p:spPr>
      </p:pic>
      <p:cxnSp>
        <p:nvCxnSpPr>
          <p:cNvPr id="4" name="Straight Connector 3"/>
          <p:cNvCxnSpPr/>
          <p:nvPr/>
        </p:nvCxnSpPr>
        <p:spPr>
          <a:xfrm>
            <a:off x="11938635" y="6405245"/>
            <a:ext cx="92075" cy="293370"/>
          </a:xfrm>
          <a:prstGeom prst="line">
            <a:avLst/>
          </a:prstGeom>
          <a:ln w="12700">
            <a:miter lim="800000"/>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advClick="0" advTm="5000">
        <p:push dir="u"/>
      </p:transition>
    </mc:Choice>
    <mc:Fallback>
      <p:transition spd="med" advClick="0" advTm="5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150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strVal val="#ppt_h"/>
                                          </p:val>
                                        </p:tav>
                                        <p:tav tm="100000">
                                          <p:val>
                                            <p:strVal val="#ppt_h"/>
                                          </p:val>
                                        </p:tav>
                                      </p:tavLst>
                                    </p:anim>
                                  </p:childTnLst>
                                </p:cTn>
                              </p:par>
                            </p:childTnLst>
                          </p:cTn>
                        </p:par>
                        <p:par>
                          <p:cTn id="9" fill="hold">
                            <p:stCondLst>
                              <p:cond delay="2000"/>
                            </p:stCondLst>
                            <p:childTnLst>
                              <p:par>
                                <p:cTn id="10" presetID="17" presetClass="entr" presetSubtype="10" fill="hold" nodeType="afterEffect">
                                  <p:stCondLst>
                                    <p:cond delay="150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strVal val="#ppt_h"/>
                                          </p:val>
                                        </p:tav>
                                        <p:tav tm="100000">
                                          <p:val>
                                            <p:strVal val="#ppt_h"/>
                                          </p:val>
                                        </p:tav>
                                      </p:tavLst>
                                    </p:anim>
                                  </p:childTnLst>
                                </p:cTn>
                              </p:par>
                            </p:childTnLst>
                          </p:cTn>
                        </p:par>
                        <p:par>
                          <p:cTn id="14" fill="hold">
                            <p:stCondLst>
                              <p:cond delay="4000"/>
                            </p:stCondLst>
                            <p:childTnLst>
                              <p:par>
                                <p:cTn id="15" presetID="17" presetClass="entr" presetSubtype="10" fill="hold" nodeType="afterEffect">
                                  <p:stCondLst>
                                    <p:cond delay="150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strVal val="#ppt_h"/>
                                          </p:val>
                                        </p:tav>
                                        <p:tav tm="100000">
                                          <p:val>
                                            <p:strVal val="#ppt_h"/>
                                          </p:val>
                                        </p:tav>
                                      </p:tavLst>
                                    </p:anim>
                                  </p:childTnLst>
                                </p:cTn>
                              </p:par>
                            </p:childTnLst>
                          </p:cTn>
                        </p:par>
                        <p:par>
                          <p:cTn id="19" fill="hold">
                            <p:stCondLst>
                              <p:cond delay="6000"/>
                            </p:stCondLst>
                            <p:childTnLst>
                              <p:par>
                                <p:cTn id="20" presetID="10" presetClass="entr" presetSubtype="0" fill="hold" nodeType="afterEffect">
                                  <p:stCondLst>
                                    <p:cond delay="150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Segoe Marker" panose="03080602040302020204"/>
              </a:rPr>
              <a:t>Drawback</a:t>
            </a:r>
            <a:endParaRPr lang="en-IN" sz="4000" dirty="0">
              <a:latin typeface="Segoe Marker" panose="03080602040302020204"/>
            </a:endParaRPr>
          </a:p>
        </p:txBody>
      </p:sp>
      <p:sp>
        <p:nvSpPr>
          <p:cNvPr id="3" name="Content Placeholder 2"/>
          <p:cNvSpPr>
            <a:spLocks noGrp="1"/>
          </p:cNvSpPr>
          <p:nvPr>
            <p:ph idx="1"/>
          </p:nvPr>
        </p:nvSpPr>
        <p:spPr/>
        <p:txBody>
          <a:bodyPr>
            <a:normAutofit/>
          </a:bodyPr>
          <a:lstStyle/>
          <a:p>
            <a:r>
              <a:rPr lang="en-IN" altLang="en-US" sz="2000" dirty="0">
                <a:latin typeface="Segoe Marker" panose="03080602040302020204"/>
              </a:rPr>
              <a:t>It is a</a:t>
            </a:r>
            <a:r>
              <a:rPr lang="en-US" sz="2000" dirty="0">
                <a:latin typeface="Segoe Marker" panose="03080602040302020204"/>
              </a:rPr>
              <a:t>pplicable only for a few elements.</a:t>
            </a:r>
            <a:endParaRPr lang="en-IN" sz="2000" dirty="0">
              <a:latin typeface="Segoe Marker" panose="03080602040302020204"/>
            </a:endParaRPr>
          </a:p>
        </p:txBody>
      </p:sp>
      <p:cxnSp>
        <p:nvCxnSpPr>
          <p:cNvPr id="4" name="Straight Connector 3"/>
          <p:cNvCxnSpPr/>
          <p:nvPr/>
        </p:nvCxnSpPr>
        <p:spPr>
          <a:xfrm>
            <a:off x="11938635" y="6405245"/>
            <a:ext cx="92075" cy="293370"/>
          </a:xfrm>
          <a:prstGeom prst="line">
            <a:avLst/>
          </a:prstGeom>
          <a:ln w="12700">
            <a:miter lim="800000"/>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advClick="0" advTm="5000">
        <p:push dir="u"/>
      </p:transition>
    </mc:Choice>
    <mc:Fallback>
      <p:transition spd="med" advClick="0" advTm="5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150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par>
                          <p:cTn id="9" fill="hold">
                            <p:stCondLst>
                              <p:cond delay="2000"/>
                            </p:stCondLst>
                            <p:childTnLst>
                              <p:par>
                                <p:cTn id="10" presetID="10" presetClass="entr" presetSubtype="0" fill="hold" nodeType="afterEffect">
                                  <p:stCondLst>
                                    <p:cond delay="150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Segoe Marker" panose="03080602040302020204"/>
              </a:rPr>
              <a:t>Newlands’ Law of Octaves</a:t>
            </a:r>
            <a:endParaRPr lang="en-IN" sz="4000" dirty="0">
              <a:latin typeface="Segoe Marker" panose="03080602040302020204"/>
            </a:endParaRPr>
          </a:p>
        </p:txBody>
      </p:sp>
      <p:sp>
        <p:nvSpPr>
          <p:cNvPr id="3" name="Content Placeholder 2"/>
          <p:cNvSpPr>
            <a:spLocks noGrp="1"/>
          </p:cNvSpPr>
          <p:nvPr>
            <p:ph idx="1"/>
          </p:nvPr>
        </p:nvSpPr>
        <p:spPr/>
        <p:txBody>
          <a:bodyPr>
            <a:normAutofit/>
          </a:bodyPr>
          <a:lstStyle/>
          <a:p>
            <a:r>
              <a:rPr lang="en-US" sz="2000" dirty="0">
                <a:latin typeface="Segoe Marker" panose="03080602040302020204"/>
              </a:rPr>
              <a:t>Every eight element is similar.</a:t>
            </a:r>
            <a:endParaRPr lang="en-US" sz="2000" dirty="0">
              <a:latin typeface="Segoe Marker" panose="03080602040302020204"/>
            </a:endParaRPr>
          </a:p>
          <a:p>
            <a:endParaRPr lang="en-IN" sz="2000" dirty="0">
              <a:latin typeface="Segoe Marker" panose="03080602040302020204"/>
            </a:endParaRPr>
          </a:p>
        </p:txBody>
      </p:sp>
      <p:cxnSp>
        <p:nvCxnSpPr>
          <p:cNvPr id="4" name="Straight Connector 3"/>
          <p:cNvCxnSpPr/>
          <p:nvPr/>
        </p:nvCxnSpPr>
        <p:spPr>
          <a:xfrm>
            <a:off x="11938635" y="6405245"/>
            <a:ext cx="92075" cy="293370"/>
          </a:xfrm>
          <a:prstGeom prst="line">
            <a:avLst/>
          </a:prstGeom>
          <a:ln w="12700">
            <a:miter lim="800000"/>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advClick="0" advTm="5000">
        <p:push dir="u"/>
      </p:transition>
    </mc:Choice>
    <mc:Fallback>
      <p:transition spd="med" advClick="0" advTm="5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150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par>
                          <p:cTn id="9" fill="hold">
                            <p:stCondLst>
                              <p:cond delay="2000"/>
                            </p:stCondLst>
                            <p:childTnLst>
                              <p:par>
                                <p:cTn id="10" presetID="10" presetClass="entr" presetSubtype="0" fill="hold" nodeType="afterEffect">
                                  <p:stCondLst>
                                    <p:cond delay="150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p:cNvGraphicFramePr>
            <a:graphicFrameLocks noGrp="1"/>
          </p:cNvGraphicFramePr>
          <p:nvPr>
            <p:ph idx="1"/>
          </p:nvPr>
        </p:nvGraphicFramePr>
        <p:xfrm>
          <a:off x="1117073" y="1701800"/>
          <a:ext cx="10157357" cy="4765604"/>
        </p:xfrm>
        <a:graphic>
          <a:graphicData uri="http://schemas.openxmlformats.org/drawingml/2006/table">
            <a:tbl>
              <a:tblPr firstRow="1" bandRow="1">
                <a:tableStyleId>{3B4B98B0-60AC-42C2-AFA5-B58CD77FA1E5}</a:tableStyleId>
              </a:tblPr>
              <a:tblGrid>
                <a:gridCol w="1451051"/>
                <a:gridCol w="1451051"/>
                <a:gridCol w="1451051"/>
                <a:gridCol w="1451051"/>
                <a:gridCol w="1451051"/>
                <a:gridCol w="1451051"/>
                <a:gridCol w="1451051"/>
              </a:tblGrid>
              <a:tr h="779921">
                <a:tc>
                  <a:txBody>
                    <a:bodyPr/>
                    <a:lstStyle/>
                    <a:p>
                      <a:pPr algn="ctr"/>
                      <a:r>
                        <a:rPr lang="en-US" dirty="0" err="1"/>
                        <a:t>sa</a:t>
                      </a:r>
                      <a:endParaRPr lang="en-IN" dirty="0"/>
                    </a:p>
                  </a:txBody>
                  <a:tcPr>
                    <a:solidFill>
                      <a:srgbClr val="00B050"/>
                    </a:solidFill>
                  </a:tcPr>
                </a:tc>
                <a:tc>
                  <a:txBody>
                    <a:bodyPr/>
                    <a:lstStyle/>
                    <a:p>
                      <a:pPr algn="ctr"/>
                      <a:r>
                        <a:rPr lang="en-US" dirty="0"/>
                        <a:t>re</a:t>
                      </a:r>
                      <a:endParaRPr lang="en-IN" dirty="0"/>
                    </a:p>
                  </a:txBody>
                  <a:tcPr>
                    <a:solidFill>
                      <a:srgbClr val="00B050"/>
                    </a:solidFill>
                  </a:tcPr>
                </a:tc>
                <a:tc>
                  <a:txBody>
                    <a:bodyPr/>
                    <a:lstStyle/>
                    <a:p>
                      <a:pPr algn="ctr"/>
                      <a:r>
                        <a:rPr lang="en-US" dirty="0" err="1"/>
                        <a:t>ga</a:t>
                      </a:r>
                      <a:endParaRPr lang="en-IN" dirty="0"/>
                    </a:p>
                  </a:txBody>
                  <a:tcPr>
                    <a:solidFill>
                      <a:srgbClr val="00B050"/>
                    </a:solidFill>
                  </a:tcPr>
                </a:tc>
                <a:tc>
                  <a:txBody>
                    <a:bodyPr/>
                    <a:lstStyle/>
                    <a:p>
                      <a:pPr algn="ctr"/>
                      <a:r>
                        <a:rPr lang="en-US" dirty="0"/>
                        <a:t>ma</a:t>
                      </a:r>
                      <a:endParaRPr lang="en-IN" dirty="0"/>
                    </a:p>
                  </a:txBody>
                  <a:tcPr>
                    <a:solidFill>
                      <a:srgbClr val="00B050"/>
                    </a:solidFill>
                  </a:tcPr>
                </a:tc>
                <a:tc>
                  <a:txBody>
                    <a:bodyPr/>
                    <a:lstStyle/>
                    <a:p>
                      <a:pPr algn="ctr"/>
                      <a:r>
                        <a:rPr lang="en-US" dirty="0"/>
                        <a:t>pa</a:t>
                      </a:r>
                      <a:endParaRPr lang="en-IN" dirty="0"/>
                    </a:p>
                  </a:txBody>
                  <a:tcPr>
                    <a:solidFill>
                      <a:srgbClr val="00B050"/>
                    </a:solidFill>
                  </a:tcPr>
                </a:tc>
                <a:tc>
                  <a:txBody>
                    <a:bodyPr/>
                    <a:lstStyle/>
                    <a:p>
                      <a:pPr algn="ctr"/>
                      <a:r>
                        <a:rPr lang="en-US" dirty="0"/>
                        <a:t>da</a:t>
                      </a:r>
                      <a:endParaRPr lang="en-IN" dirty="0"/>
                    </a:p>
                  </a:txBody>
                  <a:tcPr>
                    <a:solidFill>
                      <a:srgbClr val="00B050"/>
                    </a:solidFill>
                  </a:tcPr>
                </a:tc>
                <a:tc>
                  <a:txBody>
                    <a:bodyPr/>
                    <a:lstStyle/>
                    <a:p>
                      <a:pPr algn="ctr"/>
                      <a:r>
                        <a:rPr lang="en-US" dirty="0" err="1"/>
                        <a:t>ni</a:t>
                      </a:r>
                      <a:endParaRPr lang="en-IN" dirty="0"/>
                    </a:p>
                  </a:txBody>
                  <a:tcPr>
                    <a:solidFill>
                      <a:srgbClr val="00B050"/>
                    </a:solidFill>
                  </a:tcPr>
                </a:tc>
              </a:tr>
              <a:tr h="779921">
                <a:tc>
                  <a:txBody>
                    <a:bodyPr/>
                    <a:lstStyle/>
                    <a:p>
                      <a:pPr algn="ctr"/>
                      <a:r>
                        <a:rPr lang="en-US" dirty="0"/>
                        <a:t>H</a:t>
                      </a:r>
                      <a:endParaRPr lang="en-IN" dirty="0"/>
                    </a:p>
                  </a:txBody>
                  <a:tcPr>
                    <a:solidFill>
                      <a:srgbClr val="98FAAB">
                        <a:alpha val="20000"/>
                      </a:srgbClr>
                    </a:solidFill>
                  </a:tcPr>
                </a:tc>
                <a:tc>
                  <a:txBody>
                    <a:bodyPr/>
                    <a:lstStyle/>
                    <a:p>
                      <a:pPr algn="ctr"/>
                      <a:r>
                        <a:rPr lang="en-US" dirty="0"/>
                        <a:t>Li</a:t>
                      </a:r>
                      <a:endParaRPr lang="en-IN" dirty="0"/>
                    </a:p>
                  </a:txBody>
                  <a:tcPr>
                    <a:solidFill>
                      <a:srgbClr val="98FAAB">
                        <a:alpha val="20000"/>
                      </a:srgbClr>
                    </a:solidFill>
                  </a:tcPr>
                </a:tc>
                <a:tc>
                  <a:txBody>
                    <a:bodyPr/>
                    <a:lstStyle/>
                    <a:p>
                      <a:pPr algn="ctr"/>
                      <a:r>
                        <a:rPr lang="en-US" dirty="0"/>
                        <a:t>Be</a:t>
                      </a:r>
                      <a:endParaRPr lang="en-IN" dirty="0"/>
                    </a:p>
                  </a:txBody>
                  <a:tcPr>
                    <a:solidFill>
                      <a:srgbClr val="98FAAB">
                        <a:alpha val="20000"/>
                      </a:srgbClr>
                    </a:solidFill>
                  </a:tcPr>
                </a:tc>
                <a:tc>
                  <a:txBody>
                    <a:bodyPr/>
                    <a:lstStyle/>
                    <a:p>
                      <a:pPr algn="ctr"/>
                      <a:r>
                        <a:rPr lang="en-US" dirty="0"/>
                        <a:t>B</a:t>
                      </a:r>
                      <a:endParaRPr lang="en-IN" dirty="0"/>
                    </a:p>
                  </a:txBody>
                  <a:tcPr>
                    <a:solidFill>
                      <a:srgbClr val="98FAAB">
                        <a:alpha val="20000"/>
                      </a:srgbClr>
                    </a:solidFill>
                  </a:tcPr>
                </a:tc>
                <a:tc>
                  <a:txBody>
                    <a:bodyPr/>
                    <a:lstStyle/>
                    <a:p>
                      <a:pPr algn="ctr"/>
                      <a:r>
                        <a:rPr lang="en-US" dirty="0"/>
                        <a:t>C</a:t>
                      </a:r>
                      <a:endParaRPr lang="en-IN" dirty="0"/>
                    </a:p>
                  </a:txBody>
                  <a:tcPr>
                    <a:solidFill>
                      <a:srgbClr val="98FAAB">
                        <a:alpha val="20000"/>
                      </a:srgbClr>
                    </a:solidFill>
                  </a:tcPr>
                </a:tc>
                <a:tc>
                  <a:txBody>
                    <a:bodyPr/>
                    <a:lstStyle/>
                    <a:p>
                      <a:pPr algn="ctr"/>
                      <a:r>
                        <a:rPr lang="en-US" dirty="0"/>
                        <a:t>N</a:t>
                      </a:r>
                      <a:endParaRPr lang="en-IN" dirty="0"/>
                    </a:p>
                  </a:txBody>
                  <a:tcPr>
                    <a:solidFill>
                      <a:srgbClr val="98FAAB">
                        <a:alpha val="20000"/>
                      </a:srgbClr>
                    </a:solidFill>
                  </a:tcPr>
                </a:tc>
                <a:tc>
                  <a:txBody>
                    <a:bodyPr/>
                    <a:lstStyle/>
                    <a:p>
                      <a:pPr algn="ctr"/>
                      <a:r>
                        <a:rPr lang="en-US" dirty="0"/>
                        <a:t>O</a:t>
                      </a:r>
                      <a:endParaRPr lang="en-IN" dirty="0"/>
                    </a:p>
                  </a:txBody>
                  <a:tcPr>
                    <a:solidFill>
                      <a:srgbClr val="98FAAB">
                        <a:alpha val="20000"/>
                      </a:srgbClr>
                    </a:solidFill>
                  </a:tcPr>
                </a:tc>
              </a:tr>
              <a:tr h="779921">
                <a:tc>
                  <a:txBody>
                    <a:bodyPr/>
                    <a:lstStyle/>
                    <a:p>
                      <a:pPr algn="ctr"/>
                      <a:r>
                        <a:rPr lang="en-US" dirty="0"/>
                        <a:t>F</a:t>
                      </a:r>
                      <a:endParaRPr lang="en-IN" dirty="0"/>
                    </a:p>
                  </a:txBody>
                  <a:tcPr>
                    <a:solidFill>
                      <a:srgbClr val="98FAAB"/>
                    </a:solidFill>
                  </a:tcPr>
                </a:tc>
                <a:tc>
                  <a:txBody>
                    <a:bodyPr/>
                    <a:lstStyle/>
                    <a:p>
                      <a:pPr algn="ctr"/>
                      <a:r>
                        <a:rPr lang="en-US" dirty="0"/>
                        <a:t>Na</a:t>
                      </a:r>
                      <a:endParaRPr lang="en-IN" dirty="0"/>
                    </a:p>
                  </a:txBody>
                  <a:tcPr>
                    <a:solidFill>
                      <a:srgbClr val="98FAAB"/>
                    </a:solidFill>
                  </a:tcPr>
                </a:tc>
                <a:tc>
                  <a:txBody>
                    <a:bodyPr/>
                    <a:lstStyle/>
                    <a:p>
                      <a:pPr algn="ctr"/>
                      <a:r>
                        <a:rPr lang="en-US" dirty="0"/>
                        <a:t>Mg</a:t>
                      </a:r>
                      <a:endParaRPr lang="en-IN" dirty="0"/>
                    </a:p>
                  </a:txBody>
                  <a:tcPr>
                    <a:solidFill>
                      <a:srgbClr val="98FAAB"/>
                    </a:solidFill>
                  </a:tcPr>
                </a:tc>
                <a:tc>
                  <a:txBody>
                    <a:bodyPr/>
                    <a:lstStyle/>
                    <a:p>
                      <a:pPr algn="ctr"/>
                      <a:r>
                        <a:rPr lang="en-US" dirty="0"/>
                        <a:t>Al</a:t>
                      </a:r>
                      <a:endParaRPr lang="en-IN" dirty="0"/>
                    </a:p>
                  </a:txBody>
                  <a:tcPr>
                    <a:solidFill>
                      <a:srgbClr val="98FAAB"/>
                    </a:solidFill>
                  </a:tcPr>
                </a:tc>
                <a:tc>
                  <a:txBody>
                    <a:bodyPr/>
                    <a:lstStyle/>
                    <a:p>
                      <a:pPr algn="ctr"/>
                      <a:r>
                        <a:rPr lang="en-US" dirty="0"/>
                        <a:t>Si</a:t>
                      </a:r>
                      <a:endParaRPr lang="en-IN" dirty="0"/>
                    </a:p>
                  </a:txBody>
                  <a:tcPr>
                    <a:solidFill>
                      <a:srgbClr val="98FAAB"/>
                    </a:solidFill>
                  </a:tcPr>
                </a:tc>
                <a:tc>
                  <a:txBody>
                    <a:bodyPr/>
                    <a:lstStyle/>
                    <a:p>
                      <a:pPr algn="ctr"/>
                      <a:r>
                        <a:rPr lang="en-US" dirty="0"/>
                        <a:t>P</a:t>
                      </a:r>
                      <a:endParaRPr lang="en-IN" dirty="0"/>
                    </a:p>
                  </a:txBody>
                  <a:tcPr>
                    <a:solidFill>
                      <a:srgbClr val="98FAAB"/>
                    </a:solidFill>
                  </a:tcPr>
                </a:tc>
                <a:tc>
                  <a:txBody>
                    <a:bodyPr/>
                    <a:lstStyle/>
                    <a:p>
                      <a:pPr algn="ctr"/>
                      <a:r>
                        <a:rPr lang="en-US" dirty="0"/>
                        <a:t>S</a:t>
                      </a:r>
                      <a:endParaRPr lang="en-IN" dirty="0"/>
                    </a:p>
                  </a:txBody>
                  <a:tcPr>
                    <a:solidFill>
                      <a:srgbClr val="98FAAB"/>
                    </a:solidFill>
                  </a:tcPr>
                </a:tc>
              </a:tr>
              <a:tr h="779921">
                <a:tc>
                  <a:txBody>
                    <a:bodyPr/>
                    <a:lstStyle/>
                    <a:p>
                      <a:pPr algn="ctr"/>
                      <a:r>
                        <a:rPr lang="en-US" dirty="0"/>
                        <a:t>Cl</a:t>
                      </a:r>
                      <a:endParaRPr lang="en-IN" dirty="0"/>
                    </a:p>
                  </a:txBody>
                  <a:tcPr>
                    <a:solidFill>
                      <a:srgbClr val="98FAAB">
                        <a:alpha val="20000"/>
                      </a:srgbClr>
                    </a:solidFill>
                  </a:tcPr>
                </a:tc>
                <a:tc>
                  <a:txBody>
                    <a:bodyPr/>
                    <a:lstStyle/>
                    <a:p>
                      <a:pPr algn="ctr"/>
                      <a:r>
                        <a:rPr lang="en-US" dirty="0"/>
                        <a:t>K</a:t>
                      </a:r>
                      <a:endParaRPr lang="en-IN" dirty="0"/>
                    </a:p>
                  </a:txBody>
                  <a:tcPr>
                    <a:solidFill>
                      <a:srgbClr val="98FAAB">
                        <a:alpha val="20000"/>
                      </a:srgbClr>
                    </a:solidFill>
                  </a:tcPr>
                </a:tc>
                <a:tc>
                  <a:txBody>
                    <a:bodyPr/>
                    <a:lstStyle/>
                    <a:p>
                      <a:pPr algn="ctr"/>
                      <a:r>
                        <a:rPr lang="en-US" dirty="0"/>
                        <a:t>Ca</a:t>
                      </a:r>
                      <a:endParaRPr lang="en-IN" dirty="0"/>
                    </a:p>
                  </a:txBody>
                  <a:tcPr>
                    <a:solidFill>
                      <a:srgbClr val="98FAAB">
                        <a:alpha val="20000"/>
                      </a:srgbClr>
                    </a:solidFill>
                  </a:tcPr>
                </a:tc>
                <a:tc>
                  <a:txBody>
                    <a:bodyPr/>
                    <a:lstStyle/>
                    <a:p>
                      <a:pPr algn="ctr"/>
                      <a:r>
                        <a:rPr lang="en-US" dirty="0"/>
                        <a:t>Cr</a:t>
                      </a:r>
                      <a:endParaRPr lang="en-IN" dirty="0"/>
                    </a:p>
                  </a:txBody>
                  <a:tcPr>
                    <a:solidFill>
                      <a:srgbClr val="98FAAB">
                        <a:alpha val="20000"/>
                      </a:srgbClr>
                    </a:solidFill>
                  </a:tcPr>
                </a:tc>
                <a:tc>
                  <a:txBody>
                    <a:bodyPr/>
                    <a:lstStyle/>
                    <a:p>
                      <a:pPr algn="ctr"/>
                      <a:r>
                        <a:rPr lang="en-US" dirty="0" err="1"/>
                        <a:t>Ti</a:t>
                      </a:r>
                      <a:endParaRPr lang="en-IN" dirty="0"/>
                    </a:p>
                  </a:txBody>
                  <a:tcPr>
                    <a:solidFill>
                      <a:srgbClr val="98FAAB">
                        <a:alpha val="20000"/>
                      </a:srgbClr>
                    </a:solidFill>
                  </a:tcPr>
                </a:tc>
                <a:tc>
                  <a:txBody>
                    <a:bodyPr/>
                    <a:lstStyle/>
                    <a:p>
                      <a:pPr algn="ctr"/>
                      <a:r>
                        <a:rPr lang="en-US" dirty="0"/>
                        <a:t>Mn</a:t>
                      </a:r>
                      <a:endParaRPr lang="en-IN" dirty="0"/>
                    </a:p>
                  </a:txBody>
                  <a:tcPr>
                    <a:solidFill>
                      <a:srgbClr val="98FAAB">
                        <a:alpha val="20000"/>
                      </a:srgbClr>
                    </a:solidFill>
                  </a:tcPr>
                </a:tc>
                <a:tc>
                  <a:txBody>
                    <a:bodyPr/>
                    <a:lstStyle/>
                    <a:p>
                      <a:pPr algn="ctr"/>
                      <a:r>
                        <a:rPr lang="en-US" dirty="0"/>
                        <a:t>Fe</a:t>
                      </a:r>
                      <a:endParaRPr lang="en-IN" dirty="0"/>
                    </a:p>
                  </a:txBody>
                  <a:tcPr>
                    <a:solidFill>
                      <a:srgbClr val="98FAAB">
                        <a:alpha val="20000"/>
                      </a:srgbClr>
                    </a:solidFill>
                  </a:tcPr>
                </a:tc>
              </a:tr>
              <a:tr h="779921">
                <a:tc>
                  <a:txBody>
                    <a:bodyPr/>
                    <a:lstStyle/>
                    <a:p>
                      <a:pPr algn="ctr"/>
                      <a:r>
                        <a:rPr lang="en-US" dirty="0"/>
                        <a:t>Co and Ni</a:t>
                      </a:r>
                      <a:endParaRPr lang="en-IN" dirty="0"/>
                    </a:p>
                  </a:txBody>
                  <a:tcPr>
                    <a:solidFill>
                      <a:srgbClr val="98FAAB"/>
                    </a:solidFill>
                  </a:tcPr>
                </a:tc>
                <a:tc>
                  <a:txBody>
                    <a:bodyPr/>
                    <a:lstStyle/>
                    <a:p>
                      <a:pPr algn="ctr"/>
                      <a:r>
                        <a:rPr lang="en-US" dirty="0"/>
                        <a:t>Cu</a:t>
                      </a:r>
                      <a:endParaRPr lang="en-IN" dirty="0"/>
                    </a:p>
                  </a:txBody>
                  <a:tcPr>
                    <a:solidFill>
                      <a:srgbClr val="98FAAB"/>
                    </a:solidFill>
                  </a:tcPr>
                </a:tc>
                <a:tc>
                  <a:txBody>
                    <a:bodyPr/>
                    <a:lstStyle/>
                    <a:p>
                      <a:pPr algn="ctr"/>
                      <a:r>
                        <a:rPr lang="en-US" dirty="0"/>
                        <a:t>Zn</a:t>
                      </a:r>
                      <a:endParaRPr lang="en-IN" dirty="0"/>
                    </a:p>
                  </a:txBody>
                  <a:tcPr>
                    <a:solidFill>
                      <a:srgbClr val="98FAAB"/>
                    </a:solidFill>
                  </a:tcPr>
                </a:tc>
                <a:tc>
                  <a:txBody>
                    <a:bodyPr/>
                    <a:lstStyle/>
                    <a:p>
                      <a:pPr algn="ctr"/>
                      <a:r>
                        <a:rPr lang="en-US" dirty="0"/>
                        <a:t>Y</a:t>
                      </a:r>
                      <a:endParaRPr lang="en-IN" dirty="0"/>
                    </a:p>
                  </a:txBody>
                  <a:tcPr>
                    <a:solidFill>
                      <a:srgbClr val="98FAAB"/>
                    </a:solidFill>
                  </a:tcPr>
                </a:tc>
                <a:tc>
                  <a:txBody>
                    <a:bodyPr/>
                    <a:lstStyle/>
                    <a:p>
                      <a:pPr algn="ctr"/>
                      <a:r>
                        <a:rPr lang="en-US" dirty="0"/>
                        <a:t>In</a:t>
                      </a:r>
                      <a:endParaRPr lang="en-IN" dirty="0"/>
                    </a:p>
                  </a:txBody>
                  <a:tcPr>
                    <a:solidFill>
                      <a:srgbClr val="98FAAB"/>
                    </a:solidFill>
                  </a:tcPr>
                </a:tc>
                <a:tc>
                  <a:txBody>
                    <a:bodyPr/>
                    <a:lstStyle/>
                    <a:p>
                      <a:pPr algn="ctr"/>
                      <a:r>
                        <a:rPr lang="en-US" dirty="0"/>
                        <a:t>As</a:t>
                      </a:r>
                      <a:endParaRPr lang="en-IN" dirty="0"/>
                    </a:p>
                  </a:txBody>
                  <a:tcPr>
                    <a:solidFill>
                      <a:srgbClr val="98FAAB"/>
                    </a:solidFill>
                  </a:tcPr>
                </a:tc>
                <a:tc>
                  <a:txBody>
                    <a:bodyPr/>
                    <a:lstStyle/>
                    <a:p>
                      <a:pPr algn="ctr"/>
                      <a:r>
                        <a:rPr lang="en-US" dirty="0"/>
                        <a:t>Se</a:t>
                      </a:r>
                      <a:endParaRPr lang="en-IN" dirty="0"/>
                    </a:p>
                  </a:txBody>
                  <a:tcPr>
                    <a:solidFill>
                      <a:srgbClr val="98FAAB"/>
                    </a:solidFill>
                  </a:tcPr>
                </a:tc>
              </a:tr>
              <a:tr h="779921">
                <a:tc>
                  <a:txBody>
                    <a:bodyPr/>
                    <a:lstStyle/>
                    <a:p>
                      <a:pPr algn="ctr"/>
                      <a:r>
                        <a:rPr lang="en-US" dirty="0"/>
                        <a:t>Br</a:t>
                      </a:r>
                      <a:endParaRPr lang="en-IN" dirty="0"/>
                    </a:p>
                  </a:txBody>
                  <a:tcPr>
                    <a:solidFill>
                      <a:srgbClr val="98FAAB">
                        <a:alpha val="20000"/>
                      </a:srgbClr>
                    </a:solidFill>
                  </a:tcPr>
                </a:tc>
                <a:tc>
                  <a:txBody>
                    <a:bodyPr/>
                    <a:lstStyle/>
                    <a:p>
                      <a:pPr algn="ctr"/>
                      <a:r>
                        <a:rPr lang="en-US" dirty="0" err="1"/>
                        <a:t>Rb</a:t>
                      </a:r>
                      <a:endParaRPr lang="en-IN" dirty="0"/>
                    </a:p>
                  </a:txBody>
                  <a:tcPr>
                    <a:solidFill>
                      <a:srgbClr val="98FAAB">
                        <a:alpha val="20000"/>
                      </a:srgbClr>
                    </a:solidFill>
                  </a:tcPr>
                </a:tc>
                <a:tc>
                  <a:txBody>
                    <a:bodyPr/>
                    <a:lstStyle/>
                    <a:p>
                      <a:pPr algn="ctr"/>
                      <a:r>
                        <a:rPr lang="en-US" dirty="0"/>
                        <a:t>Sr</a:t>
                      </a:r>
                      <a:endParaRPr lang="en-IN" dirty="0"/>
                    </a:p>
                  </a:txBody>
                  <a:tcPr>
                    <a:solidFill>
                      <a:srgbClr val="98FAAB">
                        <a:alpha val="20000"/>
                      </a:srgbClr>
                    </a:solidFill>
                  </a:tcPr>
                </a:tc>
                <a:tc>
                  <a:txBody>
                    <a:bodyPr/>
                    <a:lstStyle/>
                    <a:p>
                      <a:pPr algn="ctr"/>
                      <a:r>
                        <a:rPr lang="en-US" dirty="0"/>
                        <a:t>Ce and La</a:t>
                      </a:r>
                      <a:endParaRPr lang="en-IN" dirty="0"/>
                    </a:p>
                  </a:txBody>
                  <a:tcPr>
                    <a:solidFill>
                      <a:srgbClr val="98FAAB">
                        <a:alpha val="20000"/>
                      </a:srgbClr>
                    </a:solidFill>
                  </a:tcPr>
                </a:tc>
                <a:tc>
                  <a:txBody>
                    <a:bodyPr/>
                    <a:lstStyle/>
                    <a:p>
                      <a:pPr algn="ctr"/>
                      <a:r>
                        <a:rPr lang="en-US" dirty="0" err="1"/>
                        <a:t>Zr</a:t>
                      </a:r>
                      <a:endParaRPr lang="en-IN" dirty="0"/>
                    </a:p>
                  </a:txBody>
                  <a:tcPr>
                    <a:solidFill>
                      <a:srgbClr val="98FAAB">
                        <a:alpha val="20000"/>
                      </a:srgbClr>
                    </a:solidFill>
                  </a:tcPr>
                </a:tc>
                <a:tc>
                  <a:txBody>
                    <a:bodyPr/>
                    <a:lstStyle/>
                    <a:p>
                      <a:pPr algn="ctr"/>
                      <a:r>
                        <a:rPr lang="en-US" dirty="0"/>
                        <a:t>-</a:t>
                      </a:r>
                      <a:endParaRPr lang="en-IN" dirty="0"/>
                    </a:p>
                  </a:txBody>
                  <a:tcPr>
                    <a:solidFill>
                      <a:srgbClr val="98FAAB">
                        <a:alpha val="20000"/>
                      </a:srgbClr>
                    </a:solidFill>
                  </a:tcPr>
                </a:tc>
                <a:tc>
                  <a:txBody>
                    <a:bodyPr/>
                    <a:lstStyle/>
                    <a:p>
                      <a:pPr algn="ctr"/>
                      <a:r>
                        <a:rPr lang="en-US" dirty="0"/>
                        <a:t>-</a:t>
                      </a:r>
                      <a:endParaRPr lang="en-IN" dirty="0"/>
                    </a:p>
                  </a:txBody>
                  <a:tcPr>
                    <a:solidFill>
                      <a:srgbClr val="98FAAB">
                        <a:alpha val="20000"/>
                      </a:srgbClr>
                    </a:solidFill>
                  </a:tcPr>
                </a:tc>
              </a:tr>
            </a:tbl>
          </a:graphicData>
        </a:graphic>
      </p:graphicFrame>
      <p:sp>
        <p:nvSpPr>
          <p:cNvPr id="4" name="Flowchart: Connector 3"/>
          <p:cNvSpPr/>
          <p:nvPr/>
        </p:nvSpPr>
        <p:spPr>
          <a:xfrm>
            <a:off x="2998470" y="3284855"/>
            <a:ext cx="647700" cy="575945"/>
          </a:xfrm>
          <a:prstGeom prst="flowChartConnector">
            <a:avLst/>
          </a:prstGeom>
          <a:noFill/>
          <a:ln>
            <a:solidFill>
              <a:schemeClr val="tx1"/>
            </a:solidFill>
          </a:ln>
          <a:extLst>
            <a:ext uri="{909E8E84-426E-40DD-AFC4-6F175D3DCCD1}">
              <a14:hiddenFill xmlns:a14="http://schemas.microsoft.com/office/drawing/2010/main">
                <a:solidFill>
                  <a:schemeClr val="accent2"/>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5" name="Flowchart: Connector 4"/>
          <p:cNvSpPr/>
          <p:nvPr/>
        </p:nvSpPr>
        <p:spPr>
          <a:xfrm>
            <a:off x="2981960" y="4057650"/>
            <a:ext cx="647700" cy="575945"/>
          </a:xfrm>
          <a:prstGeom prst="flowChartConnector">
            <a:avLst/>
          </a:prstGeom>
          <a:noFill/>
          <a:ln>
            <a:solidFill>
              <a:schemeClr val="tx1"/>
            </a:solidFill>
          </a:ln>
          <a:extLst>
            <a:ext uri="{909E8E84-426E-40DD-AFC4-6F175D3DCCD1}">
              <a14:hiddenFill xmlns:a14="http://schemas.microsoft.com/office/drawing/2010/main">
                <a:solidFill>
                  <a:schemeClr val="accent2"/>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6" name="Flowchart: Connector 5"/>
          <p:cNvSpPr/>
          <p:nvPr/>
        </p:nvSpPr>
        <p:spPr>
          <a:xfrm>
            <a:off x="1546860" y="3268345"/>
            <a:ext cx="647700" cy="575945"/>
          </a:xfrm>
          <a:prstGeom prst="flowChartConnector">
            <a:avLst/>
          </a:prstGeom>
          <a:noFill/>
          <a:ln>
            <a:solidFill>
              <a:schemeClr val="tx1"/>
            </a:solidFill>
          </a:ln>
          <a:extLst>
            <a:ext uri="{909E8E84-426E-40DD-AFC4-6F175D3DCCD1}">
              <a14:hiddenFill xmlns:a14="http://schemas.microsoft.com/office/drawing/2010/main">
                <a:solidFill>
                  <a:schemeClr val="accent2"/>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8" name="Flowchart: Connector 7"/>
          <p:cNvSpPr/>
          <p:nvPr/>
        </p:nvSpPr>
        <p:spPr>
          <a:xfrm>
            <a:off x="1546860" y="4057650"/>
            <a:ext cx="647700" cy="575945"/>
          </a:xfrm>
          <a:prstGeom prst="flowChartConnector">
            <a:avLst/>
          </a:prstGeom>
          <a:noFill/>
          <a:ln>
            <a:solidFill>
              <a:schemeClr val="tx1"/>
            </a:solidFill>
          </a:ln>
          <a:extLst>
            <a:ext uri="{909E8E84-426E-40DD-AFC4-6F175D3DCCD1}">
              <a14:hiddenFill xmlns:a14="http://schemas.microsoft.com/office/drawing/2010/main">
                <a:solidFill>
                  <a:schemeClr val="accent2"/>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cxnSp>
        <p:nvCxnSpPr>
          <p:cNvPr id="3" name="Straight Connector 2"/>
          <p:cNvCxnSpPr/>
          <p:nvPr/>
        </p:nvCxnSpPr>
        <p:spPr>
          <a:xfrm>
            <a:off x="11938635" y="6405245"/>
            <a:ext cx="92075" cy="293370"/>
          </a:xfrm>
          <a:prstGeom prst="line">
            <a:avLst/>
          </a:prstGeom>
          <a:ln w="12700">
            <a:miter lim="800000"/>
          </a:ln>
        </p:spPr>
        <p:style>
          <a:lnRef idx="1">
            <a:schemeClr val="accent1"/>
          </a:lnRef>
          <a:fillRef idx="0">
            <a:schemeClr val="accent1"/>
          </a:fillRef>
          <a:effectRef idx="0">
            <a:schemeClr val="accent1"/>
          </a:effectRef>
          <a:fontRef idx="minor">
            <a:schemeClr val="tx1"/>
          </a:fontRef>
        </p:style>
      </p:cxnSp>
      <p:sp>
        <p:nvSpPr>
          <p:cNvPr id="9" name="Title 8"/>
          <p:cNvSpPr/>
          <p:nvPr>
            <p:ph type="title"/>
          </p:nvPr>
        </p:nvSpPr>
        <p:spPr/>
        <p:txBody>
          <a:bodyPr/>
          <a:p>
            <a:endParaRPr lang="en-US"/>
          </a:p>
        </p:txBody>
      </p:sp>
    </p:spTree>
  </p:cSld>
  <p:clrMapOvr>
    <a:masterClrMapping/>
  </p:clrMapOvr>
  <mc:AlternateContent xmlns:mc="http://schemas.openxmlformats.org/markup-compatibility/2006">
    <mc:Choice xmlns:p14="http://schemas.microsoft.com/office/powerpoint/2010/main" Requires="p14">
      <p:transition spd="med" p14:dur="700" advClick="0" advTm="5000">
        <p:push dir="u"/>
      </p:transition>
    </mc:Choice>
    <mc:Fallback>
      <p:transition spd="med" advClick="0" advTm="5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5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2000"/>
                            </p:stCondLst>
                            <p:childTnLst>
                              <p:par>
                                <p:cTn id="9" presetID="10" presetClass="entr" presetSubtype="0" fill="hold" grpId="0" nodeType="afterEffect">
                                  <p:stCondLst>
                                    <p:cond delay="150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4000"/>
                            </p:stCondLst>
                            <p:childTnLst>
                              <p:par>
                                <p:cTn id="13" presetID="10" presetClass="entr" presetSubtype="0" fill="hold" grpId="0" nodeType="afterEffect">
                                  <p:stCondLst>
                                    <p:cond delay="150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6000"/>
                            </p:stCondLst>
                            <p:childTnLst>
                              <p:par>
                                <p:cTn id="17" presetID="10" presetClass="entr" presetSubtype="0" fill="hold" grpId="0" nodeType="afterEffect">
                                  <p:stCondLst>
                                    <p:cond delay="150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8000"/>
                            </p:stCondLst>
                            <p:childTnLst>
                              <p:par>
                                <p:cTn id="21" presetID="10" presetClass="entr" presetSubtype="0" fill="hold" nodeType="afterEffect">
                                  <p:stCondLst>
                                    <p:cond delay="150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bldLvl="0" animBg="1"/>
      <p:bldP spid="6" grpId="0" bldLvl="0" animBg="1"/>
      <p:bldP spid="8" grpId="0" bldLvl="0" animBg="1"/>
    </p:bldLst>
  </p:timing>
</p:sld>
</file>

<file path=ppt/theme/theme1.xml><?xml version="1.0" encoding="utf-8"?>
<a:theme xmlns:a="http://schemas.openxmlformats.org/drawingml/2006/main" name="Welcome back to school presentation">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5000"/>
          </a:lnSpc>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Welcome back to school presentation</Template>
  <TotalTime>0</TotalTime>
  <Words>859</Words>
  <Application>WPS Presentation</Application>
  <PresentationFormat>Custom</PresentationFormat>
  <Paragraphs>127</Paragraphs>
  <Slides>10</Slides>
  <Notes>10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vt:i4>
      </vt:variant>
    </vt:vector>
  </HeadingPairs>
  <TitlesOfParts>
    <vt:vector size="20" baseType="lpstr">
      <vt:lpstr>Arial</vt:lpstr>
      <vt:lpstr>SimSun</vt:lpstr>
      <vt:lpstr>Wingdings</vt:lpstr>
      <vt:lpstr>Century Gothic</vt:lpstr>
      <vt:lpstr>Segoe Marker</vt:lpstr>
      <vt:lpstr>Mongolian Baiti</vt:lpstr>
      <vt:lpstr>Microsoft YaHei</vt:lpstr>
      <vt:lpstr>Arial Unicode MS</vt:lpstr>
      <vt:lpstr>Segoe Print</vt:lpstr>
      <vt:lpstr>Welcome back to school presentation</vt:lpstr>
      <vt:lpstr>PERIODIC CLASSIFICATION OF ELEMENTS  PART-1 : DOBEREINER’S TRIAD, NEWLANDS’LAW OF OCTAVES</vt:lpstr>
      <vt:lpstr>Introduction</vt:lpstr>
      <vt:lpstr>Classification of Elements</vt:lpstr>
      <vt:lpstr>Dobereiner’s Triad</vt:lpstr>
      <vt:lpstr>PowerPoint 演示文稿</vt:lpstr>
      <vt:lpstr>PowerPoint 演示文稿</vt:lpstr>
      <vt:lpstr>Drawback</vt:lpstr>
      <vt:lpstr>Newlands’ Law of Octaves</vt:lpstr>
      <vt:lpstr> </vt:lpstr>
      <vt:lpstr>Drawbacks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NAME</dc:title>
  <dc:creator>Sanskruti Nair</dc:creator>
  <cp:lastModifiedBy>tenzi</cp:lastModifiedBy>
  <cp:revision>114</cp:revision>
  <dcterms:created xsi:type="dcterms:W3CDTF">2019-07-24T09:54:00Z</dcterms:created>
  <dcterms:modified xsi:type="dcterms:W3CDTF">2019-09-23T12:12:37Z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74068096</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y fmtid="{D5CDD505-2E9C-101B-9397-08002B2CF9AE}" pid="12" name="KSOProductBuildVer">
    <vt:lpwstr>1033-11.2.0.8942</vt:lpwstr>
  </property>
</Properties>
</file>