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2" r:id="rId3"/>
    <p:sldId id="261" r:id="rId5"/>
    <p:sldId id="263" r:id="rId6"/>
    <p:sldId id="264" r:id="rId7"/>
    <p:sldId id="265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38" autoAdjust="0"/>
  </p:normalViewPr>
  <p:slideViewPr>
    <p:cSldViewPr showGuides="1">
      <p:cViewPr varScale="1">
        <p:scale>
          <a:sx n="61" d="100"/>
          <a:sy n="61" d="100"/>
        </p:scale>
        <p:origin x="884" y="5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Add Video of</a:t>
            </a:r>
            <a:r>
              <a:rPr lang="en-US" baseline="0" dirty="0"/>
              <a:t> Photosynthesis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Add video of digestion in human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7612" y="3505200"/>
            <a:ext cx="7008574" cy="1960017"/>
          </a:xfrm>
        </p:spPr>
        <p:txBody>
          <a:bodyPr>
            <a:noAutofit/>
          </a:bodyPr>
          <a:lstStyle/>
          <a:p>
            <a:r>
              <a:rPr lang="en-US" sz="4000" dirty="0"/>
              <a:t>Life Processes</a:t>
            </a:r>
            <a:br>
              <a:rPr lang="en-US" sz="3600" dirty="0"/>
            </a:br>
            <a:r>
              <a:rPr lang="en-US" sz="3600" dirty="0"/>
              <a:t>1.lifeprocess</a:t>
            </a:r>
            <a:br>
              <a:rPr lang="en-US" sz="3600" dirty="0"/>
            </a:br>
            <a:r>
              <a:rPr lang="en-US" sz="3600" dirty="0"/>
              <a:t>2.nutrition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2564904"/>
            <a:ext cx="7008574" cy="740544"/>
          </a:xfrm>
        </p:spPr>
        <p:txBody>
          <a:bodyPr/>
          <a:lstStyle/>
          <a:p>
            <a:r>
              <a:rPr lang="en-US" dirty="0"/>
              <a:t>CHAPTER SIX – 6.1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What are Life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All the living organisms including human beings perform a number of activities such as nutrition, respiration, excretion, growth and reproduction. ... These maintenance function of living organisms are known as life processes.</a:t>
            </a:r>
            <a:endParaRPr lang="en-IN" sz="2000" dirty="0"/>
          </a:p>
          <a:p>
            <a:r>
              <a:rPr lang="en-IN" sz="2000" dirty="0"/>
              <a:t>The maintenance functions of living organisms must go on even when they are not doing anything particular.</a:t>
            </a:r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001500" y="66294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</a:rPr>
              <a:t>NUTRITION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endParaRPr lang="en-IN" dirty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IN" dirty="0">
                <a:latin typeface="Century Gothic" pitchFamily="34" charset="0"/>
              </a:rPr>
              <a:t> we are using up energy. Even when we are not doing any apparent activity, energy is needed to maintain a state of order in our body. </a:t>
            </a:r>
            <a:endParaRPr lang="en-IN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itchFamily="34" charset="0"/>
              </a:rPr>
              <a:t>Autotrophic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entury Gothic" pitchFamily="34" charset="0"/>
              </a:rPr>
              <a:t>Nutrition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latin typeface="Century Gothic" pitchFamily="34" charset="0"/>
              </a:rPr>
              <a:t>(</a:t>
            </a:r>
            <a:r>
              <a:rPr lang="en-IN" dirty="0" err="1">
                <a:latin typeface="Century Gothic" pitchFamily="34" charset="0"/>
              </a:rPr>
              <a:t>i</a:t>
            </a:r>
            <a:r>
              <a:rPr lang="en-IN" dirty="0">
                <a:latin typeface="Century Gothic" pitchFamily="34" charset="0"/>
              </a:rPr>
              <a:t>) Absorption of light energy by chlorophyll.</a:t>
            </a:r>
            <a:endParaRPr lang="en-IN" dirty="0">
              <a:latin typeface="Century Gothic" pitchFamily="34" charset="0"/>
            </a:endParaRPr>
          </a:p>
          <a:p>
            <a:pPr>
              <a:buNone/>
            </a:pPr>
            <a:r>
              <a:rPr lang="en-IN" dirty="0">
                <a:latin typeface="Century Gothic" pitchFamily="34" charset="0"/>
              </a:rPr>
              <a:t> (ii) Conversion of light energy to chemical energy and splitting of water molecules into hydrogen and oxygen. </a:t>
            </a:r>
            <a:endParaRPr lang="en-IN" dirty="0">
              <a:latin typeface="Century Gothic" pitchFamily="34" charset="0"/>
            </a:endParaRPr>
          </a:p>
          <a:p>
            <a:pPr>
              <a:buNone/>
            </a:pPr>
            <a:r>
              <a:rPr lang="en-IN" dirty="0">
                <a:latin typeface="Century Gothic" pitchFamily="34" charset="0"/>
              </a:rPr>
              <a:t> (iii) Reduction of carbon dioxide to carbohydrates</a:t>
            </a:r>
            <a:endParaRPr lang="en-IN" dirty="0">
              <a:latin typeface="Century Gothic" pitchFamily="34" charset="0"/>
            </a:endParaRPr>
          </a:p>
          <a:p>
            <a:endParaRPr lang="en-IN" dirty="0"/>
          </a:p>
        </p:txBody>
      </p:sp>
      <p:pic>
        <p:nvPicPr>
          <p:cNvPr id="6" name="Picture 5" descr="f18ee9641a3c4eb45c31dfaa0eed1f7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412" y="3910724"/>
            <a:ext cx="7620000" cy="2057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</a:rPr>
              <a:t>Heterotrophic Nutrition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NutritionInAmoeba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4212" y="1600200"/>
            <a:ext cx="3276600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Nutrition in human beings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Chewing</a:t>
            </a:r>
            <a:endParaRPr lang="en-US" dirty="0"/>
          </a:p>
          <a:p>
            <a:r>
              <a:rPr lang="en-US" dirty="0"/>
              <a:t>Digestion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Digestive System</a:t>
            </a:r>
            <a:endParaRPr lang="en-IN" dirty="0"/>
          </a:p>
        </p:txBody>
      </p:sp>
      <p:pic>
        <p:nvPicPr>
          <p:cNvPr id="4" name="Content Placeholder 3" descr="48623812-human-digestive-system-digestive-tract-or-alimentary-canal-including-labels-with-us-spellings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7012" y="1955800"/>
            <a:ext cx="5257800" cy="4216400"/>
          </a:xfrm>
        </p:spPr>
      </p:pic>
      <p:sp>
        <p:nvSpPr>
          <p:cNvPr id="3" name="Rectangle 2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Custom</PresentationFormat>
  <Paragraphs>34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Century Gothic</vt:lpstr>
      <vt:lpstr>Segoe Print</vt:lpstr>
      <vt:lpstr>Microsoft YaHei</vt:lpstr>
      <vt:lpstr>Arial Unicode MS</vt:lpstr>
      <vt:lpstr>Welcome back to school presentation</vt:lpstr>
      <vt:lpstr>Life Processes 1.lifeprocess 2.nutrition</vt:lpstr>
      <vt:lpstr>What are Life process</vt:lpstr>
      <vt:lpstr>NUTRITION </vt:lpstr>
      <vt:lpstr>Autotrophic Nutrition</vt:lpstr>
      <vt:lpstr>Heterotrophic Nutrition</vt:lpstr>
      <vt:lpstr>  Nutrition in human beings </vt:lpstr>
      <vt:lpstr>Digestive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24</cp:revision>
  <dcterms:created xsi:type="dcterms:W3CDTF">2019-07-24T09:54:00Z</dcterms:created>
  <dcterms:modified xsi:type="dcterms:W3CDTF">2019-09-23T16:12:01Z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