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64" r:id="rId3"/>
    <p:sldId id="261" r:id="rId5"/>
    <p:sldId id="262" r:id="rId6"/>
    <p:sldId id="263" r:id="rId7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75" autoAdjust="0"/>
  </p:normalViewPr>
  <p:slideViewPr>
    <p:cSldViewPr showGuides="1">
      <p:cViewPr varScale="1">
        <p:scale>
          <a:sx n="62" d="100"/>
          <a:sy n="62" d="100"/>
        </p:scale>
        <p:origin x="832" y="36"/>
      </p:cViewPr>
      <p:guideLst>
        <p:guide orient="horz" pos="2160"/>
        <p:guide orient="horz" pos="928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Add video –breathing</a:t>
            </a:r>
            <a:r>
              <a:rPr lang="en-US" baseline="0" dirty="0"/>
              <a:t> of animals(fish compulsory in video)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Add video on human breathing system.</a:t>
            </a:r>
            <a:endParaRPr lang="en-IN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012" y="3429000"/>
            <a:ext cx="7008574" cy="1426617"/>
          </a:xfrm>
        </p:spPr>
        <p:txBody>
          <a:bodyPr>
            <a:noAutofit/>
          </a:bodyPr>
          <a:lstStyle/>
          <a:p>
            <a:r>
              <a:rPr lang="en-US" sz="4000" dirty="0"/>
              <a:t>Life Processes</a:t>
            </a:r>
            <a:br>
              <a:rPr lang="en-US" sz="3600" dirty="0"/>
            </a:br>
            <a:r>
              <a:rPr lang="en-US" sz="3600" dirty="0"/>
              <a:t>1.Atp</a:t>
            </a:r>
            <a:br>
              <a:rPr lang="en-US" sz="3600" dirty="0"/>
            </a:br>
            <a:r>
              <a:rPr lang="en-US" sz="3600" dirty="0"/>
              <a:t>2.Breathing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0276" y="2564904"/>
            <a:ext cx="7008574" cy="740544"/>
          </a:xfrm>
        </p:spPr>
        <p:txBody>
          <a:bodyPr/>
          <a:lstStyle/>
          <a:p>
            <a:r>
              <a:rPr lang="en-US" dirty="0"/>
              <a:t>CHAPTER SIX </a:t>
            </a:r>
            <a:r>
              <a:rPr lang="en-US"/>
              <a:t>-6.2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77700" y="67056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 ATP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latin typeface="Century Gothic" pitchFamily="34" charset="0"/>
              </a:rPr>
              <a:t>    ATP is the energy currency for most cellular processes. The energy released during the process of respiration is used to make an ATP molecule from ADP and inorganic phosphate.</a:t>
            </a:r>
            <a:endParaRPr lang="en-IN" dirty="0">
              <a:latin typeface="Century Gothic" pitchFamily="34" charset="0"/>
            </a:endParaRPr>
          </a:p>
          <a:p>
            <a:pPr>
              <a:buNone/>
            </a:pPr>
            <a:endParaRPr lang="en-IN" dirty="0">
              <a:latin typeface="Century Gothic" pitchFamily="34" charset="0"/>
            </a:endParaRPr>
          </a:p>
          <a:p>
            <a:pPr>
              <a:buNone/>
            </a:pPr>
            <a:r>
              <a:rPr lang="en-IN" b="1" dirty="0">
                <a:latin typeface="Century Gothic" pitchFamily="34" charset="0"/>
              </a:rPr>
              <a:t>     The Adenosine </a:t>
            </a:r>
            <a:r>
              <a:rPr lang="en-IN" b="1" dirty="0" err="1">
                <a:latin typeface="Century Gothic" pitchFamily="34" charset="0"/>
              </a:rPr>
              <a:t>triphosphate</a:t>
            </a:r>
            <a:r>
              <a:rPr lang="en-IN" dirty="0">
                <a:latin typeface="Century Gothic" pitchFamily="34" charset="0"/>
              </a:rPr>
              <a:t> (</a:t>
            </a:r>
            <a:r>
              <a:rPr lang="en-IN" b="1" dirty="0">
                <a:latin typeface="Century Gothic" pitchFamily="34" charset="0"/>
              </a:rPr>
              <a:t>ATP</a:t>
            </a:r>
            <a:r>
              <a:rPr lang="en-IN" dirty="0">
                <a:latin typeface="Century Gothic" pitchFamily="34" charset="0"/>
              </a:rPr>
              <a:t>) molecule is the nucleotide known in biochemistry as the "molecular currency" of intracellular energy transfer; that is, ATP is able to store and transport chemical energy within cells. ATP also plays an important role in the synthesis of nucleic acids.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01500" y="65532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Animals breathing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entury Gothic" pitchFamily="34" charset="0"/>
            </a:endParaRPr>
          </a:p>
          <a:p>
            <a:r>
              <a:rPr lang="en-US" dirty="0">
                <a:latin typeface="Century Gothic" pitchFamily="34" charset="0"/>
              </a:rPr>
              <a:t>From air</a:t>
            </a:r>
            <a:endParaRPr lang="en-US" dirty="0">
              <a:latin typeface="Century Gothic" pitchFamily="34" charset="0"/>
            </a:endParaRPr>
          </a:p>
          <a:p>
            <a:r>
              <a:rPr lang="en-US" dirty="0">
                <a:latin typeface="Century Gothic" pitchFamily="34" charset="0"/>
              </a:rPr>
              <a:t>In water</a:t>
            </a:r>
            <a:endParaRPr lang="en-IN" dirty="0">
              <a:latin typeface="Century Gothic" pitchFamily="34" charset="0"/>
            </a:endParaRPr>
          </a:p>
          <a:p>
            <a:endParaRPr lang="en-IN" dirty="0">
              <a:latin typeface="Century Gothic" pitchFamily="34" charset="0"/>
            </a:endParaRPr>
          </a:p>
          <a:p>
            <a:endParaRPr lang="en-IN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01500" y="65532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3386455"/>
            <a:ext cx="4712970" cy="3272790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3386455"/>
            <a:ext cx="3096895" cy="3252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Human Breathing System</a:t>
            </a:r>
            <a:endParaRPr lang="en-IN" dirty="0"/>
          </a:p>
        </p:txBody>
      </p:sp>
      <p:pic>
        <p:nvPicPr>
          <p:cNvPr id="4" name="Content Placeholder 3" descr="RespiratorySystem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97917" y="2112645"/>
            <a:ext cx="4511040" cy="3421380"/>
          </a:xfrm>
        </p:spPr>
      </p:pic>
      <p:pic>
        <p:nvPicPr>
          <p:cNvPr id="3" name="Picture 2" descr="giph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339975"/>
            <a:ext cx="4258310" cy="3194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01500" y="6553200"/>
            <a:ext cx="123825" cy="106045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592</Words>
  <Application>WPS Presentation</Application>
  <PresentationFormat>Custom</PresentationFormat>
  <Paragraphs>20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Century Gothic</vt:lpstr>
      <vt:lpstr>Segoe Print</vt:lpstr>
      <vt:lpstr>Microsoft YaHei</vt:lpstr>
      <vt:lpstr>Arial Unicode MS</vt:lpstr>
      <vt:lpstr>Welcome back to school presentation</vt:lpstr>
      <vt:lpstr>Life Processes 1.Atp 2.Breathing system</vt:lpstr>
      <vt:lpstr> ATP</vt:lpstr>
      <vt:lpstr>Animals breathing system </vt:lpstr>
      <vt:lpstr>Human Breathing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26</cp:revision>
  <dcterms:created xsi:type="dcterms:W3CDTF">2019-07-24T09:54:00Z</dcterms:created>
  <dcterms:modified xsi:type="dcterms:W3CDTF">2019-09-23T16:13:20Z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