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64" r:id="rId3"/>
    <p:sldId id="261" r:id="rId5"/>
    <p:sldId id="262" r:id="rId6"/>
    <p:sldId id="263" r:id="rId7"/>
    <p:sldId id="265" r:id="rId8"/>
    <p:sldId id="266" r:id="rId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06" autoAdjust="0"/>
  </p:normalViewPr>
  <p:slideViewPr>
    <p:cSldViewPr showGuides="1">
      <p:cViewPr varScale="1">
        <p:scale>
          <a:sx n="58" d="100"/>
          <a:sy n="58" d="100"/>
        </p:scale>
        <p:origin x="992" y="44"/>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Add video</a:t>
            </a:r>
            <a:r>
              <a:rPr lang="en-US" baseline="0" dirty="0"/>
              <a:t> – transportation of oxygen and co2 in human (arteries and veins)</a:t>
            </a:r>
            <a:endParaRPr lang="en-IN" dirty="0"/>
          </a:p>
          <a:p>
            <a:endParaRPr lang="en-IN" dirty="0"/>
          </a:p>
        </p:txBody>
      </p:sp>
      <p:sp>
        <p:nvSpPr>
          <p:cNvPr id="4" name="Slide Number Placeholder 3"/>
          <p:cNvSpPr>
            <a:spLocks noGrp="1"/>
          </p:cNvSpPr>
          <p:nvPr>
            <p:ph type="sldNum" sz="quarter" idx="10"/>
          </p:nvPr>
        </p:nvSpPr>
        <p:spPr/>
        <p:txBody>
          <a:bodyPr/>
          <a:lstStyle/>
          <a:p>
            <a:fld id="{B8796F01-7154-41E0-B48B-A6921757531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Add video on transportation in plants</a:t>
            </a:r>
            <a:endParaRPr lang="en-IN"/>
          </a:p>
          <a:p>
            <a:endParaRPr lang="en-IN"/>
          </a:p>
        </p:txBody>
      </p:sp>
      <p:sp>
        <p:nvSpPr>
          <p:cNvPr id="4" name="Slide Number Placeholder 3"/>
          <p:cNvSpPr>
            <a:spLocks noGrp="1"/>
          </p:cNvSpPr>
          <p:nvPr>
            <p:ph type="sldNum" sz="quarter" idx="10"/>
          </p:nvPr>
        </p:nvSpPr>
        <p:spPr/>
        <p:txBody>
          <a:bodyPr/>
          <a:lstStyle/>
          <a:p>
            <a:fld id="{B8796F01-7154-41E0-B48B-A6921757531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Add video on human excretion system</a:t>
            </a:r>
            <a:endParaRPr lang="en-IN" dirty="0"/>
          </a:p>
          <a:p>
            <a:endParaRPr lang="en-IN" dirty="0"/>
          </a:p>
        </p:txBody>
      </p:sp>
      <p:sp>
        <p:nvSpPr>
          <p:cNvPr id="4" name="Slide Number Placeholder 3"/>
          <p:cNvSpPr>
            <a:spLocks noGrp="1"/>
          </p:cNvSpPr>
          <p:nvPr>
            <p:ph type="sldNum" sz="quarter" idx="10"/>
          </p:nvPr>
        </p:nvSpPr>
        <p:spPr/>
        <p:txBody>
          <a:bodyPr/>
          <a:lstStyle/>
          <a:p>
            <a:fld id="{B8796F01-7154-41E0-B48B-A6921757531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Add video of plants excretion system</a:t>
            </a:r>
            <a:endParaRPr lang="en-IN"/>
          </a:p>
          <a:p>
            <a:endParaRPr lang="en-IN"/>
          </a:p>
        </p:txBody>
      </p:sp>
      <p:sp>
        <p:nvSpPr>
          <p:cNvPr id="4" name="Slide Number Placeholder 3"/>
          <p:cNvSpPr>
            <a:spLocks noGrp="1"/>
          </p:cNvSpPr>
          <p:nvPr>
            <p:ph type="sldNum" sz="quarter" idx="10"/>
          </p:nvPr>
        </p:nvSpPr>
        <p:spPr/>
        <p:txBody>
          <a:bodyPr/>
          <a:lstStyle/>
          <a:p>
            <a:fld id="{B8796F01-7154-41E0-B48B-A6921757531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1412" y="4038600"/>
            <a:ext cx="7008574" cy="1426617"/>
          </a:xfrm>
        </p:spPr>
        <p:txBody>
          <a:bodyPr>
            <a:noAutofit/>
          </a:bodyPr>
          <a:lstStyle/>
          <a:p>
            <a:br>
              <a:rPr lang="en-US" sz="3600" dirty="0"/>
            </a:br>
            <a:r>
              <a:rPr lang="en-US" sz="4400" dirty="0"/>
              <a:t>Life Processes</a:t>
            </a:r>
            <a:br>
              <a:rPr lang="en-US" sz="3600" dirty="0"/>
            </a:br>
            <a:r>
              <a:rPr lang="en-US" sz="3600" dirty="0"/>
              <a:t>1.Transportation</a:t>
            </a:r>
            <a:br>
              <a:rPr lang="en-US" sz="3600" dirty="0"/>
            </a:br>
            <a:r>
              <a:rPr lang="en-US" sz="3600" dirty="0"/>
              <a:t>2.Excretion</a:t>
            </a:r>
            <a:endParaRPr lang="en-US" sz="3600" dirty="0"/>
          </a:p>
        </p:txBody>
      </p:sp>
      <p:sp>
        <p:nvSpPr>
          <p:cNvPr id="3" name="Subtitle 2"/>
          <p:cNvSpPr>
            <a:spLocks noGrp="1"/>
          </p:cNvSpPr>
          <p:nvPr>
            <p:ph type="subTitle" idx="1"/>
          </p:nvPr>
        </p:nvSpPr>
        <p:spPr>
          <a:xfrm>
            <a:off x="4870276" y="2564904"/>
            <a:ext cx="7008574" cy="740544"/>
          </a:xfrm>
        </p:spPr>
        <p:txBody>
          <a:bodyPr/>
          <a:lstStyle/>
          <a:p>
            <a:r>
              <a:rPr lang="en-US" dirty="0"/>
              <a:t>CHAPTER SIX-6.3</a:t>
            </a:r>
            <a:endParaRPr lang="en-US" dirty="0"/>
          </a:p>
        </p:txBody>
      </p:sp>
      <p:sp>
        <p:nvSpPr>
          <p:cNvPr id="5" name="Rectangle 4"/>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entury Gothic" pitchFamily="34" charset="0"/>
              </a:rPr>
              <a:t> Transportation</a:t>
            </a:r>
            <a:br>
              <a:rPr lang="en-US" dirty="0">
                <a:latin typeface="Century Gothic" pitchFamily="34" charset="0"/>
              </a:rPr>
            </a:br>
            <a:endParaRPr lang="en-US" dirty="0"/>
          </a:p>
        </p:txBody>
      </p:sp>
      <p:pic>
        <p:nvPicPr>
          <p:cNvPr id="4" name="Content Placeholder 3" descr="RMEsMsD3TN2Rp1MxLPKV_heart_anatomy-150CE2F476D1643841D.jpg"/>
          <p:cNvPicPr>
            <a:picLocks noGrp="1" noChangeAspect="1"/>
          </p:cNvPicPr>
          <p:nvPr>
            <p:ph idx="1"/>
          </p:nvPr>
        </p:nvPicPr>
        <p:blipFill>
          <a:blip r:embed="rId1"/>
          <a:stretch>
            <a:fillRect/>
          </a:stretch>
        </p:blipFill>
        <p:spPr>
          <a:xfrm>
            <a:off x="3046412" y="1219200"/>
            <a:ext cx="6172200" cy="5165961"/>
          </a:xfrm>
          <a:prstGeom prst="rect">
            <a:avLst/>
          </a:prstGeom>
        </p:spPr>
      </p:pic>
      <p:sp>
        <p:nvSpPr>
          <p:cNvPr id="3" name="Rectangle 2"/>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2" presetClass="entr" presetSubtype="4" fill="hold" grpId="0" nodeType="afterEffect">
                                  <p:stCondLst>
                                    <p:cond delay="150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entury Gothic" pitchFamily="34" charset="0"/>
              </a:rPr>
              <a:t>The tubes – blood vessels </a:t>
            </a:r>
            <a:br>
              <a:rPr lang="en-IN" dirty="0">
                <a:latin typeface="Century Gothic" pitchFamily="34" charset="0"/>
              </a:rPr>
            </a:br>
            <a:endParaRPr lang="en-US" dirty="0"/>
          </a:p>
        </p:txBody>
      </p:sp>
      <p:sp>
        <p:nvSpPr>
          <p:cNvPr id="3" name="Content Placeholder 2"/>
          <p:cNvSpPr>
            <a:spLocks noGrp="1"/>
          </p:cNvSpPr>
          <p:nvPr>
            <p:ph idx="1"/>
          </p:nvPr>
        </p:nvSpPr>
        <p:spPr>
          <a:xfrm>
            <a:off x="1015735" y="1752600"/>
            <a:ext cx="10157354" cy="4470400"/>
          </a:xfrm>
        </p:spPr>
        <p:txBody>
          <a:bodyPr/>
          <a:lstStyle/>
          <a:p>
            <a:r>
              <a:rPr lang="en-IN" dirty="0">
                <a:latin typeface="Century Gothic" pitchFamily="34" charset="0"/>
              </a:rPr>
              <a:t>Blood vessels Arteries are the vessels which carry blood away from the heart to various organs of the body. </a:t>
            </a:r>
            <a:endParaRPr lang="en-IN" dirty="0">
              <a:latin typeface="Century Gothic" pitchFamily="34" charset="0"/>
            </a:endParaRPr>
          </a:p>
          <a:p>
            <a:r>
              <a:rPr lang="en-US" dirty="0">
                <a:latin typeface="Century Gothic" pitchFamily="34" charset="0"/>
              </a:rPr>
              <a:t>Veins – </a:t>
            </a:r>
            <a:r>
              <a:rPr lang="en-IN" b="1" dirty="0">
                <a:latin typeface="Century Gothic" pitchFamily="34" charset="0"/>
              </a:rPr>
              <a:t> </a:t>
            </a:r>
            <a:r>
              <a:rPr lang="en-IN" dirty="0">
                <a:latin typeface="Century Gothic" pitchFamily="34" charset="0"/>
              </a:rPr>
              <a:t>are blood vessels that carry blood toward the heart.</a:t>
            </a:r>
            <a:endParaRPr lang="en-IN" dirty="0">
              <a:latin typeface="Century Gothic" pitchFamily="34" charset="0"/>
            </a:endParaRPr>
          </a:p>
          <a:p>
            <a:endParaRPr lang="en-IN" dirty="0">
              <a:latin typeface="Century Gothic" pitchFamily="34" charset="0"/>
            </a:endParaRPr>
          </a:p>
          <a:p>
            <a:endParaRPr lang="en-IN" dirty="0">
              <a:latin typeface="Century Gothic" pitchFamily="34" charset="0"/>
            </a:endParaRPr>
          </a:p>
          <a:p>
            <a:endParaRPr lang="en-US" dirty="0"/>
          </a:p>
        </p:txBody>
      </p:sp>
      <p:sp>
        <p:nvSpPr>
          <p:cNvPr id="5" name="Rectangle 4"/>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entury Gothic" pitchFamily="34" charset="0"/>
              </a:rPr>
              <a:t>Transportation in Plants</a:t>
            </a:r>
            <a:br>
              <a:rPr lang="en-IN" dirty="0">
                <a:latin typeface="Century Gothic" pitchFamily="34" charset="0"/>
              </a:rPr>
            </a:br>
            <a:endParaRPr lang="en-IN" dirty="0"/>
          </a:p>
        </p:txBody>
      </p:sp>
      <p:pic>
        <p:nvPicPr>
          <p:cNvPr id="4" name="Content Placeholder 3" descr="Plant+Transport.jpg"/>
          <p:cNvPicPr>
            <a:picLocks noGrp="1" noChangeAspect="1"/>
          </p:cNvPicPr>
          <p:nvPr>
            <p:ph idx="1"/>
          </p:nvPr>
        </p:nvPicPr>
        <p:blipFill>
          <a:blip r:embed="rId1"/>
          <a:stretch>
            <a:fillRect/>
          </a:stretch>
        </p:blipFill>
        <p:spPr>
          <a:xfrm>
            <a:off x="2326804" y="1371600"/>
            <a:ext cx="7501408" cy="5044656"/>
          </a:xfrm>
        </p:spPr>
      </p:pic>
      <p:sp>
        <p:nvSpPr>
          <p:cNvPr id="3" name="Rectangle 2"/>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2" presetClass="entr" presetSubtype="4" fill="hold" grpId="0" nodeType="afterEffect">
                                  <p:stCondLst>
                                    <p:cond delay="150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Century Gothic" pitchFamily="34" charset="0"/>
              </a:rPr>
              <a:t>Excretion in Human Beings</a:t>
            </a:r>
            <a:br>
              <a:rPr lang="en-IN" dirty="0">
                <a:latin typeface="Century Gothic" pitchFamily="34" charset="0"/>
              </a:rPr>
            </a:br>
            <a:endParaRPr lang="en-US" dirty="0"/>
          </a:p>
        </p:txBody>
      </p:sp>
      <p:pic>
        <p:nvPicPr>
          <p:cNvPr id="4" name="Content Placeholder 3" descr="Illu_urinary_system.jpg"/>
          <p:cNvPicPr>
            <a:picLocks noGrp="1" noChangeAspect="1"/>
          </p:cNvPicPr>
          <p:nvPr>
            <p:ph idx="1"/>
          </p:nvPr>
        </p:nvPicPr>
        <p:blipFill>
          <a:blip r:embed="rId1"/>
          <a:stretch>
            <a:fillRect/>
          </a:stretch>
        </p:blipFill>
        <p:spPr>
          <a:xfrm>
            <a:off x="3275012" y="1524000"/>
            <a:ext cx="5638800" cy="4815155"/>
          </a:xfrm>
          <a:prstGeom prst="rect">
            <a:avLst/>
          </a:prstGeom>
        </p:spPr>
      </p:pic>
      <p:sp>
        <p:nvSpPr>
          <p:cNvPr id="3" name="Rectangle 2"/>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12" presetClass="entr" presetSubtype="4" fill="hold" grpId="0" nodeType="afterEffect">
                                  <p:stCondLst>
                                    <p:cond delay="150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entury Gothic" pitchFamily="34" charset="0"/>
              </a:rPr>
              <a:t>Excretion in Plants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IN" dirty="0">
                <a:latin typeface="Century Gothic" pitchFamily="34" charset="0"/>
              </a:rPr>
              <a:t> </a:t>
            </a:r>
            <a:endParaRPr lang="en-IN" dirty="0">
              <a:latin typeface="Century Gothic" pitchFamily="34" charset="0"/>
            </a:endParaRPr>
          </a:p>
          <a:p>
            <a:r>
              <a:rPr lang="en-IN" dirty="0">
                <a:latin typeface="Century Gothic" pitchFamily="34" charset="0"/>
              </a:rPr>
              <a:t> Plants use completely different strategies for excretion than those of animals. </a:t>
            </a:r>
            <a:endParaRPr lang="en-IN" dirty="0">
              <a:latin typeface="Century Gothic" pitchFamily="34" charset="0"/>
            </a:endParaRPr>
          </a:p>
          <a:p>
            <a:r>
              <a:rPr lang="en-IN" dirty="0">
                <a:latin typeface="Century Gothic" pitchFamily="34" charset="0"/>
              </a:rPr>
              <a:t>Oxygen itself can be thought of as a waste product generated during photosynthesis.</a:t>
            </a:r>
            <a:endParaRPr lang="en-IN" dirty="0">
              <a:latin typeface="Century Gothic" pitchFamily="34" charset="0"/>
            </a:endParaRPr>
          </a:p>
          <a:p>
            <a:r>
              <a:rPr lang="en-IN" dirty="0">
                <a:latin typeface="Century Gothic" pitchFamily="34" charset="0"/>
              </a:rPr>
              <a:t>They can get rid of excess water by transpiration. </a:t>
            </a:r>
            <a:endParaRPr lang="en-IN" dirty="0">
              <a:latin typeface="Century Gothic" pitchFamily="34" charset="0"/>
            </a:endParaRPr>
          </a:p>
          <a:p>
            <a:endParaRPr lang="en-IN" dirty="0">
              <a:latin typeface="Century Gothic" pitchFamily="34" charset="0"/>
            </a:endParaRPr>
          </a:p>
          <a:p>
            <a:r>
              <a:rPr lang="en-IN" dirty="0">
                <a:latin typeface="Century Gothic" pitchFamily="34" charset="0"/>
              </a:rPr>
              <a:t> plants use the fact that many of their tissues consist of dead cells, and that they can even lose some parts such as leaves. Plants also excrete some waste substances into the soil around them.</a:t>
            </a:r>
            <a:endParaRPr lang="en-IN" dirty="0">
              <a:latin typeface="Century Gothic" pitchFamily="34" charset="0"/>
            </a:endParaRPr>
          </a:p>
          <a:p>
            <a:endParaRPr lang="en-IN" dirty="0">
              <a:latin typeface="Century Gothic" pitchFamily="34" charset="0"/>
            </a:endParaRPr>
          </a:p>
          <a:p>
            <a:endParaRPr lang="en-US" dirty="0"/>
          </a:p>
        </p:txBody>
      </p:sp>
      <p:sp>
        <p:nvSpPr>
          <p:cNvPr id="5" name="Rectangle 4"/>
          <p:cNvSpPr/>
          <p:nvPr/>
        </p:nvSpPr>
        <p:spPr>
          <a:xfrm>
            <a:off x="12001500" y="6553200"/>
            <a:ext cx="123825" cy="106045"/>
          </a:xfrm>
          <a:prstGeom prst="rect">
            <a:avLst/>
          </a:prstGeom>
          <a:no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3">
                                            <p:txEl>
                                              <p:pRg st="2" end="2"/>
                                            </p:txEl>
                                          </p:spTgt>
                                        </p:tgtEl>
                                        <p:attrNameLst>
                                          <p:attrName>style.visibility</p:attrName>
                                        </p:attrNameLst>
                                      </p:cBhvr>
                                      <p:to>
                                        <p:strVal val="visible"/>
                                      </p:to>
                                    </p:set>
                                    <p:anim calcmode="lin" valueType="num">
                                      <p:cBhvr additive="base">
                                        <p:cTn id="12"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2" end="2"/>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500" fill="hold">
                                          <p:stCondLst>
                                            <p:cond delay="0"/>
                                          </p:stCondLst>
                                        </p:cTn>
                                        <p:tgtEl>
                                          <p:spTgt spid="3">
                                            <p:txEl>
                                              <p:pRg st="3" end="3"/>
                                            </p:txEl>
                                          </p:spTgt>
                                        </p:tgtEl>
                                        <p:attrNameLst>
                                          <p:attrName>style.visibility</p:attrName>
                                        </p:attrNameLst>
                                      </p:cBhvr>
                                      <p:to>
                                        <p:strVal val="visible"/>
                                      </p:to>
                                    </p:set>
                                    <p:anim calcmode="lin" valueType="num">
                                      <p:cBhvr additive="base">
                                        <p:cTn id="1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3" end="3"/>
                                            </p:txEl>
                                          </p:spTgt>
                                        </p:tgtEl>
                                      </p:cBhvr>
                                    </p:animEffect>
                                  </p:childTnLst>
                                </p:cTn>
                              </p:par>
                            </p:childTnLst>
                          </p:cTn>
                        </p:par>
                        <p:par>
                          <p:cTn id="19" fill="hold">
                            <p:stCondLst>
                              <p:cond delay="6000"/>
                            </p:stCondLst>
                            <p:childTnLst>
                              <p:par>
                                <p:cTn id="20" presetID="12" presetClass="entr" presetSubtype="4" fill="hold" nodeType="afterEffect">
                                  <p:stCondLst>
                                    <p:cond delay="1500"/>
                                  </p:stCondLst>
                                  <p:childTnLst>
                                    <p:set>
                                      <p:cBhvr>
                                        <p:cTn id="21" dur="500" fill="hold">
                                          <p:stCondLst>
                                            <p:cond delay="0"/>
                                          </p:stCondLst>
                                        </p:cTn>
                                        <p:tgtEl>
                                          <p:spTgt spid="3">
                                            <p:txEl>
                                              <p:pRg st="5" end="5"/>
                                            </p:txEl>
                                          </p:spTgt>
                                        </p:tgtEl>
                                        <p:attrNameLst>
                                          <p:attrName>style.visibility</p:attrName>
                                        </p:attrNameLst>
                                      </p:cBhvr>
                                      <p:to>
                                        <p:strVal val="visible"/>
                                      </p:to>
                                    </p:set>
                                    <p:anim calcmode="lin" valueType="num">
                                      <p:cBhvr additive="base">
                                        <p:cTn id="2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5" end="5"/>
                                            </p:txEl>
                                          </p:spTgt>
                                        </p:tgtEl>
                                      </p:cBhvr>
                                    </p:animEffect>
                                  </p:childTnLst>
                                </p:cTn>
                              </p:par>
                            </p:childTnLst>
                          </p:cTn>
                        </p:par>
                        <p:par>
                          <p:cTn id="24" fill="hold">
                            <p:stCondLst>
                              <p:cond delay="8000"/>
                            </p:stCondLst>
                            <p:childTnLst>
                              <p:par>
                                <p:cTn id="25" presetID="12" presetClass="entr" presetSubtype="4" fill="hold" grpId="0" nodeType="afterEffect">
                                  <p:stCondLst>
                                    <p:cond delay="1500"/>
                                  </p:stCondLst>
                                  <p:childTnLst>
                                    <p:set>
                                      <p:cBhvr>
                                        <p:cTn id="26" dur="500"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theme/theme1.xml><?xml version="1.0" encoding="utf-8"?>
<a:theme xmlns:a="http://schemas.openxmlformats.org/drawingml/2006/main" name="Welcome back to school presentat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751</Words>
  <Application>WPS Presentation</Application>
  <PresentationFormat>Custom</PresentationFormat>
  <Paragraphs>29</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Century Gothic</vt:lpstr>
      <vt:lpstr>Segoe Print</vt:lpstr>
      <vt:lpstr>Microsoft YaHei</vt:lpstr>
      <vt:lpstr>Arial Unicode MS</vt:lpstr>
      <vt:lpstr>Welcome back to school presentation</vt:lpstr>
      <vt:lpstr> Life Processes 1.Transportation 2.Excretion</vt:lpstr>
      <vt:lpstr> Transportation </vt:lpstr>
      <vt:lpstr>The tubes – blood vessels  </vt:lpstr>
      <vt:lpstr>Transportation in Plants </vt:lpstr>
      <vt:lpstr>Excretion in Human Beings </vt:lpstr>
      <vt:lpstr>Excretion in Plants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24</cp:revision>
  <dcterms:created xsi:type="dcterms:W3CDTF">2019-07-24T09:54:00Z</dcterms:created>
  <dcterms:modified xsi:type="dcterms:W3CDTF">2019-09-23T16:13:48Z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