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7" r:id="rId6"/>
    <p:sldId id="268" r:id="rId7"/>
    <p:sldId id="269" r:id="rId8"/>
    <p:sldId id="270" r:id="rId9"/>
    <p:sldId id="271" r:id="rId10"/>
    <p:sldId id="272" r:id="rId11"/>
  </p:sldIdLst>
  <p:sldSz cx="12192000" cy="6858000"/>
  <p:notesSz cx="6858000" cy="9144000"/>
  <p:embeddedFontLst>
    <p:embeddedFont>
      <p:font typeface="Century Gothic" panose="020B0502020202020204"/>
      <p:regular r:id="rId15"/>
    </p:embeddedFont>
    <p:embeddedFont>
      <p:font typeface="Calibri" panose="020F0502020204030204"/>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24" autoAdjust="0"/>
  </p:normalViewPr>
  <p:slideViewPr>
    <p:cSldViewPr snapToGrid="0">
      <p:cViewPr varScale="1">
        <p:scale>
          <a:sx n="54" d="100"/>
          <a:sy n="54" d="100"/>
        </p:scale>
        <p:origin x="752"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Variations :-</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The differences between the characters or traits among the individuals of the same species are called variations.</a:t>
            </a:r>
            <a:endParaRPr b="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The formation of new species from existing species is mainly due to one or more of the following factors. They are :- Accumulation of</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variations, Physical barriers, Genetic drift, Natural selection and migration.</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err="1">
                <a:solidFill>
                  <a:schemeClr val="dk1"/>
                </a:solidFill>
                <a:latin typeface="Calibri" panose="020F0502020204030204"/>
                <a:ea typeface="Calibri" panose="020F0502020204030204"/>
                <a:cs typeface="Calibri" panose="020F0502020204030204"/>
                <a:sym typeface="Calibri" panose="020F0502020204030204"/>
              </a:rPr>
              <a:t>i</a:t>
            </a:r>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Accumulation of variations :- The differences between the individuals of the same species is called variations. The accumulation of variations over several generations produce new species.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ii) Physical barriers :- Populations may get separated by physical barriers like mountains, rivers, lakes etc. These isolated groups produce variations which can produce new species.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iii) Genetic drift :- Natural calamities or introduction of new members of the same species in an area can produce changes in the gene pool of</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the population and new variations are produced which can produce new species.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iv) Natural selection :- Only those individuals of a species which have useful variations and can adapt to the changes in the environment</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survive and the others die. These organisms can produce variations and new species.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v) Migration :- Some individuals of a species may migrate to a new geographical area and adjust to the changes in the environment there</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and develop new variations and produce new species.</a:t>
            </a:r>
            <a:endParaRPr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304800" lvl="0" indent="-304800" algn="l" rtl="0">
              <a:lnSpc>
                <a:spcPct val="95000"/>
              </a:lnSpc>
              <a:spcBef>
                <a:spcPts val="0"/>
              </a:spcBef>
              <a:spcAft>
                <a:spcPts val="0"/>
              </a:spcAft>
              <a:buSzPts val="2000"/>
              <a:buChar char="•"/>
            </a:pPr>
            <a:r>
              <a:rPr lang="en-US" sz="1200" dirty="0"/>
              <a:t>The gradual changes taking place in living organisms giving rise to new organisms due to changes in their genetic composition is called evolution. </a:t>
            </a:r>
            <a:endParaRPr lang="en-US" dirty="0"/>
          </a:p>
          <a:p>
            <a:pPr marL="596900" lvl="0" indent="-514350" algn="l" rtl="0">
              <a:lnSpc>
                <a:spcPct val="95000"/>
              </a:lnSpc>
              <a:spcBef>
                <a:spcPts val="1865"/>
              </a:spcBef>
              <a:spcAft>
                <a:spcPts val="0"/>
              </a:spcAft>
              <a:buSzPts val="2000"/>
              <a:buAutoNum type="alphaLcPeriod"/>
            </a:pPr>
            <a:r>
              <a:rPr lang="en-US" sz="1200" b="1" dirty="0"/>
              <a:t>Inherited traits </a:t>
            </a:r>
            <a:r>
              <a:rPr lang="en-US" sz="1200" dirty="0"/>
              <a:t>:- Traits in an organism due to changes in the genetic and is </a:t>
            </a:r>
            <a:r>
              <a:rPr lang="en-US" sz="1200" dirty="0" err="1"/>
              <a:t>heriditary</a:t>
            </a:r>
            <a:r>
              <a:rPr lang="en-US" sz="1200" dirty="0"/>
              <a:t>.</a:t>
            </a:r>
            <a:endParaRPr lang="en-US" dirty="0"/>
          </a:p>
          <a:p>
            <a:pPr marL="596900" lvl="0" indent="-514350" algn="l" rtl="0">
              <a:lnSpc>
                <a:spcPct val="95000"/>
              </a:lnSpc>
              <a:spcBef>
                <a:spcPts val="1865"/>
              </a:spcBef>
              <a:spcAft>
                <a:spcPts val="0"/>
              </a:spcAft>
              <a:buSzPts val="2000"/>
              <a:buAutoNum type="alphaLcPeriod"/>
            </a:pPr>
            <a:r>
              <a:rPr lang="en-US" sz="1200" b="1" dirty="0"/>
              <a:t>Acquired traits </a:t>
            </a:r>
            <a:r>
              <a:rPr lang="en-US" sz="1200" dirty="0"/>
              <a:t>:- Traits which are acquired by an organism during its lifetime and is not </a:t>
            </a:r>
            <a:r>
              <a:rPr lang="en-US" sz="1200" dirty="0" err="1"/>
              <a:t>heriditary</a:t>
            </a:r>
            <a:r>
              <a:rPr lang="en-US" sz="1200" dirty="0"/>
              <a:t>.</a:t>
            </a:r>
            <a:endParaRPr lang="en-US" dirty="0"/>
          </a:p>
          <a:p>
            <a:pPr marL="0" lvl="0" indent="0" algn="l" rtl="0">
              <a:spcBef>
                <a:spcPts val="0"/>
              </a:spcBef>
              <a:spcAft>
                <a:spcPts val="0"/>
              </a:spcAft>
              <a:buNone/>
            </a:pPr>
            <a:endParaRPr lang="en-US" dirty="0"/>
          </a:p>
        </p:txBody>
      </p:sp>
      <p:sp>
        <p:nvSpPr>
          <p:cNvPr id="178" name="Google Shape;1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Homologous organs</a:t>
            </a:r>
            <a:endParaRPr lang="en-US" b="1" dirty="0"/>
          </a:p>
          <a:p>
            <a:r>
              <a:rPr lang="en-US" dirty="0"/>
              <a:t>Homologous organs are organs which are similar in structure but different in functions. </a:t>
            </a:r>
            <a:endParaRPr lang="en-US" dirty="0"/>
          </a:p>
          <a:p>
            <a:r>
              <a:rPr lang="en-US" dirty="0" err="1"/>
              <a:t>Eg</a:t>
            </a:r>
            <a:r>
              <a:rPr lang="en-US" dirty="0"/>
              <a:t> :- The fore limbs of amphibians, reptiles, birds, and mammals have similar structures but different functions. Frog (amphibian) uses its fore limb to raise the front of the body. Lizard (reptile) uses its fore limb for walking and running. Birds fore limbs are modified as wings for flying. Mammals use the fore limbs for grasping, walking, running, swimming, flying etc. This shows evolutionary relationship.</a:t>
            </a:r>
            <a:endParaRPr lang="en-US" dirty="0"/>
          </a:p>
          <a:p>
            <a:r>
              <a:rPr lang="en-US" b="1" dirty="0"/>
              <a:t>Analogous organs </a:t>
            </a:r>
            <a:endParaRPr lang="en-US" b="1" dirty="0"/>
          </a:p>
          <a:p>
            <a:r>
              <a:rPr lang="en-US" dirty="0"/>
              <a:t>Analogous organs :- are organs which are different in structures but similar in functions. </a:t>
            </a:r>
            <a:endParaRPr lang="en-US" dirty="0"/>
          </a:p>
          <a:p>
            <a:r>
              <a:rPr lang="en-US" dirty="0" err="1"/>
              <a:t>Eg</a:t>
            </a:r>
            <a:r>
              <a:rPr lang="en-US" dirty="0"/>
              <a:t> :- The wings of butterfly, bird and bat have different structures but similar functions. This shows evolutionary relationship.</a:t>
            </a:r>
            <a:endParaRPr lang="en-US" dirty="0"/>
          </a:p>
          <a:p>
            <a:r>
              <a:rPr lang="en-US" b="1" dirty="0"/>
              <a:t>Fossils</a:t>
            </a:r>
            <a:endParaRPr lang="en-US" b="1" dirty="0"/>
          </a:p>
          <a:p>
            <a:r>
              <a:rPr lang="en-US" dirty="0"/>
              <a:t>Fossils are the remains of organisms which lived long ago. From the study of fossils we can know their structures and the time period in which they lived. </a:t>
            </a:r>
            <a:endParaRPr lang="en-US" dirty="0"/>
          </a:p>
          <a:p>
            <a:r>
              <a:rPr lang="en-US" dirty="0"/>
              <a:t>The fossils of complex and recent organisms are found closer to the surface of the earth and the fossils of simpler organisms are found deeper inside the earth. The age of fossils can be determined by Radio Carbon Dating. The study of fossils show evolution of simpler forms into complex forms and their evolutionary relationship.</a:t>
            </a:r>
            <a:endParaRPr lang="en-US" dirty="0"/>
          </a:p>
          <a:p>
            <a:endParaRPr lang="en-US" dirty="0"/>
          </a:p>
          <a:p>
            <a:endParaRPr lang="en-US" b="1" dirty="0"/>
          </a:p>
          <a:p>
            <a:pPr marL="0" lvl="0" indent="0" algn="l" rtl="0">
              <a:spcBef>
                <a:spcPts val="0"/>
              </a:spcBef>
              <a:spcAft>
                <a:spcPts val="0"/>
              </a:spcAft>
              <a:buNone/>
            </a:pPr>
            <a:endParaRPr lang="en-US" b="1" dirty="0"/>
          </a:p>
        </p:txBody>
      </p:sp>
      <p:sp>
        <p:nvSpPr>
          <p:cNvPr id="184" name="Google Shape;18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Complex organisms and its organs developed from simpler organisms gradually over generations.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err="1">
                <a:solidFill>
                  <a:schemeClr val="dk1"/>
                </a:solidFill>
                <a:latin typeface="Calibri" panose="020F0502020204030204"/>
                <a:ea typeface="Calibri" panose="020F0502020204030204"/>
                <a:cs typeface="Calibri" panose="020F0502020204030204"/>
                <a:sym typeface="Calibri" panose="020F0502020204030204"/>
              </a:rPr>
              <a:t>i</a:t>
            </a:r>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Evolution of eyes :- The eyes of </a:t>
            </a:r>
            <a:r>
              <a:rPr lang="en-US" sz="1200" b="0" i="0" u="none" strike="noStrike" cap="none" baseline="0" dirty="0" err="1">
                <a:solidFill>
                  <a:schemeClr val="dk1"/>
                </a:solidFill>
                <a:latin typeface="Calibri" panose="020F0502020204030204"/>
                <a:ea typeface="Calibri" panose="020F0502020204030204"/>
                <a:cs typeface="Calibri" panose="020F0502020204030204"/>
                <a:sym typeface="Calibri" panose="020F0502020204030204"/>
              </a:rPr>
              <a:t>planaria</a:t>
            </a:r>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are just eye spots to detect light. It developed gradually into a complex organ in higher animals.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ii) Evolution of feathers :- Feathers were first developed in dinosaurs and used for protection from cold. Later birds used them for flying.</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iii) Evolution by artificial selection :- Humans cultivated wild cabbage for over 2000 years and produced different vegetables from it by artificial selection.</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a:t>
            </a:r>
            <a:r>
              <a:rPr lang="en-US" sz="1200" b="0" i="0" u="none" strike="noStrike" cap="none" baseline="0" dirty="0" err="1">
                <a:solidFill>
                  <a:schemeClr val="dk1"/>
                </a:solidFill>
                <a:latin typeface="Calibri" panose="020F0502020204030204"/>
                <a:ea typeface="Calibri" panose="020F0502020204030204"/>
                <a:cs typeface="Calibri" panose="020F0502020204030204"/>
                <a:sym typeface="Calibri" panose="020F0502020204030204"/>
              </a:rPr>
              <a:t>Eg</a:t>
            </a:r>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 Cabbage – by selecting short distance between the leaves. Cauliflower – by selecting sterile flowers.</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Kale – by selecting large leaves . </a:t>
            </a:r>
            <a:r>
              <a:rPr lang="en-US" sz="1200" b="0" i="0" u="none" strike="noStrike" cap="none" baseline="0" dirty="0" err="1">
                <a:solidFill>
                  <a:schemeClr val="dk1"/>
                </a:solidFill>
                <a:latin typeface="Calibri" panose="020F0502020204030204"/>
                <a:ea typeface="Calibri" panose="020F0502020204030204"/>
                <a:cs typeface="Calibri" panose="020F0502020204030204"/>
                <a:sym typeface="Calibri" panose="020F0502020204030204"/>
              </a:rPr>
              <a:t>Kholrabi</a:t>
            </a:r>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 by selecting the swollen stem. Broccoli – by arresting flower growth</a:t>
            </a:r>
            <a:endParaRPr b="0"/>
          </a:p>
        </p:txBody>
      </p:sp>
      <p:sp>
        <p:nvSpPr>
          <p:cNvPr id="192" name="Google Shape;19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There is a great diversity among human beings in their form and features around the world. Human beings evolved in Africa. Some of</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them stayed there and others migrated to different parts of the world. Then due to genetic variations and the environmental changes in</a:t>
            </a:r>
            <a:endPar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r>
              <a:rPr lang="en-US" sz="1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different geographical regions they developed changes in their forms and features.</a:t>
            </a:r>
            <a:endParaRPr b="0"/>
          </a:p>
        </p:txBody>
      </p:sp>
      <p:sp>
        <p:nvSpPr>
          <p:cNvPr id="199" name="Google Shape;1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a:t>
            </a:r>
            <a:r>
              <a:rPr lang="en-US" baseline="0" dirty="0"/>
              <a:t> is now the end of the chapter. So in this chapter, we studied about </a:t>
            </a:r>
            <a:r>
              <a:rPr lang="en-US" baseline="0" dirty="0" err="1"/>
              <a:t>heridity</a:t>
            </a:r>
            <a:r>
              <a:rPr lang="en-US" baseline="0" dirty="0"/>
              <a:t> and evolution of organisms.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18"/>
        <p:cNvGrpSpPr/>
        <p:nvPr/>
      </p:nvGrpSpPr>
      <p:grpSpPr>
        <a:xfrm>
          <a:off x="0" y="0"/>
          <a:ext cx="0" cy="0"/>
          <a:chOff x="0" y="0"/>
          <a:chExt cx="0" cy="0"/>
        </a:xfrm>
      </p:grpSpPr>
      <p:grpSp>
        <p:nvGrpSpPr>
          <p:cNvPr id="19" name="Google Shape;19;p2" descr="Stack of books"/>
          <p:cNvGrpSpPr/>
          <p:nvPr/>
        </p:nvGrpSpPr>
        <p:grpSpPr>
          <a:xfrm>
            <a:off x="0" y="0"/>
            <a:ext cx="12193748" cy="6858000"/>
            <a:chOff x="0" y="0"/>
            <a:chExt cx="12190572" cy="6858000"/>
          </a:xfrm>
        </p:grpSpPr>
        <p:sp>
          <p:nvSpPr>
            <p:cNvPr id="20" name="Google Shape;20;p2"/>
            <p:cNvSpPr/>
            <p:nvPr/>
          </p:nvSpPr>
          <p:spPr>
            <a:xfrm>
              <a:off x="1620" y="0"/>
              <a:ext cx="12188952" cy="6858000"/>
            </a:xfrm>
            <a:prstGeom prst="rect">
              <a:avLst/>
            </a:prstGeom>
            <a:gradFill>
              <a:gsLst>
                <a:gs pos="0">
                  <a:srgbClr val="6E6E6E"/>
                </a:gs>
                <a:gs pos="58000">
                  <a:srgbClr val="F1F1F1"/>
                </a:gs>
                <a:gs pos="100000">
                  <a:srgbClr val="6E6E6E"/>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21" name="Google Shape;21;p2"/>
            <p:cNvGrpSpPr/>
            <p:nvPr/>
          </p:nvGrpSpPr>
          <p:grpSpPr>
            <a:xfrm>
              <a:off x="0" y="0"/>
              <a:ext cx="4726044" cy="6858000"/>
              <a:chOff x="0" y="0"/>
              <a:chExt cx="4726044" cy="6858000"/>
            </a:xfrm>
          </p:grpSpPr>
          <p:pic>
            <p:nvPicPr>
              <p:cNvPr id="22" name="Google Shape;22;p2" descr="Stack of books"/>
              <p:cNvPicPr preferRelativeResize="0"/>
              <p:nvPr/>
            </p:nvPicPr>
            <p:blipFill rotWithShape="1">
              <a:blip r:embed="rId3"/>
              <a:srcRect/>
              <a:stretch>
                <a:fillRect/>
              </a:stretch>
            </p:blipFill>
            <p:spPr>
              <a:xfrm>
                <a:off x="0" y="0"/>
                <a:ext cx="4591594" cy="6858000"/>
              </a:xfrm>
              <a:prstGeom prst="rect">
                <a:avLst/>
              </a:prstGeom>
              <a:noFill/>
              <a:ln>
                <a:noFill/>
              </a:ln>
            </p:spPr>
          </p:pic>
          <p:sp>
            <p:nvSpPr>
              <p:cNvPr id="23" name="Google Shape;23;p2"/>
              <p:cNvSpPr/>
              <p:nvPr/>
            </p:nvSpPr>
            <p:spPr>
              <a:xfrm>
                <a:off x="4588884"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grpSp>
      <p:sp>
        <p:nvSpPr>
          <p:cNvPr id="24" name="Google Shape;24;p2"/>
          <p:cNvSpPr txBox="1">
            <a:spLocks noGrp="1"/>
          </p:cNvSpPr>
          <p:nvPr>
            <p:ph type="ctrTitle"/>
          </p:nvPr>
        </p:nvSpPr>
        <p:spPr>
          <a:xfrm>
            <a:off x="4880617" y="1498602"/>
            <a:ext cx="7010400"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a:spLocks noGrp="1"/>
          </p:cNvSpPr>
          <p:nvPr>
            <p:ph type="subTitle" idx="1"/>
          </p:nvPr>
        </p:nvSpPr>
        <p:spPr>
          <a:xfrm>
            <a:off x="4880617" y="4927600"/>
            <a:ext cx="7010400"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595959"/>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26" name="Google Shape;26;p2"/>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117600" y="76200"/>
            <a:ext cx="10160000"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a:spLocks noGrp="1"/>
          </p:cNvSpPr>
          <p:nvPr>
            <p:ph type="body" idx="1"/>
          </p:nvPr>
        </p:nvSpPr>
        <p:spPr>
          <a:xfrm rot="5400000">
            <a:off x="3217333" y="127000"/>
            <a:ext cx="5960533" cy="7620000"/>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228600" algn="l">
              <a:lnSpc>
                <a:spcPct val="95000"/>
              </a:lnSpc>
              <a:spcBef>
                <a:spcPts val="1065"/>
              </a:spcBef>
              <a:spcAft>
                <a:spcPts val="0"/>
              </a:spcAft>
              <a:buSzPts val="1620"/>
              <a:buNone/>
              <a:defRPr/>
            </a:lvl9pPr>
          </a:lstStyle>
          <a:p/>
        </p:txBody>
      </p:sp>
      <p:sp>
        <p:nvSpPr>
          <p:cNvPr id="90" name="Google Shape;90;p11"/>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6634692" y="2690020"/>
            <a:ext cx="7863415" cy="10668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a:spLocks noGrp="1"/>
          </p:cNvSpPr>
          <p:nvPr>
            <p:ph type="body" idx="1"/>
          </p:nvPr>
        </p:nvSpPr>
        <p:spPr>
          <a:xfrm rot="5400000">
            <a:off x="1453092" y="23020"/>
            <a:ext cx="7863415" cy="6400800"/>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228600" algn="l">
              <a:lnSpc>
                <a:spcPct val="95000"/>
              </a:lnSpc>
              <a:spcBef>
                <a:spcPts val="1065"/>
              </a:spcBef>
              <a:spcAft>
                <a:spcPts val="0"/>
              </a:spcAft>
              <a:buSzPts val="1620"/>
              <a:buNone/>
              <a:defRPr/>
            </a:lvl9pPr>
          </a:lstStyle>
          <a:p/>
        </p:txBody>
      </p:sp>
      <p:sp>
        <p:nvSpPr>
          <p:cNvPr id="96" name="Google Shape;96;p12"/>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117600" y="76200"/>
            <a:ext cx="10160000"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a:spLocks noGrp="1"/>
          </p:cNvSpPr>
          <p:nvPr>
            <p:ph type="body" idx="1"/>
          </p:nvPr>
        </p:nvSpPr>
        <p:spPr>
          <a:xfrm>
            <a:off x="1117600" y="1701800"/>
            <a:ext cx="10160000" cy="4470400"/>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228600" algn="l">
              <a:lnSpc>
                <a:spcPct val="95000"/>
              </a:lnSpc>
              <a:spcBef>
                <a:spcPts val="1065"/>
              </a:spcBef>
              <a:spcAft>
                <a:spcPts val="0"/>
              </a:spcAft>
              <a:buSzPts val="1620"/>
              <a:buNone/>
              <a:defRPr/>
            </a:lvl9pPr>
          </a:lstStyle>
          <a:p/>
        </p:txBody>
      </p:sp>
      <p:sp>
        <p:nvSpPr>
          <p:cNvPr id="32" name="Google Shape;32;p3"/>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blipFill>
          <a:blip r:embed="rId2"/>
          <a:stretch>
            <a:fillRect/>
          </a:stretch>
        </a:blipFill>
        <a:effectLst/>
      </p:bgPr>
    </p:bg>
    <p:spTree>
      <p:nvGrpSpPr>
        <p:cNvPr id="1" name="Shape 35"/>
        <p:cNvGrpSpPr/>
        <p:nvPr/>
      </p:nvGrpSpPr>
      <p:grpSpPr>
        <a:xfrm>
          <a:off x="0" y="0"/>
          <a:ext cx="0" cy="0"/>
          <a:chOff x="0" y="0"/>
          <a:chExt cx="0" cy="0"/>
        </a:xfrm>
      </p:grpSpPr>
      <p:grpSp>
        <p:nvGrpSpPr>
          <p:cNvPr id="36" name="Google Shape;36;p4"/>
          <p:cNvGrpSpPr/>
          <p:nvPr/>
        </p:nvGrpSpPr>
        <p:grpSpPr>
          <a:xfrm>
            <a:off x="1620" y="0"/>
            <a:ext cx="12192127" cy="6858000"/>
            <a:chOff x="1620" y="0"/>
            <a:chExt cx="12188952" cy="6858000"/>
          </a:xfrm>
        </p:grpSpPr>
        <p:sp>
          <p:nvSpPr>
            <p:cNvPr id="37" name="Google Shape;37;p4"/>
            <p:cNvSpPr/>
            <p:nvPr/>
          </p:nvSpPr>
          <p:spPr>
            <a:xfrm>
              <a:off x="1620" y="0"/>
              <a:ext cx="12188952" cy="6858000"/>
            </a:xfrm>
            <a:prstGeom prst="rect">
              <a:avLst/>
            </a:prstGeom>
            <a:gradFill>
              <a:gsLst>
                <a:gs pos="0">
                  <a:srgbClr val="6E6E6E"/>
                </a:gs>
                <a:gs pos="58000">
                  <a:srgbClr val="F1F1F1"/>
                </a:gs>
                <a:gs pos="100000">
                  <a:srgbClr val="6E6E6E"/>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8" name="Google Shape;38;p4"/>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39" name="Google Shape;39;p4"/>
            <p:cNvSpPr/>
            <p:nvPr/>
          </p:nvSpPr>
          <p:spPr>
            <a:xfrm>
              <a:off x="7481252"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grpSp>
      <p:pic>
        <p:nvPicPr>
          <p:cNvPr id="40" name="Google Shape;40;p4" descr="Stack of books"/>
          <p:cNvPicPr preferRelativeResize="0"/>
          <p:nvPr/>
        </p:nvPicPr>
        <p:blipFill rotWithShape="1">
          <a:blip r:embed="rId3"/>
          <a:srcRect/>
          <a:stretch>
            <a:fillRect/>
          </a:stretch>
        </p:blipFill>
        <p:spPr>
          <a:xfrm>
            <a:off x="7600797" y="0"/>
            <a:ext cx="4592791" cy="6858000"/>
          </a:xfrm>
          <a:prstGeom prst="rect">
            <a:avLst/>
          </a:prstGeom>
          <a:noFill/>
          <a:ln>
            <a:noFill/>
          </a:ln>
        </p:spPr>
      </p:pic>
      <p:sp>
        <p:nvSpPr>
          <p:cNvPr id="41" name="Google Shape;41;p4"/>
          <p:cNvSpPr txBox="1">
            <a:spLocks noGrp="1"/>
          </p:cNvSpPr>
          <p:nvPr>
            <p:ph type="ctrTitle"/>
          </p:nvPr>
        </p:nvSpPr>
        <p:spPr>
          <a:xfrm>
            <a:off x="237211" y="1498602"/>
            <a:ext cx="7010400"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a:spLocks noGrp="1"/>
          </p:cNvSpPr>
          <p:nvPr>
            <p:ph type="subTitle" idx="1"/>
          </p:nvPr>
        </p:nvSpPr>
        <p:spPr>
          <a:xfrm>
            <a:off x="237211" y="4927600"/>
            <a:ext cx="7010400"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595959"/>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43" name="Google Shape;43;p4"/>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117600" y="76200"/>
            <a:ext cx="10160000"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a:spLocks noGrp="1"/>
          </p:cNvSpPr>
          <p:nvPr>
            <p:ph type="body" idx="1"/>
          </p:nvPr>
        </p:nvSpPr>
        <p:spPr>
          <a:xfrm>
            <a:off x="1117600" y="1701800"/>
            <a:ext cx="4978400"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228600" algn="l">
              <a:lnSpc>
                <a:spcPct val="95000"/>
              </a:lnSpc>
              <a:spcBef>
                <a:spcPts val="1065"/>
              </a:spcBef>
              <a:spcAft>
                <a:spcPts val="0"/>
              </a:spcAft>
              <a:buSzPts val="1620"/>
              <a:buNone/>
              <a:defRPr sz="1800"/>
            </a:lvl9pPr>
          </a:lstStyle>
          <a:p/>
        </p:txBody>
      </p:sp>
      <p:sp>
        <p:nvSpPr>
          <p:cNvPr id="49" name="Google Shape;49;p5"/>
          <p:cNvSpPr txBox="1">
            <a:spLocks noGrp="1"/>
          </p:cNvSpPr>
          <p:nvPr>
            <p:ph type="body" idx="2"/>
          </p:nvPr>
        </p:nvSpPr>
        <p:spPr>
          <a:xfrm>
            <a:off x="6299200" y="1701800"/>
            <a:ext cx="4978400"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228600" algn="l">
              <a:lnSpc>
                <a:spcPct val="95000"/>
              </a:lnSpc>
              <a:spcBef>
                <a:spcPts val="1065"/>
              </a:spcBef>
              <a:spcAft>
                <a:spcPts val="0"/>
              </a:spcAft>
              <a:buSzPts val="1620"/>
              <a:buNone/>
              <a:defRPr sz="1800"/>
            </a:lvl9pPr>
          </a:lstStyle>
          <a:p/>
        </p:txBody>
      </p:sp>
      <p:sp>
        <p:nvSpPr>
          <p:cNvPr id="50" name="Google Shape;50;p5"/>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117600" y="76200"/>
            <a:ext cx="10160000"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4400"/>
              <a:buFont typeface="Century Gothic" panose="020B0502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a:spLocks noGrp="1"/>
          </p:cNvSpPr>
          <p:nvPr>
            <p:ph type="body" idx="1"/>
          </p:nvPr>
        </p:nvSpPr>
        <p:spPr>
          <a:xfrm>
            <a:off x="1121665" y="1608836"/>
            <a:ext cx="4974336"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6" name="Google Shape;56;p6"/>
          <p:cNvSpPr txBox="1">
            <a:spLocks noGrp="1"/>
          </p:cNvSpPr>
          <p:nvPr>
            <p:ph type="body" idx="2"/>
          </p:nvPr>
        </p:nvSpPr>
        <p:spPr>
          <a:xfrm>
            <a:off x="1117600" y="2209800"/>
            <a:ext cx="4978400"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228600" algn="l">
              <a:lnSpc>
                <a:spcPct val="95000"/>
              </a:lnSpc>
              <a:spcBef>
                <a:spcPts val="1065"/>
              </a:spcBef>
              <a:spcAft>
                <a:spcPts val="0"/>
              </a:spcAft>
              <a:buSzPts val="1620"/>
              <a:buNone/>
              <a:defRPr sz="1800"/>
            </a:lvl9pPr>
          </a:lstStyle>
          <a:p/>
        </p:txBody>
      </p:sp>
      <p:sp>
        <p:nvSpPr>
          <p:cNvPr id="57" name="Google Shape;57;p6"/>
          <p:cNvSpPr txBox="1">
            <a:spLocks noGrp="1"/>
          </p:cNvSpPr>
          <p:nvPr>
            <p:ph type="body" idx="3"/>
          </p:nvPr>
        </p:nvSpPr>
        <p:spPr>
          <a:xfrm>
            <a:off x="6303264" y="1608836"/>
            <a:ext cx="4974336"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8" name="Google Shape;58;p6"/>
          <p:cNvSpPr txBox="1">
            <a:spLocks noGrp="1"/>
          </p:cNvSpPr>
          <p:nvPr>
            <p:ph type="body" idx="4"/>
          </p:nvPr>
        </p:nvSpPr>
        <p:spPr>
          <a:xfrm>
            <a:off x="6299200" y="2209800"/>
            <a:ext cx="4978400"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228600" algn="l">
              <a:lnSpc>
                <a:spcPct val="95000"/>
              </a:lnSpc>
              <a:spcBef>
                <a:spcPts val="1065"/>
              </a:spcBef>
              <a:spcAft>
                <a:spcPts val="0"/>
              </a:spcAft>
              <a:buSzPts val="1620"/>
              <a:buNone/>
              <a:defRPr sz="1800"/>
            </a:lvl9pPr>
          </a:lstStyle>
          <a:p/>
        </p:txBody>
      </p:sp>
      <p:sp>
        <p:nvSpPr>
          <p:cNvPr id="59" name="Google Shape;59;p6"/>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117600" y="76200"/>
            <a:ext cx="10160000"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1"/>
        <p:cNvGrpSpPr/>
        <p:nvPr/>
      </p:nvGrpSpPr>
      <p:grpSpPr>
        <a:xfrm>
          <a:off x="0" y="0"/>
          <a:ext cx="0" cy="0"/>
          <a:chOff x="0" y="0"/>
          <a:chExt cx="0" cy="0"/>
        </a:xfrm>
      </p:grpSpPr>
      <p:sp>
        <p:nvSpPr>
          <p:cNvPr id="72" name="Google Shape;72;p9"/>
          <p:cNvSpPr/>
          <p:nvPr/>
        </p:nvSpPr>
        <p:spPr>
          <a:xfrm>
            <a:off x="3962400" y="0"/>
            <a:ext cx="7924800"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73" name="Google Shape;73;p9"/>
          <p:cNvSpPr txBox="1">
            <a:spLocks noGrp="1"/>
          </p:cNvSpPr>
          <p:nvPr>
            <p:ph type="title"/>
          </p:nvPr>
        </p:nvSpPr>
        <p:spPr>
          <a:xfrm>
            <a:off x="455731" y="1701800"/>
            <a:ext cx="3352800" cy="28448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a:spLocks noGrp="1"/>
          </p:cNvSpPr>
          <p:nvPr>
            <p:ph type="body" idx="1"/>
          </p:nvPr>
        </p:nvSpPr>
        <p:spPr>
          <a:xfrm>
            <a:off x="4470400" y="482600"/>
            <a:ext cx="6807200" cy="58928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228600" algn="l">
              <a:lnSpc>
                <a:spcPct val="95000"/>
              </a:lnSpc>
              <a:spcBef>
                <a:spcPts val="1065"/>
              </a:spcBef>
              <a:spcAft>
                <a:spcPts val="0"/>
              </a:spcAft>
              <a:buSzPts val="1620"/>
              <a:buNone/>
              <a:defRPr sz="1800"/>
            </a:lvl9pPr>
          </a:lstStyle>
          <a:p/>
        </p:txBody>
      </p:sp>
      <p:sp>
        <p:nvSpPr>
          <p:cNvPr id="75" name="Google Shape;75;p9"/>
          <p:cNvSpPr txBox="1">
            <a:spLocks noGrp="1"/>
          </p:cNvSpPr>
          <p:nvPr>
            <p:ph type="body" idx="2"/>
          </p:nvPr>
        </p:nvSpPr>
        <p:spPr>
          <a:xfrm>
            <a:off x="455731" y="4648200"/>
            <a:ext cx="3352800" cy="17272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120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76" name="Google Shape;76;p9"/>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9"/>
        <p:cNvGrpSpPr/>
        <p:nvPr/>
      </p:nvGrpSpPr>
      <p:grpSpPr>
        <a:xfrm>
          <a:off x="0" y="0"/>
          <a:ext cx="0" cy="0"/>
          <a:chOff x="0" y="0"/>
          <a:chExt cx="0" cy="0"/>
        </a:xfrm>
      </p:grpSpPr>
      <p:sp>
        <p:nvSpPr>
          <p:cNvPr id="80" name="Google Shape;80;p10"/>
          <p:cNvSpPr/>
          <p:nvPr/>
        </p:nvSpPr>
        <p:spPr>
          <a:xfrm>
            <a:off x="2082800" y="0"/>
            <a:ext cx="8026400"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81" name="Google Shape;81;p10"/>
          <p:cNvSpPr txBox="1">
            <a:spLocks noGrp="1"/>
          </p:cNvSpPr>
          <p:nvPr>
            <p:ph type="title"/>
          </p:nvPr>
        </p:nvSpPr>
        <p:spPr>
          <a:xfrm>
            <a:off x="2438400" y="4800600"/>
            <a:ext cx="7315200" cy="762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595959"/>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descr="An empty placeholder to add an image. Click on the placeholder and select the image that you wish to add"/>
          <p:cNvSpPr>
            <a:spLocks noGrp="1"/>
          </p:cNvSpPr>
          <p:nvPr>
            <p:ph type="pic" idx="2"/>
          </p:nvPr>
        </p:nvSpPr>
        <p:spPr>
          <a:xfrm>
            <a:off x="2438400" y="279402"/>
            <a:ext cx="7315200" cy="4448175"/>
          </a:xfrm>
          <a:prstGeom prst="rect">
            <a:avLst/>
          </a:prstGeom>
          <a:noFill/>
          <a:ln>
            <a:noFill/>
          </a:ln>
        </p:spPr>
        <p:txBody>
          <a:bodyPr spcFirstLastPara="1" wrap="square" lIns="121875" tIns="60925" rIns="121875" bIns="60925" anchor="t" anchorCtr="0">
            <a:noAutofit/>
          </a:bodyPr>
          <a:lstStyle>
            <a:lvl1pPr marR="0" lvl="0" algn="l" rtl="0">
              <a:lnSpc>
                <a:spcPct val="95000"/>
              </a:lnSpc>
              <a:spcBef>
                <a:spcPts val="1865"/>
              </a:spcBef>
              <a:spcAft>
                <a:spcPts val="0"/>
              </a:spcAft>
              <a:buClr>
                <a:srgbClr val="262626"/>
              </a:buClr>
              <a:buSzPts val="2800"/>
              <a:buFont typeface="Arial" panose="020B0604020202020204"/>
              <a:buNone/>
              <a:defRPr sz="2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5000"/>
              </a:lnSpc>
              <a:spcBef>
                <a:spcPts val="1065"/>
              </a:spcBef>
              <a:spcAft>
                <a:spcPts val="0"/>
              </a:spcAft>
              <a:buClr>
                <a:srgbClr val="262626"/>
              </a:buClr>
              <a:buSzPts val="3700"/>
              <a:buFont typeface="Century Gothic" panose="020B0502020202020204"/>
              <a:buNone/>
              <a:defRPr sz="3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5000"/>
              </a:lnSpc>
              <a:spcBef>
                <a:spcPts val="1065"/>
              </a:spcBef>
              <a:spcAft>
                <a:spcPts val="0"/>
              </a:spcAft>
              <a:buClr>
                <a:srgbClr val="262626"/>
              </a:buClr>
              <a:buSzPts val="3200"/>
              <a:buFont typeface="Century Gothic" panose="020B0502020202020204"/>
              <a:buNone/>
              <a:defRPr sz="3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5000"/>
              </a:lnSpc>
              <a:spcBef>
                <a:spcPts val="1065"/>
              </a:spcBef>
              <a:spcAft>
                <a:spcPts val="0"/>
              </a:spcAft>
              <a:buClr>
                <a:srgbClr val="262626"/>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5000"/>
              </a:lnSpc>
              <a:spcBef>
                <a:spcPts val="1065"/>
              </a:spcBef>
              <a:spcAft>
                <a:spcPts val="0"/>
              </a:spcAft>
              <a:buClr>
                <a:srgbClr val="262626"/>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5000"/>
              </a:lnSpc>
              <a:spcBef>
                <a:spcPts val="1065"/>
              </a:spcBef>
              <a:spcAft>
                <a:spcPts val="0"/>
              </a:spcAft>
              <a:buClr>
                <a:srgbClr val="262626"/>
              </a:buClr>
              <a:buSzPts val="2430"/>
              <a:buFont typeface="Century Gothic" panose="020B0502020202020204"/>
              <a:buNone/>
              <a:defRPr sz="27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5000"/>
              </a:lnSpc>
              <a:spcBef>
                <a:spcPts val="1065"/>
              </a:spcBef>
              <a:spcAft>
                <a:spcPts val="0"/>
              </a:spcAft>
              <a:buClr>
                <a:srgbClr val="262626"/>
              </a:buClr>
              <a:buSzPts val="2430"/>
              <a:buFont typeface="Century Gothic" panose="020B0502020202020204"/>
              <a:buNone/>
              <a:defRPr sz="27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5000"/>
              </a:lnSpc>
              <a:spcBef>
                <a:spcPts val="1065"/>
              </a:spcBef>
              <a:spcAft>
                <a:spcPts val="0"/>
              </a:spcAft>
              <a:buClr>
                <a:srgbClr val="262626"/>
              </a:buClr>
              <a:buSzPts val="2430"/>
              <a:buFont typeface="Century Gothic" panose="020B0502020202020204"/>
              <a:buNone/>
              <a:defRPr sz="27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5000"/>
              </a:lnSpc>
              <a:spcBef>
                <a:spcPts val="1065"/>
              </a:spcBef>
              <a:spcAft>
                <a:spcPts val="0"/>
              </a:spcAft>
              <a:buClr>
                <a:srgbClr val="262626"/>
              </a:buClr>
              <a:buSzPts val="2430"/>
              <a:buFont typeface="Century Gothic" panose="020B0502020202020204"/>
              <a:buNone/>
              <a:defRPr sz="27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3" name="Google Shape;83;p10"/>
          <p:cNvSpPr txBox="1">
            <a:spLocks noGrp="1"/>
          </p:cNvSpPr>
          <p:nvPr>
            <p:ph type="body" idx="1"/>
          </p:nvPr>
        </p:nvSpPr>
        <p:spPr>
          <a:xfrm>
            <a:off x="2438400" y="5562600"/>
            <a:ext cx="7315200" cy="8128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84" name="Google Shape;84;p10"/>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620" y="0"/>
            <a:ext cx="12192127" cy="6858000"/>
            <a:chOff x="1620" y="0"/>
            <a:chExt cx="12188952" cy="6858000"/>
          </a:xfrm>
        </p:grpSpPr>
        <p:sp>
          <p:nvSpPr>
            <p:cNvPr id="11" name="Google Shape;11;p1"/>
            <p:cNvSpPr/>
            <p:nvPr/>
          </p:nvSpPr>
          <p:spPr>
            <a:xfrm>
              <a:off x="1620" y="0"/>
              <a:ext cx="12188952" cy="6858000"/>
            </a:xfrm>
            <a:prstGeom prst="rect">
              <a:avLst/>
            </a:prstGeom>
            <a:gradFill>
              <a:gsLst>
                <a:gs pos="0">
                  <a:srgbClr val="6E6E6E"/>
                </a:gs>
                <a:gs pos="58000">
                  <a:srgbClr val="F1F1F1"/>
                </a:gs>
                <a:gs pos="100000">
                  <a:srgbClr val="6E6E6E"/>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2" name="Google Shape;12;p1"/>
            <p:cNvSpPr/>
            <p:nvPr/>
          </p:nvSpPr>
          <p:spPr>
            <a:xfrm>
              <a:off x="304721" y="0"/>
              <a:ext cx="11579384" cy="6858000"/>
            </a:xfrm>
            <a:prstGeom prst="rect">
              <a:avLst/>
            </a:prstGeom>
            <a:solidFill>
              <a:srgbClr val="F8F8F8">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3" name="Google Shape;13;p1"/>
          <p:cNvSpPr txBox="1">
            <a:spLocks noGrp="1"/>
          </p:cNvSpPr>
          <p:nvPr>
            <p:ph type="title"/>
          </p:nvPr>
        </p:nvSpPr>
        <p:spPr>
          <a:xfrm>
            <a:off x="1117600" y="76200"/>
            <a:ext cx="10160000" cy="1397000"/>
          </a:xfrm>
          <a:prstGeom prst="rect">
            <a:avLst/>
          </a:prstGeom>
          <a:noFill/>
          <a:ln>
            <a:noFill/>
          </a:ln>
        </p:spPr>
        <p:txBody>
          <a:bodyPr spcFirstLastPara="1" wrap="square" lIns="121875" tIns="60925" rIns="121875" bIns="60925" anchor="b" anchorCtr="0">
            <a:noAutofit/>
          </a:bodyPr>
          <a:lstStyle>
            <a:lvl1pPr marR="0" lvl="0" algn="l" rtl="0">
              <a:lnSpc>
                <a:spcPct val="85000"/>
              </a:lnSpc>
              <a:spcBef>
                <a:spcPts val="0"/>
              </a:spcBef>
              <a:spcAft>
                <a:spcPts val="0"/>
              </a:spcAft>
              <a:buClr>
                <a:srgbClr val="595959"/>
              </a:buClr>
              <a:buSzPts val="4400"/>
              <a:buFont typeface="Century Gothic" panose="020B0502020202020204"/>
              <a:buNone/>
              <a:defRPr sz="4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a:spLocks noGrp="1"/>
          </p:cNvSpPr>
          <p:nvPr>
            <p:ph type="body" idx="1"/>
          </p:nvPr>
        </p:nvSpPr>
        <p:spPr>
          <a:xfrm>
            <a:off x="1117600" y="1701800"/>
            <a:ext cx="10160000" cy="4470400"/>
          </a:xfrm>
          <a:prstGeom prst="rect">
            <a:avLst/>
          </a:prstGeom>
          <a:noFill/>
          <a:ln>
            <a:noFill/>
          </a:ln>
        </p:spPr>
        <p:txBody>
          <a:bodyPr spcFirstLastPara="1" wrap="square" lIns="121875" tIns="60925" rIns="121875" bIns="60925" anchor="t" anchorCtr="0">
            <a:noAutofit/>
          </a:bodyPr>
          <a:lstStyle>
            <a:lvl1pPr marL="457200" marR="0" lvl="0" indent="-381000" algn="l" rtl="0">
              <a:lnSpc>
                <a:spcPct val="95000"/>
              </a:lnSpc>
              <a:spcBef>
                <a:spcPts val="1865"/>
              </a:spcBef>
              <a:spcAft>
                <a:spcPts val="0"/>
              </a:spcAft>
              <a:buClr>
                <a:srgbClr val="262626"/>
              </a:buClr>
              <a:buSzPts val="2400"/>
              <a:buFont typeface="Arial" panose="020B0604020202020204"/>
              <a:buChar char="•"/>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55600" algn="l" rtl="0">
              <a:lnSpc>
                <a:spcPct val="95000"/>
              </a:lnSpc>
              <a:spcBef>
                <a:spcPts val="1065"/>
              </a:spcBef>
              <a:spcAft>
                <a:spcPts val="0"/>
              </a:spcAft>
              <a:buClr>
                <a:srgbClr val="262626"/>
              </a:buClr>
              <a:buSzPts val="2000"/>
              <a:buFont typeface="Century Gothic" panose="020B0502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5000"/>
              </a:lnSpc>
              <a:spcBef>
                <a:spcPts val="1065"/>
              </a:spcBef>
              <a:spcAft>
                <a:spcPts val="0"/>
              </a:spcAft>
              <a:buClr>
                <a:srgbClr val="262626"/>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95000"/>
              </a:lnSpc>
              <a:spcBef>
                <a:spcPts val="1065"/>
              </a:spcBef>
              <a:spcAft>
                <a:spcPts val="0"/>
              </a:spcAft>
              <a:buClr>
                <a:srgbClr val="262626"/>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95000"/>
              </a:lnSpc>
              <a:spcBef>
                <a:spcPts val="1065"/>
              </a:spcBef>
              <a:spcAft>
                <a:spcPts val="0"/>
              </a:spcAft>
              <a:buClr>
                <a:srgbClr val="262626"/>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1470" algn="l" rtl="0">
              <a:lnSpc>
                <a:spcPct val="95000"/>
              </a:lnSpc>
              <a:spcBef>
                <a:spcPts val="1065"/>
              </a:spcBef>
              <a:spcAft>
                <a:spcPts val="0"/>
              </a:spcAft>
              <a:buClr>
                <a:srgbClr val="262626"/>
              </a:buClr>
              <a:buSzPts val="1620"/>
              <a:buFont typeface="Century Gothic" panose="020B0502020202020204"/>
              <a:buChar char="–"/>
              <a:defRPr sz="18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1470" algn="l" rtl="0">
              <a:lnSpc>
                <a:spcPct val="95000"/>
              </a:lnSpc>
              <a:spcBef>
                <a:spcPts val="1065"/>
              </a:spcBef>
              <a:spcAft>
                <a:spcPts val="0"/>
              </a:spcAft>
              <a:buClr>
                <a:srgbClr val="262626"/>
              </a:buClr>
              <a:buSzPts val="1620"/>
              <a:buFont typeface="Century Gothic" panose="020B0502020202020204"/>
              <a:buChar char="–"/>
              <a:defRPr sz="18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1470" algn="l" rtl="0">
              <a:lnSpc>
                <a:spcPct val="95000"/>
              </a:lnSpc>
              <a:spcBef>
                <a:spcPts val="1065"/>
              </a:spcBef>
              <a:spcAft>
                <a:spcPts val="0"/>
              </a:spcAft>
              <a:buClr>
                <a:srgbClr val="262626"/>
              </a:buClr>
              <a:buSzPts val="1620"/>
              <a:buFont typeface="Century Gothic" panose="020B0502020202020204"/>
              <a:buChar char="–"/>
              <a:defRPr sz="18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95000"/>
              </a:lnSpc>
              <a:spcBef>
                <a:spcPts val="1065"/>
              </a:spcBef>
              <a:spcAft>
                <a:spcPts val="0"/>
              </a:spcAft>
              <a:buClr>
                <a:srgbClr val="262626"/>
              </a:buClr>
              <a:buSzPts val="1620"/>
              <a:buFont typeface="Century Gothic" panose="020B0502020202020204"/>
              <a:buNone/>
              <a:defRPr sz="18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1"/>
          <p:cNvSpPr txBox="1">
            <a:spLocks noGrp="1"/>
          </p:cNvSpPr>
          <p:nvPr>
            <p:ph type="dt" idx="10"/>
          </p:nvPr>
        </p:nvSpPr>
        <p:spPr>
          <a:xfrm>
            <a:off x="1117600" y="6400802"/>
            <a:ext cx="2743200" cy="320675"/>
          </a:xfrm>
          <a:prstGeom prst="rect">
            <a:avLst/>
          </a:prstGeom>
          <a:noFill/>
          <a:ln>
            <a:noFill/>
          </a:ln>
        </p:spPr>
        <p:txBody>
          <a:bodyPr spcFirstLastPara="1" wrap="square" lIns="121875" tIns="60925" rIns="121875" bIns="60925" anchor="b"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1"/>
          <p:cNvSpPr txBox="1">
            <a:spLocks noGrp="1"/>
          </p:cNvSpPr>
          <p:nvPr>
            <p:ph type="ftr" idx="11"/>
          </p:nvPr>
        </p:nvSpPr>
        <p:spPr>
          <a:xfrm>
            <a:off x="3908860" y="6400802"/>
            <a:ext cx="6217920" cy="320675"/>
          </a:xfrm>
          <a:prstGeom prst="rect">
            <a:avLst/>
          </a:prstGeom>
          <a:noFill/>
          <a:ln>
            <a:noFill/>
          </a:ln>
        </p:spPr>
        <p:txBody>
          <a:bodyPr spcFirstLastPara="1" wrap="square" lIns="121875" tIns="60925" rIns="121875" bIns="60925" anchor="b" anchorCtr="0">
            <a:noAutofit/>
          </a:bodyPr>
          <a:lstStyle>
            <a:lvl1pPr marR="0" lvl="0" algn="ctr"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7" name="Google Shape;17;p1"/>
          <p:cNvSpPr txBox="1">
            <a:spLocks noGrp="1"/>
          </p:cNvSpPr>
          <p:nvPr>
            <p:ph type="sldNum" idx="12"/>
          </p:nvPr>
        </p:nvSpPr>
        <p:spPr>
          <a:xfrm>
            <a:off x="10169795" y="6400802"/>
            <a:ext cx="1107807" cy="320675"/>
          </a:xfrm>
          <a:prstGeom prst="rect">
            <a:avLst/>
          </a:prstGeom>
          <a:noFill/>
          <a:ln>
            <a:noFill/>
          </a:ln>
        </p:spPr>
        <p:txBody>
          <a:bodyPr spcFirstLastPara="1" wrap="square" lIns="121875" tIns="60925" rIns="121875" bIns="60925" anchor="b" anchorCtr="0">
            <a:noAutofit/>
          </a:bodyPr>
          <a:lstStyle>
            <a:lvl1pPr marL="0" marR="0" lvl="0"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3"/>
          <p:cNvSpPr txBox="1">
            <a:spLocks noGrp="1"/>
          </p:cNvSpPr>
          <p:nvPr>
            <p:ph type="ctrTitle"/>
          </p:nvPr>
        </p:nvSpPr>
        <p:spPr>
          <a:xfrm>
            <a:off x="5184463" y="1498602"/>
            <a:ext cx="5257800" cy="1750783"/>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dk2"/>
              </a:buClr>
              <a:buSzPts val="5400"/>
              <a:buFont typeface="Century Gothic" panose="020B0502020202020204"/>
              <a:buNone/>
            </a:pPr>
            <a:r>
              <a:rPr lang="en-US" dirty="0"/>
              <a:t>CHAPTER 9</a:t>
            </a:r>
            <a:br>
              <a:rPr lang="en-US" dirty="0"/>
            </a:br>
            <a:r>
              <a:rPr lang="en-US" sz="3600" dirty="0" err="1"/>
              <a:t>Heridity</a:t>
            </a:r>
            <a:r>
              <a:rPr lang="en-US" sz="3600" dirty="0"/>
              <a:t> and Evolution</a:t>
            </a:r>
            <a:endParaRPr sz="3600" dirty="0"/>
          </a:p>
        </p:txBody>
      </p:sp>
      <p:sp>
        <p:nvSpPr>
          <p:cNvPr id="104" name="Google Shape;104;p13"/>
          <p:cNvSpPr txBox="1">
            <a:spLocks noGrp="1"/>
          </p:cNvSpPr>
          <p:nvPr>
            <p:ph type="subTitle" idx="1"/>
          </p:nvPr>
        </p:nvSpPr>
        <p:spPr>
          <a:xfrm>
            <a:off x="5184463" y="3510643"/>
            <a:ext cx="5257800" cy="2661557"/>
          </a:xfrm>
          <a:prstGeom prst="rect">
            <a:avLst/>
          </a:prstGeom>
          <a:noFill/>
          <a:ln>
            <a:noFill/>
          </a:ln>
        </p:spPr>
        <p:txBody>
          <a:bodyPr spcFirstLastPara="1" wrap="square" lIns="121875" tIns="60925" rIns="121875" bIns="60925" anchor="t" anchorCtr="0">
            <a:noAutofit/>
          </a:bodyPr>
          <a:lstStyle/>
          <a:p>
            <a:pPr marL="0" lvl="0" indent="0" algn="l" rtl="0">
              <a:lnSpc>
                <a:spcPct val="95000"/>
              </a:lnSpc>
              <a:spcBef>
                <a:spcPts val="0"/>
              </a:spcBef>
              <a:spcAft>
                <a:spcPts val="0"/>
              </a:spcAft>
              <a:buSzPts val="2800"/>
              <a:buNone/>
            </a:pPr>
            <a:r>
              <a:rPr lang="en-US" dirty="0"/>
              <a:t>PART 2</a:t>
            </a:r>
            <a:endParaRPr lang="en-US" dirty="0"/>
          </a:p>
          <a:p>
            <a:pPr marL="0" lvl="0" indent="0" algn="l" rtl="0">
              <a:lnSpc>
                <a:spcPct val="95000"/>
              </a:lnSpc>
              <a:spcBef>
                <a:spcPts val="0"/>
              </a:spcBef>
              <a:spcAft>
                <a:spcPts val="0"/>
              </a:spcAft>
              <a:buSzPts val="2800"/>
              <a:buNone/>
            </a:pPr>
            <a:r>
              <a:rPr lang="en-US" dirty="0"/>
              <a:t>EVOLUTION</a:t>
            </a:r>
            <a:endParaRPr lang="en-US" dirty="0"/>
          </a:p>
          <a:p>
            <a:pPr marL="0" lvl="0" indent="0" algn="l" rtl="0">
              <a:lnSpc>
                <a:spcPct val="95000"/>
              </a:lnSpc>
              <a:spcBef>
                <a:spcPts val="0"/>
              </a:spcBef>
              <a:spcAft>
                <a:spcPts val="0"/>
              </a:spcAft>
              <a:buSzPts val="2800"/>
              <a:buNone/>
            </a:pPr>
            <a:endParaRPr lang="en-US" dirty="0"/>
          </a:p>
        </p:txBody>
      </p:sp>
      <p:sp>
        <p:nvSpPr>
          <p:cNvPr id="4" name="Rectangle 3"/>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04">
                                            <p:txEl>
                                              <p:pRg st="0" end="0"/>
                                            </p:txEl>
                                          </p:spTgt>
                                        </p:tgtEl>
                                        <p:attrNameLst>
                                          <p:attrName>style.visibility</p:attrName>
                                        </p:attrNameLst>
                                      </p:cBhvr>
                                      <p:to>
                                        <p:strVal val="visible"/>
                                      </p:to>
                                    </p:set>
                                    <p:anim calcmode="lin" valueType="num">
                                      <p:cBhvr additive="base">
                                        <p:cTn id="7" dur="500"/>
                                        <p:tgtEl>
                                          <p:spTgt spid="10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4">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04">
                                            <p:txEl>
                                              <p:pRg st="1" end="1"/>
                                            </p:txEl>
                                          </p:spTgt>
                                        </p:tgtEl>
                                        <p:attrNameLst>
                                          <p:attrName>style.visibility</p:attrName>
                                        </p:attrNameLst>
                                      </p:cBhvr>
                                      <p:to>
                                        <p:strVal val="visible"/>
                                      </p:to>
                                    </p:set>
                                    <p:anim calcmode="lin" valueType="num">
                                      <p:cBhvr additive="base">
                                        <p:cTn id="12" dur="500"/>
                                        <p:tgtEl>
                                          <p:spTgt spid="104">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04">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2362200" y="76200"/>
            <a:ext cx="7620000"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chemeClr val="dk1"/>
              </a:buClr>
              <a:buSzPts val="2400"/>
              <a:buFont typeface="Century Gothic" panose="020B0502020202020204"/>
              <a:buNone/>
            </a:pPr>
            <a:r>
              <a:rPr lang="en-US" sz="2400" b="1" dirty="0">
                <a:solidFill>
                  <a:schemeClr val="dk1"/>
                </a:solidFill>
              </a:rPr>
              <a:t>Variations:</a:t>
            </a:r>
            <a:endParaRPr b="1"/>
          </a:p>
        </p:txBody>
      </p:sp>
      <p:sp>
        <p:nvSpPr>
          <p:cNvPr id="110" name="Google Shape;110;p14"/>
          <p:cNvSpPr txBox="1">
            <a:spLocks noGrp="1"/>
          </p:cNvSpPr>
          <p:nvPr>
            <p:ph type="body" idx="1"/>
          </p:nvPr>
        </p:nvSpPr>
        <p:spPr>
          <a:xfrm>
            <a:off x="2362200" y="1701800"/>
            <a:ext cx="7620000"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1865"/>
              </a:spcBef>
              <a:spcAft>
                <a:spcPts val="0"/>
              </a:spcAft>
              <a:buSzPts val="2000"/>
              <a:buChar char="•"/>
            </a:pPr>
            <a:r>
              <a:rPr lang="en-US" sz="2000" dirty="0"/>
              <a:t>The differences between the characters or traits among the individuals of the same species are called </a:t>
            </a:r>
            <a:r>
              <a:rPr lang="en-US" sz="2000" b="1" dirty="0"/>
              <a:t>variations</a:t>
            </a:r>
            <a:r>
              <a:rPr lang="en-US" sz="2000" dirty="0"/>
              <a:t>. </a:t>
            </a:r>
            <a:endParaRPr sz="2000" b="1" dirty="0"/>
          </a:p>
        </p:txBody>
      </p:sp>
      <p:pic>
        <p:nvPicPr>
          <p:cNvPr id="112" name="Google Shape;112;p14"/>
          <p:cNvPicPr preferRelativeResize="0"/>
          <p:nvPr/>
        </p:nvPicPr>
        <p:blipFill rotWithShape="1">
          <a:blip r:embed="rId1"/>
          <a:srcRect/>
          <a:stretch>
            <a:fillRect/>
          </a:stretch>
        </p:blipFill>
        <p:spPr>
          <a:xfrm>
            <a:off x="3510012" y="3369128"/>
            <a:ext cx="4572000" cy="2362200"/>
          </a:xfrm>
          <a:prstGeom prst="rect">
            <a:avLst/>
          </a:prstGeom>
          <a:noFill/>
          <a:ln>
            <a:noFill/>
          </a:ln>
        </p:spPr>
      </p:pic>
      <p:sp>
        <p:nvSpPr>
          <p:cNvPr id="5" name="Rectangle 4"/>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10">
                                            <p:txEl>
                                              <p:pRg st="0" end="0"/>
                                            </p:txEl>
                                          </p:spTgt>
                                        </p:tgtEl>
                                        <p:attrNameLst>
                                          <p:attrName>style.visibility</p:attrName>
                                        </p:attrNameLst>
                                      </p:cBhvr>
                                      <p:to>
                                        <p:strVal val="visible"/>
                                      </p:to>
                                    </p:set>
                                    <p:anim calcmode="lin" valueType="num">
                                      <p:cBhvr additive="base">
                                        <p:cTn id="7" dur="500"/>
                                        <p:tgtEl>
                                          <p:spTgt spid="1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0">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500"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par>
                          <p:cTn id="13" fill="hold">
                            <p:stCondLst>
                              <p:cond delay="4000"/>
                            </p:stCondLst>
                            <p:childTnLst>
                              <p:par>
                                <p:cTn id="14" presetID="12" presetClass="entr" presetSubtype="4" fill="hold" grpId="0" nodeType="afterEffect">
                                  <p:stCondLst>
                                    <p:cond delay="5000"/>
                                  </p:stCondLst>
                                  <p:childTnLst>
                                    <p:set>
                                      <p:cBhvr>
                                        <p:cTn id="15" dur="500"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uiExpand="1" build="p"/>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2362200" y="76200"/>
            <a:ext cx="7620000"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595959"/>
              </a:buClr>
              <a:buSzPts val="3600"/>
              <a:buFont typeface="Century Gothic" panose="020B0502020202020204"/>
              <a:buNone/>
            </a:pPr>
            <a:br>
              <a:rPr lang="en-US" sz="3600" dirty="0"/>
            </a:br>
            <a:br>
              <a:rPr lang="en-US" sz="3600" dirty="0"/>
            </a:br>
            <a:br>
              <a:rPr lang="en-US" sz="3600" dirty="0"/>
            </a:br>
            <a:r>
              <a:rPr lang="en-US" sz="3600" dirty="0"/>
              <a:t>Speciation  ( Formation of new species from existing species )</a:t>
            </a:r>
            <a:endParaRPr lang="en-US" sz="3600" dirty="0"/>
          </a:p>
        </p:txBody>
      </p:sp>
      <p:sp>
        <p:nvSpPr>
          <p:cNvPr id="175" name="Google Shape;175;p24"/>
          <p:cNvSpPr txBox="1">
            <a:spLocks noGrp="1"/>
          </p:cNvSpPr>
          <p:nvPr>
            <p:ph type="body" idx="1"/>
          </p:nvPr>
        </p:nvSpPr>
        <p:spPr>
          <a:xfrm>
            <a:off x="2362200" y="1701800"/>
            <a:ext cx="7620000" cy="4470400"/>
          </a:xfrm>
          <a:prstGeom prst="rect">
            <a:avLst/>
          </a:prstGeom>
          <a:noFill/>
          <a:ln>
            <a:noFill/>
          </a:ln>
        </p:spPr>
        <p:txBody>
          <a:bodyPr spcFirstLastPara="1" wrap="square" lIns="121875" tIns="60925" rIns="121875" bIns="60925" anchor="t" anchorCtr="0">
            <a:noAutofit/>
          </a:bodyPr>
          <a:lstStyle/>
          <a:p>
            <a:pPr marL="654050" lvl="0" indent="-571500" algn="l" rtl="0">
              <a:lnSpc>
                <a:spcPct val="75000"/>
              </a:lnSpc>
              <a:spcBef>
                <a:spcPts val="0"/>
              </a:spcBef>
              <a:spcAft>
                <a:spcPts val="0"/>
              </a:spcAft>
              <a:buSzPts val="1850"/>
              <a:buFont typeface="Century Gothic" panose="020B0502020202020204"/>
              <a:buAutoNum type="romanUcPeriod"/>
            </a:pPr>
            <a:r>
              <a:rPr lang="en-US" sz="1850" b="1" dirty="0"/>
              <a:t>Accumulation of variations </a:t>
            </a:r>
            <a:r>
              <a:rPr lang="en-US" sz="1850" dirty="0"/>
              <a:t>:- The accumulation of variations over several generations produce new species.  </a:t>
            </a:r>
            <a:endParaRPr dirty="0"/>
          </a:p>
          <a:p>
            <a:pPr marL="654050" lvl="0" indent="-571500" algn="l" rtl="0">
              <a:lnSpc>
                <a:spcPct val="75000"/>
              </a:lnSpc>
              <a:spcBef>
                <a:spcPts val="1865"/>
              </a:spcBef>
              <a:spcAft>
                <a:spcPts val="0"/>
              </a:spcAft>
              <a:buSzPts val="1850"/>
              <a:buFont typeface="Century Gothic" panose="020B0502020202020204"/>
              <a:buAutoNum type="romanUcPeriod"/>
            </a:pPr>
            <a:r>
              <a:rPr lang="en-US" sz="1850" b="1" dirty="0"/>
              <a:t>Physical barriers </a:t>
            </a:r>
            <a:r>
              <a:rPr lang="en-US" sz="1850" dirty="0"/>
              <a:t>:- Populations may get separated by physical barriers ,which can produce new species. </a:t>
            </a:r>
            <a:endParaRPr dirty="0"/>
          </a:p>
          <a:p>
            <a:pPr marL="654050" lvl="0" indent="-571500" algn="l" rtl="0">
              <a:lnSpc>
                <a:spcPct val="75000"/>
              </a:lnSpc>
              <a:spcBef>
                <a:spcPts val="1865"/>
              </a:spcBef>
              <a:spcAft>
                <a:spcPts val="0"/>
              </a:spcAft>
              <a:buSzPts val="1850"/>
              <a:buFont typeface="Century Gothic" panose="020B0502020202020204"/>
              <a:buAutoNum type="romanUcPeriod"/>
            </a:pPr>
            <a:r>
              <a:rPr lang="en-US" sz="1850" b="1" dirty="0"/>
              <a:t>Genetic drift </a:t>
            </a:r>
            <a:r>
              <a:rPr lang="en-US" sz="1850" dirty="0"/>
              <a:t>:- Natural calamities or introduction of new members of the same species in an area can produce changes in the gene pool.</a:t>
            </a:r>
            <a:endParaRPr dirty="0"/>
          </a:p>
          <a:p>
            <a:pPr marL="654050" lvl="0" indent="-571500" algn="l" rtl="0">
              <a:lnSpc>
                <a:spcPct val="75000"/>
              </a:lnSpc>
              <a:spcBef>
                <a:spcPts val="1865"/>
              </a:spcBef>
              <a:spcAft>
                <a:spcPts val="0"/>
              </a:spcAft>
              <a:buSzPts val="1850"/>
              <a:buFont typeface="Century Gothic" panose="020B0502020202020204"/>
              <a:buAutoNum type="romanUcPeriod"/>
            </a:pPr>
            <a:r>
              <a:rPr lang="en-US" sz="1850" b="1" dirty="0"/>
              <a:t> Natural selection </a:t>
            </a:r>
            <a:r>
              <a:rPr lang="en-US" sz="1850" dirty="0"/>
              <a:t>:- Only those individuals of a species which have useful variations and can adapt to the changes in the environment survive and the others die. </a:t>
            </a:r>
            <a:endParaRPr dirty="0"/>
          </a:p>
          <a:p>
            <a:pPr marL="654050" lvl="0" indent="-571500" algn="l" rtl="0">
              <a:lnSpc>
                <a:spcPct val="75000"/>
              </a:lnSpc>
              <a:spcBef>
                <a:spcPts val="1865"/>
              </a:spcBef>
              <a:spcAft>
                <a:spcPts val="0"/>
              </a:spcAft>
              <a:buSzPts val="1850"/>
              <a:buFont typeface="Century Gothic" panose="020B0502020202020204"/>
              <a:buAutoNum type="romanUcPeriod"/>
            </a:pPr>
            <a:r>
              <a:rPr lang="en-US" sz="1850" b="1" dirty="0"/>
              <a:t> Migration </a:t>
            </a:r>
            <a:r>
              <a:rPr lang="en-US" sz="1850" dirty="0"/>
              <a:t>:- Some individuals of a species may migrate to a new geographical area and adjust to the changes in the environment there and develop new variations and produce new species.</a:t>
            </a:r>
            <a:endParaRPr dirty="0"/>
          </a:p>
          <a:p>
            <a:pPr marL="654050" lvl="0" indent="-454025" algn="l" rtl="0">
              <a:lnSpc>
                <a:spcPct val="75000"/>
              </a:lnSpc>
              <a:spcBef>
                <a:spcPts val="1865"/>
              </a:spcBef>
              <a:spcAft>
                <a:spcPts val="0"/>
              </a:spcAft>
              <a:buSzPts val="1850"/>
              <a:buFont typeface="Century Gothic" panose="020B0502020202020204"/>
              <a:buNone/>
            </a:pPr>
            <a:endParaRPr sz="1850" dirty="0"/>
          </a:p>
        </p:txBody>
      </p:sp>
      <p:sp>
        <p:nvSpPr>
          <p:cNvPr id="4" name="Rectangle 3"/>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75">
                                            <p:txEl>
                                              <p:pRg st="0" end="0"/>
                                            </p:txEl>
                                          </p:spTgt>
                                        </p:tgtEl>
                                        <p:attrNameLst>
                                          <p:attrName>style.visibility</p:attrName>
                                        </p:attrNameLst>
                                      </p:cBhvr>
                                      <p:to>
                                        <p:strVal val="visible"/>
                                      </p:to>
                                    </p:set>
                                    <p:anim calcmode="lin" valueType="num">
                                      <p:cBhvr additive="base">
                                        <p:cTn id="7" dur="500"/>
                                        <p:tgtEl>
                                          <p:spTgt spid="17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75">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75">
                                            <p:txEl>
                                              <p:pRg st="1" end="1"/>
                                            </p:txEl>
                                          </p:spTgt>
                                        </p:tgtEl>
                                        <p:attrNameLst>
                                          <p:attrName>style.visibility</p:attrName>
                                        </p:attrNameLst>
                                      </p:cBhvr>
                                      <p:to>
                                        <p:strVal val="visible"/>
                                      </p:to>
                                    </p:set>
                                    <p:anim calcmode="lin" valueType="num">
                                      <p:cBhvr additive="base">
                                        <p:cTn id="12" dur="500"/>
                                        <p:tgtEl>
                                          <p:spTgt spid="175">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75">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175">
                                            <p:txEl>
                                              <p:pRg st="2" end="2"/>
                                            </p:txEl>
                                          </p:spTgt>
                                        </p:tgtEl>
                                        <p:attrNameLst>
                                          <p:attrName>style.visibility</p:attrName>
                                        </p:attrNameLst>
                                      </p:cBhvr>
                                      <p:to>
                                        <p:strVal val="visible"/>
                                      </p:to>
                                    </p:set>
                                    <p:anim calcmode="lin" valueType="num">
                                      <p:cBhvr additive="base">
                                        <p:cTn id="17" dur="500"/>
                                        <p:tgtEl>
                                          <p:spTgt spid="175">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75">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175">
                                            <p:txEl>
                                              <p:pRg st="3" end="3"/>
                                            </p:txEl>
                                          </p:spTgt>
                                        </p:tgtEl>
                                        <p:attrNameLst>
                                          <p:attrName>style.visibility</p:attrName>
                                        </p:attrNameLst>
                                      </p:cBhvr>
                                      <p:to>
                                        <p:strVal val="visible"/>
                                      </p:to>
                                    </p:set>
                                    <p:anim calcmode="lin" valueType="num">
                                      <p:cBhvr additive="base">
                                        <p:cTn id="22" dur="500"/>
                                        <p:tgtEl>
                                          <p:spTgt spid="175">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175">
                                            <p:txEl>
                                              <p:pRg st="3" end="3"/>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500" fill="hold">
                                          <p:stCondLst>
                                            <p:cond delay="0"/>
                                          </p:stCondLst>
                                        </p:cTn>
                                        <p:tgtEl>
                                          <p:spTgt spid="175">
                                            <p:txEl>
                                              <p:pRg st="4" end="4"/>
                                            </p:txEl>
                                          </p:spTgt>
                                        </p:tgtEl>
                                        <p:attrNameLst>
                                          <p:attrName>style.visibility</p:attrName>
                                        </p:attrNameLst>
                                      </p:cBhvr>
                                      <p:to>
                                        <p:strVal val="visible"/>
                                      </p:to>
                                    </p:set>
                                    <p:anim calcmode="lin" valueType="num">
                                      <p:cBhvr additive="base">
                                        <p:cTn id="27" dur="500"/>
                                        <p:tgtEl>
                                          <p:spTgt spid="175">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75">
                                            <p:txEl>
                                              <p:pRg st="4" end="4"/>
                                            </p:txEl>
                                          </p:spTgt>
                                        </p:tgtEl>
                                      </p:cBhvr>
                                    </p:animEffect>
                                  </p:childTnLst>
                                </p:cTn>
                              </p:par>
                            </p:childTnLst>
                          </p:cTn>
                        </p:par>
                        <p:par>
                          <p:cTn id="29" fill="hold">
                            <p:stCondLst>
                              <p:cond delay="10000"/>
                            </p:stCondLst>
                            <p:childTnLst>
                              <p:par>
                                <p:cTn id="30" presetID="12" presetClass="entr" presetSubtype="4" fill="hold" grpId="0" nodeType="afterEffect">
                                  <p:stCondLst>
                                    <p:cond delay="1500"/>
                                  </p:stCondLst>
                                  <p:childTnLst>
                                    <p:set>
                                      <p:cBhvr>
                                        <p:cTn id="31" dur="500" fill="hold">
                                          <p:stCondLst>
                                            <p:cond delay="0"/>
                                          </p:stCondLst>
                                        </p:cTn>
                                        <p:tgtEl>
                                          <p:spTgt spid="4"/>
                                        </p:tgtEl>
                                        <p:attrNameLst>
                                          <p:attrName>style.visibility</p:attrName>
                                        </p:attrNameLst>
                                      </p:cBhvr>
                                      <p:to>
                                        <p:strVal val="visible"/>
                                      </p:to>
                                    </p:set>
                                    <p:anim calcmode="lin" valueType="num">
                                      <p:cBhvr additive="base">
                                        <p:cTn id="32" dur="500"/>
                                        <p:tgtEl>
                                          <p:spTgt spid="4"/>
                                        </p:tgtEl>
                                        <p:attrNameLst>
                                          <p:attrName>ppt_y</p:attrName>
                                        </p:attrNameLst>
                                      </p:cBhvr>
                                      <p:tavLst>
                                        <p:tav tm="0">
                                          <p:val>
                                            <p:strVal val="#ppt_y+#ppt_h*1.125000"/>
                                          </p:val>
                                        </p:tav>
                                        <p:tav tm="100000">
                                          <p:val>
                                            <p:strVal val="#ppt_y"/>
                                          </p:val>
                                        </p:tav>
                                      </p:tavLst>
                                    </p:anim>
                                    <p:animEffect transition="in" filter="wipe(up)">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build="p"/>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362200" y="76200"/>
            <a:ext cx="7620000"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595959"/>
              </a:buClr>
              <a:buSzPts val="4400"/>
              <a:buFont typeface="Century Gothic" panose="020B0502020202020204"/>
              <a:buNone/>
            </a:pPr>
            <a:r>
              <a:rPr lang="en-US" dirty="0"/>
              <a:t>Evolution</a:t>
            </a:r>
            <a:endParaRPr lang="en-US" dirty="0"/>
          </a:p>
        </p:txBody>
      </p:sp>
      <p:sp>
        <p:nvSpPr>
          <p:cNvPr id="181" name="Google Shape;181;p25"/>
          <p:cNvSpPr txBox="1">
            <a:spLocks noGrp="1"/>
          </p:cNvSpPr>
          <p:nvPr>
            <p:ph type="body" idx="1"/>
          </p:nvPr>
        </p:nvSpPr>
        <p:spPr>
          <a:xfrm>
            <a:off x="2362200" y="1495474"/>
            <a:ext cx="7620000"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000"/>
              <a:buChar char="•"/>
            </a:pPr>
            <a:r>
              <a:rPr lang="en-US" sz="2000" dirty="0"/>
              <a:t>The gradual changes taking place in living organisms giving rise to new organisms due to changes in their genetic composition is called evolution. </a:t>
            </a:r>
            <a:endParaRPr dirty="0"/>
          </a:p>
          <a:p>
            <a:pPr marL="596900" lvl="0" indent="-514350" algn="l" rtl="0">
              <a:lnSpc>
                <a:spcPct val="95000"/>
              </a:lnSpc>
              <a:spcBef>
                <a:spcPts val="1865"/>
              </a:spcBef>
              <a:spcAft>
                <a:spcPts val="0"/>
              </a:spcAft>
              <a:buSzPts val="2000"/>
              <a:buAutoNum type="alphaLcPeriod"/>
            </a:pPr>
            <a:r>
              <a:rPr lang="en-US" sz="2000" b="1" dirty="0"/>
              <a:t>Inherited traits </a:t>
            </a:r>
            <a:r>
              <a:rPr lang="en-US" sz="2000" dirty="0"/>
              <a:t>:- Traits in an organism due to changes in the genetic and is </a:t>
            </a:r>
            <a:r>
              <a:rPr lang="en-US" sz="2000" dirty="0" err="1"/>
              <a:t>heriditary</a:t>
            </a:r>
            <a:r>
              <a:rPr lang="en-US" sz="2000" dirty="0"/>
              <a:t>.</a:t>
            </a:r>
            <a:endParaRPr dirty="0"/>
          </a:p>
          <a:p>
            <a:pPr marL="596900" lvl="0" indent="-514350" algn="l" rtl="0">
              <a:lnSpc>
                <a:spcPct val="95000"/>
              </a:lnSpc>
              <a:spcBef>
                <a:spcPts val="1865"/>
              </a:spcBef>
              <a:spcAft>
                <a:spcPts val="0"/>
              </a:spcAft>
              <a:buSzPts val="2000"/>
              <a:buAutoNum type="alphaLcPeriod"/>
            </a:pPr>
            <a:r>
              <a:rPr lang="en-US" sz="2000" b="1" dirty="0"/>
              <a:t>Acquired traits </a:t>
            </a:r>
            <a:r>
              <a:rPr lang="en-US" sz="2000" dirty="0"/>
              <a:t>:- Traits which are acquired by an organism during its lifetime and is not </a:t>
            </a:r>
            <a:r>
              <a:rPr lang="en-US" sz="2000" dirty="0" err="1"/>
              <a:t>heriditary</a:t>
            </a:r>
            <a:r>
              <a:rPr lang="en-US" sz="2000" dirty="0"/>
              <a:t>.</a:t>
            </a:r>
            <a:endParaRPr dirty="0"/>
          </a:p>
        </p:txBody>
      </p:sp>
      <p:sp>
        <p:nvSpPr>
          <p:cNvPr id="4" name="Rectangle 3"/>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81">
                                            <p:txEl>
                                              <p:pRg st="0" end="0"/>
                                            </p:txEl>
                                          </p:spTgt>
                                        </p:tgtEl>
                                        <p:attrNameLst>
                                          <p:attrName>style.visibility</p:attrName>
                                        </p:attrNameLst>
                                      </p:cBhvr>
                                      <p:to>
                                        <p:strVal val="visible"/>
                                      </p:to>
                                    </p:set>
                                    <p:anim calcmode="lin" valueType="num">
                                      <p:cBhvr additive="base">
                                        <p:cTn id="7" dur="500"/>
                                        <p:tgtEl>
                                          <p:spTgt spid="181">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81">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81">
                                            <p:txEl>
                                              <p:pRg st="1" end="1"/>
                                            </p:txEl>
                                          </p:spTgt>
                                        </p:tgtEl>
                                        <p:attrNameLst>
                                          <p:attrName>style.visibility</p:attrName>
                                        </p:attrNameLst>
                                      </p:cBhvr>
                                      <p:to>
                                        <p:strVal val="visible"/>
                                      </p:to>
                                    </p:set>
                                    <p:anim calcmode="lin" valueType="num">
                                      <p:cBhvr additive="base">
                                        <p:cTn id="12" dur="500"/>
                                        <p:tgtEl>
                                          <p:spTgt spid="181">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81">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181">
                                            <p:txEl>
                                              <p:pRg st="2" end="2"/>
                                            </p:txEl>
                                          </p:spTgt>
                                        </p:tgtEl>
                                        <p:attrNameLst>
                                          <p:attrName>style.visibility</p:attrName>
                                        </p:attrNameLst>
                                      </p:cBhvr>
                                      <p:to>
                                        <p:strVal val="visible"/>
                                      </p:to>
                                    </p:set>
                                    <p:anim calcmode="lin" valueType="num">
                                      <p:cBhvr additive="base">
                                        <p:cTn id="17" dur="500"/>
                                        <p:tgtEl>
                                          <p:spTgt spid="181">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81">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2362200" y="76200"/>
            <a:ext cx="7620000"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595959"/>
              </a:buClr>
              <a:buSzPts val="4400"/>
              <a:buFont typeface="Century Gothic" panose="020B0502020202020204"/>
              <a:buNone/>
            </a:pPr>
            <a:r>
              <a:rPr lang="en-US" dirty="0"/>
              <a:t>Evidences of evolution</a:t>
            </a:r>
            <a:endParaRPr lang="en-US" dirty="0"/>
          </a:p>
        </p:txBody>
      </p:sp>
      <p:sp>
        <p:nvSpPr>
          <p:cNvPr id="187" name="Google Shape;187;p26"/>
          <p:cNvSpPr txBox="1">
            <a:spLocks noGrp="1"/>
          </p:cNvSpPr>
          <p:nvPr>
            <p:ph type="body" idx="1"/>
          </p:nvPr>
        </p:nvSpPr>
        <p:spPr>
          <a:xfrm>
            <a:off x="2362200" y="1701800"/>
            <a:ext cx="7620000"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t>There are a number of common features in different organisms which provide evidence to show evolutionary relationship. The main evidences of evolution are from the study of :- Homologous organs, Analogous organs and Fossils.</a:t>
            </a:r>
            <a:r>
              <a:rPr lang="en-US" dirty="0">
                <a:solidFill>
                  <a:srgbClr val="C00000"/>
                </a:solidFill>
              </a:rPr>
              <a:t> </a:t>
            </a:r>
            <a:endParaRPr dirty="0"/>
          </a:p>
          <a:p>
            <a:pPr marL="304800" lvl="0" indent="-152400" algn="l" rtl="0">
              <a:lnSpc>
                <a:spcPct val="95000"/>
              </a:lnSpc>
              <a:spcBef>
                <a:spcPts val="1865"/>
              </a:spcBef>
              <a:spcAft>
                <a:spcPts val="0"/>
              </a:spcAft>
              <a:buSzPts val="2400"/>
              <a:buNone/>
            </a:pPr>
            <a:endParaRPr dirty="0">
              <a:solidFill>
                <a:srgbClr val="C00000"/>
              </a:solidFill>
            </a:endParaRPr>
          </a:p>
          <a:p>
            <a:pPr marL="304800" lvl="0" indent="-304800" algn="l" rtl="0">
              <a:lnSpc>
                <a:spcPct val="95000"/>
              </a:lnSpc>
              <a:spcBef>
                <a:spcPts val="1865"/>
              </a:spcBef>
              <a:spcAft>
                <a:spcPts val="0"/>
              </a:spcAft>
              <a:buSzPts val="2400"/>
              <a:buNone/>
            </a:pPr>
            <a:endParaRPr dirty="0">
              <a:solidFill>
                <a:srgbClr val="C00000"/>
              </a:solidFill>
            </a:endParaRPr>
          </a:p>
          <a:p>
            <a:pPr marL="304800" lvl="0" indent="-152400" algn="l" rtl="0">
              <a:lnSpc>
                <a:spcPct val="95000"/>
              </a:lnSpc>
              <a:spcBef>
                <a:spcPts val="1865"/>
              </a:spcBef>
              <a:spcAft>
                <a:spcPts val="0"/>
              </a:spcAft>
              <a:buSzPts val="2400"/>
              <a:buNone/>
            </a:pPr>
            <a:endParaRPr dirty="0"/>
          </a:p>
        </p:txBody>
      </p:sp>
      <p:pic>
        <p:nvPicPr>
          <p:cNvPr id="188" name="Google Shape;188;p26"/>
          <p:cNvPicPr preferRelativeResize="0"/>
          <p:nvPr/>
        </p:nvPicPr>
        <p:blipFill rotWithShape="1">
          <a:blip r:embed="rId1"/>
          <a:srcRect/>
          <a:stretch>
            <a:fillRect/>
          </a:stretch>
        </p:blipFill>
        <p:spPr>
          <a:xfrm>
            <a:off x="2443480" y="4065587"/>
            <a:ext cx="3333750" cy="2181225"/>
          </a:xfrm>
          <a:prstGeom prst="rect">
            <a:avLst/>
          </a:prstGeom>
          <a:noFill/>
          <a:ln>
            <a:noFill/>
          </a:ln>
        </p:spPr>
      </p:pic>
      <p:pic>
        <p:nvPicPr>
          <p:cNvPr id="189" name="Google Shape;189;p26"/>
          <p:cNvPicPr preferRelativeResize="0"/>
          <p:nvPr/>
        </p:nvPicPr>
        <p:blipFill rotWithShape="1">
          <a:blip r:embed="rId2"/>
          <a:srcRect/>
          <a:stretch>
            <a:fillRect/>
          </a:stretch>
        </p:blipFill>
        <p:spPr>
          <a:xfrm>
            <a:off x="6279515" y="3917974"/>
            <a:ext cx="3200400" cy="2328838"/>
          </a:xfrm>
          <a:prstGeom prst="rect">
            <a:avLst/>
          </a:prstGeom>
          <a:noFill/>
          <a:ln>
            <a:noFill/>
          </a:ln>
        </p:spPr>
      </p:pic>
      <p:sp>
        <p:nvSpPr>
          <p:cNvPr id="6" name="Rectangle 5"/>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87">
                                            <p:txEl>
                                              <p:pRg st="0" end="0"/>
                                            </p:txEl>
                                          </p:spTgt>
                                        </p:tgtEl>
                                        <p:attrNameLst>
                                          <p:attrName>style.visibility</p:attrName>
                                        </p:attrNameLst>
                                      </p:cBhvr>
                                      <p:to>
                                        <p:strVal val="visible"/>
                                      </p:to>
                                    </p:set>
                                    <p:anim calcmode="lin" valueType="num">
                                      <p:cBhvr additive="base">
                                        <p:cTn id="7" dur="500"/>
                                        <p:tgtEl>
                                          <p:spTgt spid="18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87">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500" fill="hold">
                                          <p:stCondLst>
                                            <p:cond delay="0"/>
                                          </p:stCondLst>
                                        </p:cTn>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par>
                          <p:cTn id="13" fill="hold">
                            <p:stCondLst>
                              <p:cond delay="4000"/>
                            </p:stCondLst>
                            <p:childTnLst>
                              <p:par>
                                <p:cTn id="14" presetID="10" presetClass="entr" presetSubtype="0" fill="hold" nodeType="afterEffect">
                                  <p:stCondLst>
                                    <p:cond delay="1500"/>
                                  </p:stCondLst>
                                  <p:childTnLst>
                                    <p:set>
                                      <p:cBhvr>
                                        <p:cTn id="15" dur="500" fill="hold">
                                          <p:stCondLst>
                                            <p:cond delay="0"/>
                                          </p:stCondLst>
                                        </p:cTn>
                                        <p:tgtEl>
                                          <p:spTgt spid="189"/>
                                        </p:tgtEl>
                                        <p:attrNameLst>
                                          <p:attrName>style.visibility</p:attrName>
                                        </p:attrNameLst>
                                      </p:cBhvr>
                                      <p:to>
                                        <p:strVal val="visible"/>
                                      </p:to>
                                    </p:set>
                                    <p:animEffect transition="in" filter="fade">
                                      <p:cBhvr>
                                        <p:cTn id="16" dur="500"/>
                                        <p:tgtEl>
                                          <p:spTgt spid="189"/>
                                        </p:tgtEl>
                                      </p:cBhvr>
                                    </p:animEffect>
                                  </p:childTnLst>
                                </p:cTn>
                              </p:par>
                            </p:childTnLst>
                          </p:cTn>
                        </p:par>
                        <p:par>
                          <p:cTn id="17" fill="hold">
                            <p:stCondLst>
                              <p:cond delay="6000"/>
                            </p:stCondLst>
                            <p:childTnLst>
                              <p:par>
                                <p:cTn id="18" presetID="12" presetClass="entr" presetSubtype="4" fill="hold" grpId="0" nodeType="afterEffect">
                                  <p:stCondLst>
                                    <p:cond delay="1500"/>
                                  </p:stCondLst>
                                  <p:childTnLst>
                                    <p:set>
                                      <p:cBhvr>
                                        <p:cTn id="19" dur="500" fill="hold">
                                          <p:stCondLst>
                                            <p:cond delay="0"/>
                                          </p:stCondLst>
                                        </p:cTn>
                                        <p:tgtEl>
                                          <p:spTgt spid="6"/>
                                        </p:tgtEl>
                                        <p:attrNameLst>
                                          <p:attrName>style.visibility</p:attrName>
                                        </p:attrNameLst>
                                      </p:cBhvr>
                                      <p:to>
                                        <p:strVal val="visible"/>
                                      </p:to>
                                    </p:set>
                                    <p:anim calcmode="lin" valueType="num">
                                      <p:cBhvr additive="base">
                                        <p:cTn id="20" dur="500"/>
                                        <p:tgtEl>
                                          <p:spTgt spid="6"/>
                                        </p:tgtEl>
                                        <p:attrNameLst>
                                          <p:attrName>ppt_y</p:attrName>
                                        </p:attrNameLst>
                                      </p:cBhvr>
                                      <p:tavLst>
                                        <p:tav tm="0">
                                          <p:val>
                                            <p:strVal val="#ppt_y+#ppt_h*1.125000"/>
                                          </p:val>
                                        </p:tav>
                                        <p:tav tm="100000">
                                          <p:val>
                                            <p:strVal val="#ppt_y"/>
                                          </p:val>
                                        </p:tav>
                                      </p:tavLst>
                                    </p:anim>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build="p"/>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2362200" y="76200"/>
            <a:ext cx="7620000"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595959"/>
              </a:buClr>
              <a:buSzPts val="4400"/>
              <a:buFont typeface="Century Gothic" panose="020B0502020202020204"/>
              <a:buNone/>
            </a:pPr>
            <a:r>
              <a:rPr lang="en-US" dirty="0"/>
              <a:t>Evolution by stages</a:t>
            </a:r>
            <a:endParaRPr lang="en-US" dirty="0"/>
          </a:p>
        </p:txBody>
      </p:sp>
      <p:sp>
        <p:nvSpPr>
          <p:cNvPr id="195" name="Google Shape;195;p27"/>
          <p:cNvSpPr txBox="1">
            <a:spLocks noGrp="1"/>
          </p:cNvSpPr>
          <p:nvPr>
            <p:ph type="body" idx="1"/>
          </p:nvPr>
        </p:nvSpPr>
        <p:spPr>
          <a:xfrm>
            <a:off x="2362200" y="1701800"/>
            <a:ext cx="7620000"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85000"/>
              </a:lnSpc>
              <a:spcBef>
                <a:spcPts val="0"/>
              </a:spcBef>
              <a:spcAft>
                <a:spcPts val="0"/>
              </a:spcAft>
              <a:buSzPts val="1700"/>
              <a:buChar char="•"/>
            </a:pPr>
            <a:r>
              <a:rPr lang="en-US" sz="1700" dirty="0"/>
              <a:t>Complex organisms and its organs developed from simpler organisms gradually over generations. </a:t>
            </a:r>
            <a:endParaRPr dirty="0"/>
          </a:p>
          <a:p>
            <a:pPr marL="304800" lvl="0" indent="-304800" algn="l" rtl="0">
              <a:lnSpc>
                <a:spcPct val="85000"/>
              </a:lnSpc>
              <a:spcBef>
                <a:spcPts val="1865"/>
              </a:spcBef>
              <a:spcAft>
                <a:spcPts val="0"/>
              </a:spcAft>
              <a:buSzPts val="1700"/>
              <a:buChar char="•"/>
            </a:pPr>
            <a:r>
              <a:rPr lang="en-US" sz="1700" dirty="0" err="1"/>
              <a:t>i</a:t>
            </a:r>
            <a:r>
              <a:rPr lang="en-US" sz="1700" dirty="0"/>
              <a:t>) </a:t>
            </a:r>
            <a:r>
              <a:rPr lang="en-US" sz="1700" b="1" dirty="0"/>
              <a:t>Evolution of eyes </a:t>
            </a:r>
            <a:r>
              <a:rPr lang="en-US" sz="1700" dirty="0"/>
              <a:t>:- The eyes of planaria are just eye spots to detect light. It developed gradually into a complex organ in higher animals. </a:t>
            </a:r>
            <a:endParaRPr dirty="0"/>
          </a:p>
          <a:p>
            <a:pPr marL="304800" lvl="0" indent="-304800" algn="l" rtl="0">
              <a:lnSpc>
                <a:spcPct val="85000"/>
              </a:lnSpc>
              <a:spcBef>
                <a:spcPts val="1865"/>
              </a:spcBef>
              <a:spcAft>
                <a:spcPts val="0"/>
              </a:spcAft>
              <a:buSzPts val="1700"/>
              <a:buChar char="•"/>
            </a:pPr>
            <a:r>
              <a:rPr lang="en-US" sz="1700" dirty="0"/>
              <a:t>ii) </a:t>
            </a:r>
            <a:r>
              <a:rPr lang="en-US" sz="1700" b="1" dirty="0"/>
              <a:t>Evolution of feathers </a:t>
            </a:r>
            <a:r>
              <a:rPr lang="en-US" sz="1700" dirty="0"/>
              <a:t>:- Feathers were first developed in dinosaurs and used for protection from cold. Later birds used them for flying.</a:t>
            </a:r>
            <a:endParaRPr dirty="0"/>
          </a:p>
          <a:p>
            <a:pPr marL="304800" lvl="0" indent="-304800" algn="l" rtl="0">
              <a:lnSpc>
                <a:spcPct val="85000"/>
              </a:lnSpc>
              <a:spcBef>
                <a:spcPts val="1865"/>
              </a:spcBef>
              <a:spcAft>
                <a:spcPts val="0"/>
              </a:spcAft>
              <a:buSzPts val="1700"/>
              <a:buChar char="•"/>
            </a:pPr>
            <a:r>
              <a:rPr lang="en-US" sz="1700" dirty="0"/>
              <a:t>iii) </a:t>
            </a:r>
            <a:r>
              <a:rPr lang="en-US" sz="1700" b="1" dirty="0"/>
              <a:t>Evolution by artificial selection </a:t>
            </a:r>
            <a:r>
              <a:rPr lang="en-US" sz="1700" dirty="0"/>
              <a:t>:- Humans cultivated wild cabbage for over 2000 years and produced different vegetables from it by artificial selection. </a:t>
            </a:r>
            <a:endParaRPr dirty="0"/>
          </a:p>
          <a:p>
            <a:pPr marL="304800" lvl="0" indent="-196850" algn="l" rtl="0">
              <a:lnSpc>
                <a:spcPct val="85000"/>
              </a:lnSpc>
              <a:spcBef>
                <a:spcPts val="1865"/>
              </a:spcBef>
              <a:spcAft>
                <a:spcPts val="0"/>
              </a:spcAft>
              <a:buSzPts val="1700"/>
              <a:buNone/>
            </a:pPr>
            <a:endParaRPr sz="1700" dirty="0"/>
          </a:p>
        </p:txBody>
      </p:sp>
      <p:pic>
        <p:nvPicPr>
          <p:cNvPr id="196" name="Google Shape;196;p27"/>
          <p:cNvPicPr preferRelativeResize="0"/>
          <p:nvPr/>
        </p:nvPicPr>
        <p:blipFill rotWithShape="1">
          <a:blip r:embed="rId1"/>
          <a:srcRect/>
          <a:stretch>
            <a:fillRect/>
          </a:stretch>
        </p:blipFill>
        <p:spPr>
          <a:xfrm>
            <a:off x="2762348" y="4743450"/>
            <a:ext cx="5243732" cy="2038350"/>
          </a:xfrm>
          <a:prstGeom prst="rect">
            <a:avLst/>
          </a:prstGeom>
          <a:noFill/>
          <a:ln>
            <a:noFill/>
          </a:ln>
        </p:spPr>
      </p:pic>
      <p:sp>
        <p:nvSpPr>
          <p:cNvPr id="5" name="Rectangle 4"/>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95">
                                            <p:txEl>
                                              <p:pRg st="0" end="0"/>
                                            </p:txEl>
                                          </p:spTgt>
                                        </p:tgtEl>
                                        <p:attrNameLst>
                                          <p:attrName>style.visibility</p:attrName>
                                        </p:attrNameLst>
                                      </p:cBhvr>
                                      <p:to>
                                        <p:strVal val="visible"/>
                                      </p:to>
                                    </p:set>
                                    <p:anim calcmode="lin" valueType="num">
                                      <p:cBhvr additive="base">
                                        <p:cTn id="7" dur="500"/>
                                        <p:tgtEl>
                                          <p:spTgt spid="19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95">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95">
                                            <p:txEl>
                                              <p:pRg st="1" end="1"/>
                                            </p:txEl>
                                          </p:spTgt>
                                        </p:tgtEl>
                                        <p:attrNameLst>
                                          <p:attrName>style.visibility</p:attrName>
                                        </p:attrNameLst>
                                      </p:cBhvr>
                                      <p:to>
                                        <p:strVal val="visible"/>
                                      </p:to>
                                    </p:set>
                                    <p:anim calcmode="lin" valueType="num">
                                      <p:cBhvr additive="base">
                                        <p:cTn id="12" dur="500"/>
                                        <p:tgtEl>
                                          <p:spTgt spid="195">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95">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195">
                                            <p:txEl>
                                              <p:pRg st="2" end="2"/>
                                            </p:txEl>
                                          </p:spTgt>
                                        </p:tgtEl>
                                        <p:attrNameLst>
                                          <p:attrName>style.visibility</p:attrName>
                                        </p:attrNameLst>
                                      </p:cBhvr>
                                      <p:to>
                                        <p:strVal val="visible"/>
                                      </p:to>
                                    </p:set>
                                    <p:anim calcmode="lin" valueType="num">
                                      <p:cBhvr additive="base">
                                        <p:cTn id="17" dur="500"/>
                                        <p:tgtEl>
                                          <p:spTgt spid="195">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95">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195">
                                            <p:txEl>
                                              <p:pRg st="3" end="3"/>
                                            </p:txEl>
                                          </p:spTgt>
                                        </p:tgtEl>
                                        <p:attrNameLst>
                                          <p:attrName>style.visibility</p:attrName>
                                        </p:attrNameLst>
                                      </p:cBhvr>
                                      <p:to>
                                        <p:strVal val="visible"/>
                                      </p:to>
                                    </p:set>
                                    <p:anim calcmode="lin" valueType="num">
                                      <p:cBhvr additive="base">
                                        <p:cTn id="22" dur="500"/>
                                        <p:tgtEl>
                                          <p:spTgt spid="195">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195">
                                            <p:txEl>
                                              <p:pRg st="3" end="3"/>
                                            </p:txEl>
                                          </p:spTgt>
                                        </p:tgtEl>
                                      </p:cBhvr>
                                    </p:animEffect>
                                  </p:childTnLst>
                                </p:cTn>
                              </p:par>
                            </p:childTnLst>
                          </p:cTn>
                        </p:par>
                        <p:par>
                          <p:cTn id="24" fill="hold">
                            <p:stCondLst>
                              <p:cond delay="8000"/>
                            </p:stCondLst>
                            <p:childTnLst>
                              <p:par>
                                <p:cTn id="25" presetID="10" presetClass="entr" presetSubtype="0" fill="hold" nodeType="afterEffect">
                                  <p:stCondLst>
                                    <p:cond delay="1500"/>
                                  </p:stCondLst>
                                  <p:childTnLst>
                                    <p:set>
                                      <p:cBhvr>
                                        <p:cTn id="26" dur="500" fill="hold">
                                          <p:stCondLst>
                                            <p:cond delay="0"/>
                                          </p:stCondLst>
                                        </p:cTn>
                                        <p:tgtEl>
                                          <p:spTgt spid="196"/>
                                        </p:tgtEl>
                                        <p:attrNameLst>
                                          <p:attrName>style.visibility</p:attrName>
                                        </p:attrNameLst>
                                      </p:cBhvr>
                                      <p:to>
                                        <p:strVal val="visible"/>
                                      </p:to>
                                    </p:set>
                                    <p:animEffect transition="in" filter="fade">
                                      <p:cBhvr>
                                        <p:cTn id="27" dur="500"/>
                                        <p:tgtEl>
                                          <p:spTgt spid="196"/>
                                        </p:tgtEl>
                                      </p:cBhvr>
                                    </p:animEffect>
                                  </p:childTnLst>
                                </p:cTn>
                              </p:par>
                            </p:childTnLst>
                          </p:cTn>
                        </p:par>
                        <p:par>
                          <p:cTn id="28" fill="hold">
                            <p:stCondLst>
                              <p:cond delay="10000"/>
                            </p:stCondLst>
                            <p:childTnLst>
                              <p:par>
                                <p:cTn id="29" presetID="12" presetClass="entr" presetSubtype="4" fill="hold" grpId="0" nodeType="afterEffect">
                                  <p:stCondLst>
                                    <p:cond delay="5000"/>
                                  </p:stCondLst>
                                  <p:childTnLst>
                                    <p:set>
                                      <p:cBhvr>
                                        <p:cTn id="30" dur="500"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uiExpand="1" build="p"/>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2362200" y="76200"/>
            <a:ext cx="7620000"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595959"/>
              </a:buClr>
              <a:buSzPts val="4400"/>
              <a:buFont typeface="Century Gothic" panose="020B0502020202020204"/>
              <a:buNone/>
            </a:pPr>
            <a:r>
              <a:rPr lang="en-US" dirty="0"/>
              <a:t>Human evolution (Homo sapiens)</a:t>
            </a:r>
            <a:endParaRPr lang="en-US" dirty="0"/>
          </a:p>
        </p:txBody>
      </p:sp>
      <p:sp>
        <p:nvSpPr>
          <p:cNvPr id="202" name="Google Shape;202;p28"/>
          <p:cNvSpPr txBox="1">
            <a:spLocks noGrp="1"/>
          </p:cNvSpPr>
          <p:nvPr>
            <p:ph type="body" idx="1"/>
          </p:nvPr>
        </p:nvSpPr>
        <p:spPr>
          <a:xfrm>
            <a:off x="2329375" y="1461477"/>
            <a:ext cx="7620000"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000"/>
              <a:buChar char="•"/>
            </a:pPr>
            <a:r>
              <a:rPr lang="en-US" sz="2000" dirty="0"/>
              <a:t>There is a great diversity among human beings in their form and features around the world. Human beings evolved in Africa. </a:t>
            </a:r>
            <a:endParaRPr dirty="0"/>
          </a:p>
          <a:p>
            <a:pPr marL="304800" lvl="0" indent="-304800" algn="l" rtl="0">
              <a:lnSpc>
                <a:spcPct val="95000"/>
              </a:lnSpc>
              <a:spcBef>
                <a:spcPts val="1865"/>
              </a:spcBef>
              <a:spcAft>
                <a:spcPts val="0"/>
              </a:spcAft>
              <a:buSzPts val="2000"/>
              <a:buChar char="•"/>
            </a:pPr>
            <a:r>
              <a:rPr lang="en-US" sz="2000" dirty="0"/>
              <a:t>Some of them stayed there and others migrated to different parts of the world. </a:t>
            </a:r>
            <a:endParaRPr dirty="0"/>
          </a:p>
          <a:p>
            <a:pPr marL="304800" lvl="0" indent="-304800" algn="l" rtl="0">
              <a:lnSpc>
                <a:spcPct val="95000"/>
              </a:lnSpc>
              <a:spcBef>
                <a:spcPts val="1865"/>
              </a:spcBef>
              <a:spcAft>
                <a:spcPts val="0"/>
              </a:spcAft>
              <a:buSzPts val="2000"/>
              <a:buChar char="•"/>
            </a:pPr>
            <a:r>
              <a:rPr lang="en-US" sz="2000" dirty="0"/>
              <a:t>Then due to genetic variations and the environmental changes in different geographical regions they developed changes in their forms and features.</a:t>
            </a:r>
            <a:endParaRPr dirty="0"/>
          </a:p>
          <a:p>
            <a:pPr marL="304800" lvl="0" indent="-177800" algn="l" rtl="0">
              <a:lnSpc>
                <a:spcPct val="95000"/>
              </a:lnSpc>
              <a:spcBef>
                <a:spcPts val="1865"/>
              </a:spcBef>
              <a:spcAft>
                <a:spcPts val="0"/>
              </a:spcAft>
              <a:buSzPts val="2000"/>
              <a:buNone/>
            </a:pPr>
            <a:endParaRPr sz="2000" dirty="0"/>
          </a:p>
          <a:p>
            <a:pPr marL="304800" lvl="0" indent="-304800" algn="l" rtl="0">
              <a:lnSpc>
                <a:spcPct val="95000"/>
              </a:lnSpc>
              <a:spcBef>
                <a:spcPts val="1865"/>
              </a:spcBef>
              <a:spcAft>
                <a:spcPts val="0"/>
              </a:spcAft>
              <a:buSzPts val="2000"/>
              <a:buNone/>
            </a:pPr>
            <a:endParaRPr sz="2000" dirty="0">
              <a:solidFill>
                <a:srgbClr val="C00000"/>
              </a:solidFill>
            </a:endParaRPr>
          </a:p>
        </p:txBody>
      </p:sp>
      <p:pic>
        <p:nvPicPr>
          <p:cNvPr id="203" name="Google Shape;203;p28"/>
          <p:cNvPicPr preferRelativeResize="0"/>
          <p:nvPr/>
        </p:nvPicPr>
        <p:blipFill rotWithShape="1">
          <a:blip r:embed="rId1"/>
          <a:srcRect/>
          <a:stretch>
            <a:fillRect/>
          </a:stretch>
        </p:blipFill>
        <p:spPr>
          <a:xfrm>
            <a:off x="4343400" y="4419600"/>
            <a:ext cx="2781300" cy="2362200"/>
          </a:xfrm>
          <a:prstGeom prst="rect">
            <a:avLst/>
          </a:prstGeom>
          <a:noFill/>
          <a:ln>
            <a:noFill/>
          </a:ln>
        </p:spPr>
      </p:pic>
      <p:sp>
        <p:nvSpPr>
          <p:cNvPr id="5" name="Rectangle 4"/>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202">
                                            <p:txEl>
                                              <p:pRg st="0" end="0"/>
                                            </p:txEl>
                                          </p:spTgt>
                                        </p:tgtEl>
                                        <p:attrNameLst>
                                          <p:attrName>style.visibility</p:attrName>
                                        </p:attrNameLst>
                                      </p:cBhvr>
                                      <p:to>
                                        <p:strVal val="visible"/>
                                      </p:to>
                                    </p:set>
                                    <p:anim calcmode="lin" valueType="num">
                                      <p:cBhvr additive="base">
                                        <p:cTn id="7" dur="500"/>
                                        <p:tgtEl>
                                          <p:spTgt spid="20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02">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202">
                                            <p:txEl>
                                              <p:pRg st="1" end="1"/>
                                            </p:txEl>
                                          </p:spTgt>
                                        </p:tgtEl>
                                        <p:attrNameLst>
                                          <p:attrName>style.visibility</p:attrName>
                                        </p:attrNameLst>
                                      </p:cBhvr>
                                      <p:to>
                                        <p:strVal val="visible"/>
                                      </p:to>
                                    </p:set>
                                    <p:anim calcmode="lin" valueType="num">
                                      <p:cBhvr additive="base">
                                        <p:cTn id="12" dur="500"/>
                                        <p:tgtEl>
                                          <p:spTgt spid="202">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202">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202">
                                            <p:txEl>
                                              <p:pRg st="2" end="2"/>
                                            </p:txEl>
                                          </p:spTgt>
                                        </p:tgtEl>
                                        <p:attrNameLst>
                                          <p:attrName>style.visibility</p:attrName>
                                        </p:attrNameLst>
                                      </p:cBhvr>
                                      <p:to>
                                        <p:strVal val="visible"/>
                                      </p:to>
                                    </p:set>
                                    <p:anim calcmode="lin" valueType="num">
                                      <p:cBhvr additive="base">
                                        <p:cTn id="17" dur="500"/>
                                        <p:tgtEl>
                                          <p:spTgt spid="202">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202">
                                            <p:txEl>
                                              <p:pRg st="2" end="2"/>
                                            </p:txEl>
                                          </p:spTgt>
                                        </p:tgtEl>
                                      </p:cBhvr>
                                    </p:animEffect>
                                  </p:childTnLst>
                                </p:cTn>
                              </p:par>
                            </p:childTnLst>
                          </p:cTn>
                        </p:par>
                        <p:par>
                          <p:cTn id="19" fill="hold">
                            <p:stCondLst>
                              <p:cond delay="6000"/>
                            </p:stCondLst>
                            <p:childTnLst>
                              <p:par>
                                <p:cTn id="20" presetID="10" presetClass="entr" presetSubtype="0" fill="hold" nodeType="afterEffect">
                                  <p:stCondLst>
                                    <p:cond delay="1500"/>
                                  </p:stCondLst>
                                  <p:childTnLst>
                                    <p:set>
                                      <p:cBhvr>
                                        <p:cTn id="21" dur="500" fill="hold">
                                          <p:stCondLst>
                                            <p:cond delay="0"/>
                                          </p:stCondLst>
                                        </p:cTn>
                                        <p:tgtEl>
                                          <p:spTgt spid="203"/>
                                        </p:tgtEl>
                                        <p:attrNameLst>
                                          <p:attrName>style.visibility</p:attrName>
                                        </p:attrNameLst>
                                      </p:cBhvr>
                                      <p:to>
                                        <p:strVal val="visible"/>
                                      </p:to>
                                    </p:set>
                                    <p:animEffect transition="in" filter="fade">
                                      <p:cBhvr>
                                        <p:cTn id="22" dur="500"/>
                                        <p:tgtEl>
                                          <p:spTgt spid="203"/>
                                        </p:tgtEl>
                                      </p:cBhvr>
                                    </p:animEffect>
                                  </p:childTnLst>
                                </p:cTn>
                              </p:par>
                            </p:childTnLst>
                          </p:cTn>
                        </p:par>
                        <p:par>
                          <p:cTn id="23" fill="hold">
                            <p:stCondLst>
                              <p:cond delay="8000"/>
                            </p:stCondLst>
                            <p:childTnLst>
                              <p:par>
                                <p:cTn id="24" presetID="12" presetClass="entr" presetSubtype="4" fill="hold" grpId="0" nodeType="afterEffect">
                                  <p:stCondLst>
                                    <p:cond delay="11000"/>
                                  </p:stCondLst>
                                  <p:childTnLst>
                                    <p:set>
                                      <p:cBhvr>
                                        <p:cTn id="25" dur="500" fill="hold">
                                          <p:stCondLst>
                                            <p:cond delay="0"/>
                                          </p:stCondLst>
                                        </p:cTn>
                                        <p:tgtEl>
                                          <p:spTgt spid="5"/>
                                        </p:tgtEl>
                                        <p:attrNameLst>
                                          <p:attrName>style.visibility</p:attrName>
                                        </p:attrNameLst>
                                      </p:cBhvr>
                                      <p:to>
                                        <p:strVal val="visible"/>
                                      </p:to>
                                    </p:set>
                                    <p:anim calcmode="lin" valueType="num">
                                      <p:cBhvr additive="base">
                                        <p:cTn id="26" dur="500"/>
                                        <p:tgtEl>
                                          <p:spTgt spid="5"/>
                                        </p:tgtEl>
                                        <p:attrNameLst>
                                          <p:attrName>ppt_y</p:attrName>
                                        </p:attrNameLst>
                                      </p:cBhvr>
                                      <p:tavLst>
                                        <p:tav tm="0">
                                          <p:val>
                                            <p:strVal val="#ppt_y+#ppt_h*1.125000"/>
                                          </p:val>
                                        </p:tav>
                                        <p:tav tm="100000">
                                          <p:val>
                                            <p:strVal val="#ppt_y"/>
                                          </p:val>
                                        </p:tav>
                                      </p:tavLst>
                                    </p:anim>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build="p"/>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
            <a:ext cx="7620000" cy="1099457"/>
          </a:xfrm>
        </p:spPr>
        <p:txBody>
          <a:bodyPr/>
          <a:lstStyle/>
          <a:p>
            <a:r>
              <a:rPr lang="en-US" dirty="0"/>
              <a:t>Conclusion	</a:t>
            </a:r>
            <a:endParaRPr lang="en-US" dirty="0"/>
          </a:p>
        </p:txBody>
      </p:sp>
      <p:sp>
        <p:nvSpPr>
          <p:cNvPr id="3" name="Text Placeholder 2"/>
          <p:cNvSpPr>
            <a:spLocks noGrp="1"/>
          </p:cNvSpPr>
          <p:nvPr>
            <p:ph type="body" idx="1"/>
          </p:nvPr>
        </p:nvSpPr>
        <p:spPr>
          <a:xfrm>
            <a:off x="2362200" y="1240971"/>
            <a:ext cx="7620000" cy="5208815"/>
          </a:xfrm>
        </p:spPr>
        <p:txBody>
          <a:bodyPr/>
          <a:lstStyle/>
          <a:p>
            <a:pPr>
              <a:lnSpc>
                <a:spcPct val="100000"/>
              </a:lnSpc>
              <a:spcBef>
                <a:spcPts val="0"/>
              </a:spcBef>
            </a:pPr>
            <a:r>
              <a:rPr lang="en-US" sz="2000" dirty="0"/>
              <a:t>What we studied?</a:t>
            </a:r>
            <a:endParaRPr lang="en-US" sz="2000" dirty="0"/>
          </a:p>
          <a:p>
            <a:pPr>
              <a:lnSpc>
                <a:spcPct val="100000"/>
              </a:lnSpc>
              <a:spcBef>
                <a:spcPts val="0"/>
              </a:spcBef>
            </a:pPr>
            <a:r>
              <a:rPr lang="en-US" sz="2000"/>
              <a:t>Heredity</a:t>
            </a:r>
            <a:endParaRPr lang="en-US" sz="2000" dirty="0"/>
          </a:p>
          <a:p>
            <a:pPr lvl="1">
              <a:lnSpc>
                <a:spcPct val="100000"/>
              </a:lnSpc>
              <a:spcBef>
                <a:spcPts val="0"/>
              </a:spcBef>
            </a:pPr>
            <a:r>
              <a:rPr lang="en-US" sz="1800" dirty="0"/>
              <a:t>Accumulation of variations during reproduction </a:t>
            </a:r>
            <a:endParaRPr lang="en-US" sz="1800" dirty="0"/>
          </a:p>
          <a:p>
            <a:pPr lvl="1">
              <a:lnSpc>
                <a:spcPct val="100000"/>
              </a:lnSpc>
              <a:spcBef>
                <a:spcPts val="0"/>
              </a:spcBef>
            </a:pPr>
            <a:r>
              <a:rPr lang="en-US" sz="1800" dirty="0"/>
              <a:t>Rules for inheritance of characters (traits)</a:t>
            </a:r>
            <a:endParaRPr lang="en-US" sz="1800" dirty="0"/>
          </a:p>
          <a:p>
            <a:pPr lvl="2">
              <a:lnSpc>
                <a:spcPct val="100000"/>
              </a:lnSpc>
              <a:spcBef>
                <a:spcPts val="0"/>
              </a:spcBef>
            </a:pPr>
            <a:r>
              <a:rPr lang="en-US" dirty="0"/>
              <a:t>When plants having one pair of character (</a:t>
            </a:r>
            <a:r>
              <a:rPr lang="en-US" dirty="0" err="1"/>
              <a:t>Eg</a:t>
            </a:r>
            <a:r>
              <a:rPr lang="en-US" dirty="0"/>
              <a:t>:- tall and short plant) was crossed (Monohybrid cross)</a:t>
            </a:r>
            <a:endParaRPr lang="en-US" dirty="0"/>
          </a:p>
          <a:p>
            <a:pPr lvl="2">
              <a:lnSpc>
                <a:spcPct val="100000"/>
              </a:lnSpc>
              <a:spcBef>
                <a:spcPts val="0"/>
              </a:spcBef>
            </a:pPr>
            <a:r>
              <a:rPr lang="en-US" dirty="0"/>
              <a:t>When plants having two pairs of characters (</a:t>
            </a:r>
            <a:r>
              <a:rPr lang="en-US" dirty="0" err="1"/>
              <a:t>Eg</a:t>
            </a:r>
            <a:r>
              <a:rPr lang="en-US" dirty="0"/>
              <a:t>:- shape and </a:t>
            </a:r>
            <a:r>
              <a:rPr lang="en-US" dirty="0" err="1"/>
              <a:t>colour</a:t>
            </a:r>
            <a:r>
              <a:rPr lang="en-US" dirty="0"/>
              <a:t> of seeds) were crossed (</a:t>
            </a:r>
            <a:r>
              <a:rPr lang="en-US" dirty="0" err="1"/>
              <a:t>Dihybrid</a:t>
            </a:r>
            <a:r>
              <a:rPr lang="en-US" dirty="0"/>
              <a:t> cross)</a:t>
            </a:r>
            <a:endParaRPr lang="en-US" dirty="0"/>
          </a:p>
          <a:p>
            <a:pPr lvl="1">
              <a:lnSpc>
                <a:spcPct val="100000"/>
              </a:lnSpc>
              <a:spcBef>
                <a:spcPts val="0"/>
              </a:spcBef>
            </a:pPr>
            <a:r>
              <a:rPr lang="en-US" sz="1800" dirty="0"/>
              <a:t>Sex determination in human beings </a:t>
            </a:r>
            <a:endParaRPr lang="en-US" sz="1800" dirty="0"/>
          </a:p>
          <a:p>
            <a:pPr>
              <a:lnSpc>
                <a:spcPct val="100000"/>
              </a:lnSpc>
              <a:spcBef>
                <a:spcPts val="0"/>
              </a:spcBef>
            </a:pPr>
            <a:r>
              <a:rPr lang="en-US" sz="2000" dirty="0"/>
              <a:t>Evolution</a:t>
            </a:r>
            <a:endParaRPr lang="en-US" sz="2000" dirty="0"/>
          </a:p>
          <a:p>
            <a:pPr lvl="1">
              <a:lnSpc>
                <a:spcPct val="100000"/>
              </a:lnSpc>
              <a:spcBef>
                <a:spcPts val="0"/>
              </a:spcBef>
            </a:pPr>
            <a:r>
              <a:rPr lang="en-US" sz="1800" dirty="0"/>
              <a:t>Speciation  ( Formation of new species from existing species )</a:t>
            </a:r>
            <a:endParaRPr lang="en-US" sz="1800" dirty="0"/>
          </a:p>
          <a:p>
            <a:pPr lvl="1">
              <a:lnSpc>
                <a:spcPct val="100000"/>
              </a:lnSpc>
              <a:spcBef>
                <a:spcPts val="0"/>
              </a:spcBef>
            </a:pPr>
            <a:r>
              <a:rPr lang="en-US" sz="1800" dirty="0"/>
              <a:t>Evidences of evolution</a:t>
            </a:r>
            <a:endParaRPr lang="en-US" sz="1800" dirty="0"/>
          </a:p>
          <a:p>
            <a:pPr lvl="1">
              <a:lnSpc>
                <a:spcPct val="100000"/>
              </a:lnSpc>
              <a:spcBef>
                <a:spcPts val="0"/>
              </a:spcBef>
            </a:pPr>
            <a:r>
              <a:rPr lang="en-US" sz="1800" dirty="0"/>
              <a:t>Evolution by stages</a:t>
            </a:r>
            <a:endParaRPr lang="en-US" sz="1800" dirty="0"/>
          </a:p>
          <a:p>
            <a:pPr lvl="1">
              <a:lnSpc>
                <a:spcPct val="100000"/>
              </a:lnSpc>
              <a:spcBef>
                <a:spcPts val="0"/>
              </a:spcBef>
            </a:pPr>
            <a:r>
              <a:rPr lang="en-US" sz="1800" dirty="0"/>
              <a:t>Evolution by stages</a:t>
            </a:r>
            <a:endParaRPr lang="en-US" sz="1800" dirty="0"/>
          </a:p>
          <a:p>
            <a:pPr lvl="1">
              <a:lnSpc>
                <a:spcPct val="100000"/>
              </a:lnSpc>
              <a:spcBef>
                <a:spcPts val="0"/>
              </a:spcBef>
            </a:pPr>
            <a:r>
              <a:rPr lang="en-US" sz="1800" dirty="0"/>
              <a:t>Human Evolution (Homo Sapiens)</a:t>
            </a:r>
            <a:endParaRPr lang="en-US" sz="1800" dirty="0"/>
          </a:p>
        </p:txBody>
      </p:sp>
      <p:sp>
        <p:nvSpPr>
          <p:cNvPr id="4" name="Rectangle 3"/>
          <p:cNvSpPr/>
          <p:nvPr/>
        </p:nvSpPr>
        <p:spPr>
          <a:xfrm>
            <a:off x="5184463" y="6778831"/>
            <a:ext cx="272416" cy="76200"/>
          </a:xfrm>
          <a:prstGeom prst="rect">
            <a:avLst/>
          </a:prstGeom>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500"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par>
                          <p:cTn id="29" fill="hold">
                            <p:stCondLst>
                              <p:cond delay="10000"/>
                            </p:stCondLst>
                            <p:childTnLst>
                              <p:par>
                                <p:cTn id="30" presetID="12" presetClass="entr" presetSubtype="4" fill="hold" grpId="0" nodeType="afterEffect">
                                  <p:stCondLst>
                                    <p:cond delay="1500"/>
                                  </p:stCondLst>
                                  <p:childTnLst>
                                    <p:set>
                                      <p:cBhvr>
                                        <p:cTn id="31" dur="500" fill="hold">
                                          <p:stCondLst>
                                            <p:cond delay="0"/>
                                          </p:stCondLst>
                                        </p:cTn>
                                        <p:tgtEl>
                                          <p:spTgt spid="3">
                                            <p:txEl>
                                              <p:pRg st="5" end="5"/>
                                            </p:txEl>
                                          </p:spTgt>
                                        </p:tgtEl>
                                        <p:attrNameLst>
                                          <p:attrName>style.visibility</p:attrName>
                                        </p:attrNameLst>
                                      </p:cBhvr>
                                      <p:to>
                                        <p:strVal val="visible"/>
                                      </p:to>
                                    </p:set>
                                    <p:anim calcmode="lin" valueType="num">
                                      <p:cBhvr additive="base">
                                        <p:cTn id="3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3" dur="500"/>
                                        <p:tgtEl>
                                          <p:spTgt spid="3">
                                            <p:txEl>
                                              <p:pRg st="5" end="5"/>
                                            </p:txEl>
                                          </p:spTgt>
                                        </p:tgtEl>
                                      </p:cBhvr>
                                    </p:animEffect>
                                  </p:childTnLst>
                                </p:cTn>
                              </p:par>
                            </p:childTnLst>
                          </p:cTn>
                        </p:par>
                        <p:par>
                          <p:cTn id="34" fill="hold">
                            <p:stCondLst>
                              <p:cond delay="12000"/>
                            </p:stCondLst>
                            <p:childTnLst>
                              <p:par>
                                <p:cTn id="35" presetID="12" presetClass="entr" presetSubtype="4" fill="hold" grpId="0" nodeType="afterEffect">
                                  <p:stCondLst>
                                    <p:cond delay="1500"/>
                                  </p:stCondLst>
                                  <p:childTnLst>
                                    <p:set>
                                      <p:cBhvr>
                                        <p:cTn id="36" dur="500"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par>
                          <p:cTn id="39" fill="hold">
                            <p:stCondLst>
                              <p:cond delay="14000"/>
                            </p:stCondLst>
                            <p:childTnLst>
                              <p:par>
                                <p:cTn id="40" presetID="12" presetClass="entr" presetSubtype="4" fill="hold" grpId="0" nodeType="afterEffect">
                                  <p:stCondLst>
                                    <p:cond delay="1500"/>
                                  </p:stCondLst>
                                  <p:childTnLst>
                                    <p:set>
                                      <p:cBhvr>
                                        <p:cTn id="41" dur="500" fill="hold">
                                          <p:stCondLst>
                                            <p:cond delay="0"/>
                                          </p:stCondLst>
                                        </p:cTn>
                                        <p:tgtEl>
                                          <p:spTgt spid="3">
                                            <p:txEl>
                                              <p:pRg st="7" end="7"/>
                                            </p:txEl>
                                          </p:spTgt>
                                        </p:tgtEl>
                                        <p:attrNameLst>
                                          <p:attrName>style.visibility</p:attrName>
                                        </p:attrNameLst>
                                      </p:cBhvr>
                                      <p:to>
                                        <p:strVal val="visible"/>
                                      </p:to>
                                    </p:set>
                                    <p:anim calcmode="lin" valueType="num">
                                      <p:cBhvr additive="base">
                                        <p:cTn id="42"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3" dur="500"/>
                                        <p:tgtEl>
                                          <p:spTgt spid="3">
                                            <p:txEl>
                                              <p:pRg st="7" end="7"/>
                                            </p:txEl>
                                          </p:spTgt>
                                        </p:tgtEl>
                                      </p:cBhvr>
                                    </p:animEffect>
                                  </p:childTnLst>
                                </p:cTn>
                              </p:par>
                            </p:childTnLst>
                          </p:cTn>
                        </p:par>
                        <p:par>
                          <p:cTn id="44" fill="hold">
                            <p:stCondLst>
                              <p:cond delay="16000"/>
                            </p:stCondLst>
                            <p:childTnLst>
                              <p:par>
                                <p:cTn id="45" presetID="12" presetClass="entr" presetSubtype="4" fill="hold" grpId="0" nodeType="afterEffect">
                                  <p:stCondLst>
                                    <p:cond delay="1500"/>
                                  </p:stCondLst>
                                  <p:childTnLst>
                                    <p:set>
                                      <p:cBhvr>
                                        <p:cTn id="46" dur="500" fill="hold">
                                          <p:stCondLst>
                                            <p:cond delay="0"/>
                                          </p:stCondLst>
                                        </p:cTn>
                                        <p:tgtEl>
                                          <p:spTgt spid="3">
                                            <p:txEl>
                                              <p:pRg st="8" end="8"/>
                                            </p:txEl>
                                          </p:spTgt>
                                        </p:tgtEl>
                                        <p:attrNameLst>
                                          <p:attrName>style.visibility</p:attrName>
                                        </p:attrNameLst>
                                      </p:cBhvr>
                                      <p:to>
                                        <p:strVal val="visible"/>
                                      </p:to>
                                    </p:set>
                                    <p:anim calcmode="lin" valueType="num">
                                      <p:cBhvr additive="base">
                                        <p:cTn id="47"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8" end="8"/>
                                            </p:txEl>
                                          </p:spTgt>
                                        </p:tgtEl>
                                      </p:cBhvr>
                                    </p:animEffect>
                                  </p:childTnLst>
                                </p:cTn>
                              </p:par>
                            </p:childTnLst>
                          </p:cTn>
                        </p:par>
                        <p:par>
                          <p:cTn id="49" fill="hold">
                            <p:stCondLst>
                              <p:cond delay="18000"/>
                            </p:stCondLst>
                            <p:childTnLst>
                              <p:par>
                                <p:cTn id="50" presetID="12" presetClass="entr" presetSubtype="4" fill="hold" grpId="0" nodeType="afterEffect">
                                  <p:stCondLst>
                                    <p:cond delay="1500"/>
                                  </p:stCondLst>
                                  <p:childTnLst>
                                    <p:set>
                                      <p:cBhvr>
                                        <p:cTn id="51" dur="500" fill="hold">
                                          <p:stCondLst>
                                            <p:cond delay="0"/>
                                          </p:stCondLst>
                                        </p:cTn>
                                        <p:tgtEl>
                                          <p:spTgt spid="3">
                                            <p:txEl>
                                              <p:pRg st="9" end="9"/>
                                            </p:txEl>
                                          </p:spTgt>
                                        </p:tgtEl>
                                        <p:attrNameLst>
                                          <p:attrName>style.visibility</p:attrName>
                                        </p:attrNameLst>
                                      </p:cBhvr>
                                      <p:to>
                                        <p:strVal val="visible"/>
                                      </p:to>
                                    </p:set>
                                    <p:anim calcmode="lin" valueType="num">
                                      <p:cBhvr additive="base">
                                        <p:cTn id="52"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3" dur="500"/>
                                        <p:tgtEl>
                                          <p:spTgt spid="3">
                                            <p:txEl>
                                              <p:pRg st="9" end="9"/>
                                            </p:txEl>
                                          </p:spTgt>
                                        </p:tgtEl>
                                      </p:cBhvr>
                                    </p:animEffect>
                                  </p:childTnLst>
                                </p:cTn>
                              </p:par>
                            </p:childTnLst>
                          </p:cTn>
                        </p:par>
                        <p:par>
                          <p:cTn id="54" fill="hold">
                            <p:stCondLst>
                              <p:cond delay="20000"/>
                            </p:stCondLst>
                            <p:childTnLst>
                              <p:par>
                                <p:cTn id="55" presetID="12" presetClass="entr" presetSubtype="4" fill="hold" grpId="0" nodeType="afterEffect">
                                  <p:stCondLst>
                                    <p:cond delay="1500"/>
                                  </p:stCondLst>
                                  <p:childTnLst>
                                    <p:set>
                                      <p:cBhvr>
                                        <p:cTn id="56" dur="500" fill="hold">
                                          <p:stCondLst>
                                            <p:cond delay="0"/>
                                          </p:stCondLst>
                                        </p:cTn>
                                        <p:tgtEl>
                                          <p:spTgt spid="3">
                                            <p:txEl>
                                              <p:pRg st="10" end="10"/>
                                            </p:txEl>
                                          </p:spTgt>
                                        </p:tgtEl>
                                        <p:attrNameLst>
                                          <p:attrName>style.visibility</p:attrName>
                                        </p:attrNameLst>
                                      </p:cBhvr>
                                      <p:to>
                                        <p:strVal val="visible"/>
                                      </p:to>
                                    </p:set>
                                    <p:anim calcmode="lin" valueType="num">
                                      <p:cBhvr additive="base">
                                        <p:cTn id="57"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8" dur="500"/>
                                        <p:tgtEl>
                                          <p:spTgt spid="3">
                                            <p:txEl>
                                              <p:pRg st="10" end="10"/>
                                            </p:txEl>
                                          </p:spTgt>
                                        </p:tgtEl>
                                      </p:cBhvr>
                                    </p:animEffect>
                                  </p:childTnLst>
                                </p:cTn>
                              </p:par>
                            </p:childTnLst>
                          </p:cTn>
                        </p:par>
                        <p:par>
                          <p:cTn id="59" fill="hold">
                            <p:stCondLst>
                              <p:cond delay="22000"/>
                            </p:stCondLst>
                            <p:childTnLst>
                              <p:par>
                                <p:cTn id="60" presetID="12" presetClass="entr" presetSubtype="4" fill="hold" grpId="0" nodeType="afterEffect">
                                  <p:stCondLst>
                                    <p:cond delay="1500"/>
                                  </p:stCondLst>
                                  <p:childTnLst>
                                    <p:set>
                                      <p:cBhvr>
                                        <p:cTn id="61" dur="500" fill="hold">
                                          <p:stCondLst>
                                            <p:cond delay="0"/>
                                          </p:stCondLst>
                                        </p:cTn>
                                        <p:tgtEl>
                                          <p:spTgt spid="3">
                                            <p:txEl>
                                              <p:pRg st="11" end="11"/>
                                            </p:txEl>
                                          </p:spTgt>
                                        </p:tgtEl>
                                        <p:attrNameLst>
                                          <p:attrName>style.visibility</p:attrName>
                                        </p:attrNameLst>
                                      </p:cBhvr>
                                      <p:to>
                                        <p:strVal val="visible"/>
                                      </p:to>
                                    </p:set>
                                    <p:anim calcmode="lin" valueType="num">
                                      <p:cBhvr additive="base">
                                        <p:cTn id="62"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3" dur="500"/>
                                        <p:tgtEl>
                                          <p:spTgt spid="3">
                                            <p:txEl>
                                              <p:pRg st="11" end="11"/>
                                            </p:txEl>
                                          </p:spTgt>
                                        </p:tgtEl>
                                      </p:cBhvr>
                                    </p:animEffect>
                                  </p:childTnLst>
                                </p:cTn>
                              </p:par>
                            </p:childTnLst>
                          </p:cTn>
                        </p:par>
                        <p:par>
                          <p:cTn id="64" fill="hold">
                            <p:stCondLst>
                              <p:cond delay="24000"/>
                            </p:stCondLst>
                            <p:childTnLst>
                              <p:par>
                                <p:cTn id="65" presetID="12" presetClass="entr" presetSubtype="4" fill="hold" grpId="0" nodeType="afterEffect">
                                  <p:stCondLst>
                                    <p:cond delay="1500"/>
                                  </p:stCondLst>
                                  <p:childTnLst>
                                    <p:set>
                                      <p:cBhvr>
                                        <p:cTn id="66" dur="500" fill="hold">
                                          <p:stCondLst>
                                            <p:cond delay="0"/>
                                          </p:stCondLst>
                                        </p:cTn>
                                        <p:tgtEl>
                                          <p:spTgt spid="3">
                                            <p:txEl>
                                              <p:pRg st="12" end="12"/>
                                            </p:txEl>
                                          </p:spTgt>
                                        </p:tgtEl>
                                        <p:attrNameLst>
                                          <p:attrName>style.visibility</p:attrName>
                                        </p:attrNameLst>
                                      </p:cBhvr>
                                      <p:to>
                                        <p:strVal val="visible"/>
                                      </p:to>
                                    </p:set>
                                    <p:anim calcmode="lin" valueType="num">
                                      <p:cBhvr additive="base">
                                        <p:cTn id="67" dur="50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8" dur="500"/>
                                        <p:tgtEl>
                                          <p:spTgt spid="3">
                                            <p:txEl>
                                              <p:pRg st="12" end="12"/>
                                            </p:txEl>
                                          </p:spTgt>
                                        </p:tgtEl>
                                      </p:cBhvr>
                                    </p:animEffect>
                                  </p:childTnLst>
                                </p:cTn>
                              </p:par>
                            </p:childTnLst>
                          </p:cTn>
                        </p:par>
                        <p:par>
                          <p:cTn id="69" fill="hold">
                            <p:stCondLst>
                              <p:cond delay="26000"/>
                            </p:stCondLst>
                            <p:childTnLst>
                              <p:par>
                                <p:cTn id="70" presetID="12" presetClass="entr" presetSubtype="4" fill="hold" grpId="0" nodeType="afterEffect">
                                  <p:stCondLst>
                                    <p:cond delay="1500"/>
                                  </p:stCondLst>
                                  <p:childTnLst>
                                    <p:set>
                                      <p:cBhvr>
                                        <p:cTn id="71" dur="500" fill="hold">
                                          <p:stCondLst>
                                            <p:cond delay="0"/>
                                          </p:stCondLst>
                                        </p:cTn>
                                        <p:tgtEl>
                                          <p:spTgt spid="4"/>
                                        </p:tgtEl>
                                        <p:attrNameLst>
                                          <p:attrName>style.visibility</p:attrName>
                                        </p:attrNameLst>
                                      </p:cBhvr>
                                      <p:to>
                                        <p:strVal val="visible"/>
                                      </p:to>
                                    </p:set>
                                    <p:anim calcmode="lin" valueType="num">
                                      <p:cBhvr additive="base">
                                        <p:cTn id="72" dur="500"/>
                                        <p:tgtEl>
                                          <p:spTgt spid="4"/>
                                        </p:tgtEl>
                                        <p:attrNameLst>
                                          <p:attrName>ppt_y</p:attrName>
                                        </p:attrNameLst>
                                      </p:cBhvr>
                                      <p:tavLst>
                                        <p:tav tm="0">
                                          <p:val>
                                            <p:strVal val="#ppt_y+#ppt_h*1.125000"/>
                                          </p:val>
                                        </p:tav>
                                        <p:tav tm="100000">
                                          <p:val>
                                            <p:strVal val="#ppt_y"/>
                                          </p:val>
                                        </p:tav>
                                      </p:tavLst>
                                    </p:anim>
                                    <p:animEffect transition="in" filter="wipe(up)">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ldLvl="0" animBg="1"/>
    </p:bldLst>
  </p:timing>
</p:sld>
</file>

<file path=ppt/theme/theme1.xml><?xml version="1.0" encoding="utf-8"?>
<a:theme xmlns:a="http://schemas.openxmlformats.org/drawingml/2006/main" name="Welcome back to school presentation">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2987</Words>
  <Application>WPS Presentation</Application>
  <PresentationFormat>On-screen Show (4:3)</PresentationFormat>
  <Paragraphs>64</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Century Gothic</vt:lpstr>
      <vt:lpstr>Calibri</vt:lpstr>
      <vt:lpstr>Microsoft YaHei</vt:lpstr>
      <vt:lpstr>Arial Unicode MS</vt:lpstr>
      <vt:lpstr>Welcome back to school presentation</vt:lpstr>
      <vt:lpstr>CHAPTER 9 Heridity and Evolution</vt:lpstr>
      <vt:lpstr>Variations:</vt:lpstr>
      <vt:lpstr>   Speciation  ( Formation of new species from existing species )</vt:lpstr>
      <vt:lpstr>Evolution</vt:lpstr>
      <vt:lpstr>Evidences of evolution</vt:lpstr>
      <vt:lpstr>Evolution by stages</vt:lpstr>
      <vt:lpstr>Human evolution (Homo sapiens)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
  <cp:lastModifiedBy>google1563204022</cp:lastModifiedBy>
  <cp:revision>20</cp:revision>
  <dcterms:created xsi:type="dcterms:W3CDTF">2019-09-18T10:08:00Z</dcterms:created>
  <dcterms:modified xsi:type="dcterms:W3CDTF">2019-09-24T04:07:51Z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