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2" r:id="rId6"/>
    <p:sldId id="263" r:id="rId7"/>
    <p:sldId id="264" r:id="rId8"/>
    <p:sldId id="259" r:id="rId9"/>
    <p:sldId id="260"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8B78F563-4D84-40DA-B21C-8095EC13F79C}" type="datetimeFigureOut">
              <a:rPr lang="fr-FR" smtClean="0"/>
              <a:pPr/>
              <a:t>17/01/2019</a:t>
            </a:fld>
            <a:endParaRPr lang="fr-FR"/>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lang="fr-FR"/>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9150A90-23A1-484E-9287-B593B353259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B78F563-4D84-40DA-B21C-8095EC13F79C}" type="datetimeFigureOut">
              <a:rPr lang="fr-FR" smtClean="0"/>
              <a:pPr/>
              <a:t>17/01/2019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150A90-23A1-484E-9287-B593B353259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B78F563-4D84-40DA-B21C-8095EC13F79C}" type="datetimeFigureOut">
              <a:rPr lang="fr-FR" smtClean="0"/>
              <a:pPr/>
              <a:t>17/01/2019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150A90-23A1-484E-9287-B593B353259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8B78F563-4D84-40DA-B21C-8095EC13F79C}" type="datetimeFigureOut">
              <a:rPr lang="fr-FR" smtClean="0"/>
              <a:pPr/>
              <a:t>17/01/2019</a:t>
            </a:fld>
            <a:endParaRPr lang="fr-FR"/>
          </a:p>
        </p:txBody>
      </p:sp>
      <p:sp>
        <p:nvSpPr>
          <p:cNvPr id="5" name="Espace réservé du pied de page 4"/>
          <p:cNvSpPr>
            <a:spLocks noGrp="1"/>
          </p:cNvSpPr>
          <p:nvPr>
            <p:ph type="ftr" sz="quarter" idx="11"/>
          </p:nvPr>
        </p:nvSpPr>
        <p:spPr>
          <a:xfrm>
            <a:off x="457200" y="6480969"/>
            <a:ext cx="4260056" cy="300831"/>
          </a:xfrm>
        </p:spPr>
        <p:txBody>
          <a:bodyPr/>
          <a:lstStyle/>
          <a:p>
            <a:endParaRPr lang="fr-FR"/>
          </a:p>
        </p:txBody>
      </p:sp>
      <p:sp>
        <p:nvSpPr>
          <p:cNvPr id="6" name="Espace réservé du numéro de diapositive 5"/>
          <p:cNvSpPr>
            <a:spLocks noGrp="1"/>
          </p:cNvSpPr>
          <p:nvPr>
            <p:ph type="sldNum" sz="quarter" idx="12"/>
          </p:nvPr>
        </p:nvSpPr>
        <p:spPr/>
        <p:txBody>
          <a:bodyPr/>
          <a:lstStyle/>
          <a:p>
            <a:fld id="{19150A90-23A1-484E-9287-B593B353259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8B78F563-4D84-40DA-B21C-8095EC13F79C}" type="datetimeFigureOut">
              <a:rPr lang="fr-FR" smtClean="0"/>
              <a:pPr/>
              <a:t>17/01/2019</a:t>
            </a:fld>
            <a:endParaRPr lang="fr-FR"/>
          </a:p>
        </p:txBody>
      </p:sp>
      <p:sp>
        <p:nvSpPr>
          <p:cNvPr id="5" name="Espace réservé du pied de page 4"/>
          <p:cNvSpPr>
            <a:spLocks noGrp="1"/>
          </p:cNvSpPr>
          <p:nvPr>
            <p:ph type="ftr" sz="quarter" idx="11"/>
          </p:nvPr>
        </p:nvSpPr>
        <p:spPr>
          <a:xfrm>
            <a:off x="2619376" y="6480969"/>
            <a:ext cx="4260056" cy="300831"/>
          </a:xfrm>
        </p:spPr>
        <p:txBody>
          <a:bodyPr/>
          <a:lstStyle/>
          <a:p>
            <a:endParaRPr lang="fr-FR"/>
          </a:p>
        </p:txBody>
      </p:sp>
      <p:sp>
        <p:nvSpPr>
          <p:cNvPr id="6" name="Espace réservé du numéro de diapositive 5"/>
          <p:cNvSpPr>
            <a:spLocks noGrp="1"/>
          </p:cNvSpPr>
          <p:nvPr>
            <p:ph type="sldNum" sz="quarter" idx="12"/>
          </p:nvPr>
        </p:nvSpPr>
        <p:spPr>
          <a:xfrm>
            <a:off x="8451056" y="809624"/>
            <a:ext cx="502920" cy="300831"/>
          </a:xfrm>
        </p:spPr>
        <p:txBody>
          <a:bodyPr/>
          <a:lstStyle/>
          <a:p>
            <a:fld id="{19150A90-23A1-484E-9287-B593B3532599}" type="slidenum">
              <a:rPr lang="fr-FR" smtClean="0"/>
              <a:pPr/>
              <a:t>‹N°›</a:t>
            </a:fld>
            <a:endParaRPr lang="fr-FR"/>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8B78F563-4D84-40DA-B21C-8095EC13F79C}" type="datetimeFigureOut">
              <a:rPr lang="fr-FR" smtClean="0"/>
              <a:pPr/>
              <a:t>17/01/2019</a:t>
            </a:fld>
            <a:endParaRPr lang="fr-FR"/>
          </a:p>
        </p:txBody>
      </p:sp>
      <p:sp>
        <p:nvSpPr>
          <p:cNvPr id="6" name="Espace réservé du pied de page 5"/>
          <p:cNvSpPr>
            <a:spLocks noGrp="1"/>
          </p:cNvSpPr>
          <p:nvPr>
            <p:ph type="ftr" sz="quarter" idx="11"/>
          </p:nvPr>
        </p:nvSpPr>
        <p:spPr>
          <a:xfrm>
            <a:off x="457200" y="6480969"/>
            <a:ext cx="4260056" cy="301752"/>
          </a:xfrm>
        </p:spPr>
        <p:txBody>
          <a:bodyPr/>
          <a:lstStyle/>
          <a:p>
            <a:endParaRPr lang="fr-FR"/>
          </a:p>
        </p:txBody>
      </p:sp>
      <p:sp>
        <p:nvSpPr>
          <p:cNvPr id="7" name="Espace réservé du numéro de diapositive 6"/>
          <p:cNvSpPr>
            <a:spLocks noGrp="1"/>
          </p:cNvSpPr>
          <p:nvPr>
            <p:ph type="sldNum" sz="quarter" idx="12"/>
          </p:nvPr>
        </p:nvSpPr>
        <p:spPr>
          <a:xfrm>
            <a:off x="7589520" y="6480969"/>
            <a:ext cx="502920" cy="301752"/>
          </a:xfrm>
        </p:spPr>
        <p:txBody>
          <a:bodyPr/>
          <a:lstStyle/>
          <a:p>
            <a:fld id="{19150A90-23A1-484E-9287-B593B353259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8B78F563-4D84-40DA-B21C-8095EC13F79C}" type="datetimeFigureOut">
              <a:rPr lang="fr-FR" smtClean="0"/>
              <a:pPr/>
              <a:t>17/01/2019</a:t>
            </a:fld>
            <a:endParaRPr lang="fr-FR"/>
          </a:p>
        </p:txBody>
      </p:sp>
      <p:sp>
        <p:nvSpPr>
          <p:cNvPr id="8" name="Espace réservé du pied de page 7"/>
          <p:cNvSpPr>
            <a:spLocks noGrp="1"/>
          </p:cNvSpPr>
          <p:nvPr>
            <p:ph type="ftr" sz="quarter" idx="11"/>
          </p:nvPr>
        </p:nvSpPr>
        <p:spPr>
          <a:xfrm>
            <a:off x="457200" y="6480969"/>
            <a:ext cx="4261104" cy="301752"/>
          </a:xfrm>
        </p:spPr>
        <p:txBody>
          <a:bodyPr/>
          <a:lstStyle/>
          <a:p>
            <a:endParaRPr lang="fr-FR"/>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19150A90-23A1-484E-9287-B593B353259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B78F563-4D84-40DA-B21C-8095EC13F79C}" type="datetimeFigureOut">
              <a:rPr lang="fr-FR" smtClean="0"/>
              <a:pPr/>
              <a:t>17/01/2019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150A90-23A1-484E-9287-B593B353259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8B78F563-4D84-40DA-B21C-8095EC13F79C}" type="datetimeFigureOut">
              <a:rPr lang="fr-FR" smtClean="0"/>
              <a:pPr/>
              <a:t>17/01/2019</a:t>
            </a:fld>
            <a:endParaRPr lang="fr-FR"/>
          </a:p>
        </p:txBody>
      </p:sp>
      <p:sp>
        <p:nvSpPr>
          <p:cNvPr id="3" name="Espace réservé du pied de page 2"/>
          <p:cNvSpPr>
            <a:spLocks noGrp="1"/>
          </p:cNvSpPr>
          <p:nvPr>
            <p:ph type="ftr" sz="quarter" idx="11"/>
          </p:nvPr>
        </p:nvSpPr>
        <p:spPr>
          <a:xfrm>
            <a:off x="457200" y="6481890"/>
            <a:ext cx="4260056" cy="300831"/>
          </a:xfrm>
        </p:spPr>
        <p:txBody>
          <a:bodyPr/>
          <a:lstStyle/>
          <a:p>
            <a:endParaRPr lang="fr-FR"/>
          </a:p>
        </p:txBody>
      </p:sp>
      <p:sp>
        <p:nvSpPr>
          <p:cNvPr id="4" name="Espace réservé du numéro de diapositive 3"/>
          <p:cNvSpPr>
            <a:spLocks noGrp="1"/>
          </p:cNvSpPr>
          <p:nvPr>
            <p:ph type="sldNum" sz="quarter" idx="12"/>
          </p:nvPr>
        </p:nvSpPr>
        <p:spPr>
          <a:xfrm>
            <a:off x="7589520" y="6480969"/>
            <a:ext cx="502920" cy="301752"/>
          </a:xfrm>
        </p:spPr>
        <p:txBody>
          <a:bodyPr/>
          <a:lstStyle/>
          <a:p>
            <a:fld id="{19150A90-23A1-484E-9287-B593B353259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8B78F563-4D84-40DA-B21C-8095EC13F79C}" type="datetimeFigureOut">
              <a:rPr lang="fr-FR" smtClean="0"/>
              <a:pPr/>
              <a:t>17/01/2019</a:t>
            </a:fld>
            <a:endParaRPr lang="fr-FR"/>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19150A90-23A1-484E-9287-B593B353259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8B78F563-4D84-40DA-B21C-8095EC13F79C}" type="datetimeFigureOut">
              <a:rPr lang="fr-FR" smtClean="0"/>
              <a:pPr/>
              <a:t>17/01/2019</a:t>
            </a:fld>
            <a:endParaRPr lang="fr-FR"/>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19150A90-23A1-484E-9287-B593B353259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78F563-4D84-40DA-B21C-8095EC13F79C}" type="datetimeFigureOut">
              <a:rPr lang="fr-FR" smtClean="0"/>
              <a:pPr/>
              <a:t>17/01/2019</a:t>
            </a:fld>
            <a:endParaRPr lang="fr-FR"/>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fr-FR"/>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9150A90-23A1-484E-9287-B593B3532599}"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Python</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Introduction</a:t>
            </a:r>
            <a:endParaRPr lang="fr-FR" dirty="0" smtClean="0"/>
          </a:p>
          <a:p>
            <a:r>
              <a:rPr lang="fr-FR" dirty="0" smtClean="0"/>
              <a:t>Python les bases</a:t>
            </a:r>
          </a:p>
          <a:p>
            <a:r>
              <a:rPr lang="fr-FR" dirty="0" smtClean="0"/>
              <a:t>Programmation objet en python</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Préambule</a:t>
            </a:r>
          </a:p>
          <a:p>
            <a:endParaRPr lang="fr-FR" dirty="0" smtClean="0"/>
          </a:p>
          <a:p>
            <a:r>
              <a:rPr lang="fr-FR" dirty="0" smtClean="0"/>
              <a:t>Compilation </a:t>
            </a:r>
            <a:r>
              <a:rPr lang="fr-FR" dirty="0" smtClean="0"/>
              <a:t>vs l’interprétation</a:t>
            </a:r>
          </a:p>
          <a:p>
            <a:endParaRPr lang="fr-FR" dirty="0" smtClean="0"/>
          </a:p>
          <a:p>
            <a:r>
              <a:rPr lang="fr-FR" dirty="0" smtClean="0"/>
              <a:t>Typage dynamique</a:t>
            </a:r>
          </a:p>
          <a:p>
            <a:endParaRPr lang="fr-FR" dirty="0" smtClean="0"/>
          </a:p>
          <a:p>
            <a:r>
              <a:rPr lang="fr-FR" dirty="0" smtClean="0"/>
              <a:t>Instruction, expression</a:t>
            </a:r>
          </a:p>
          <a:p>
            <a:endParaRPr lang="fr-FR" dirty="0" smtClean="0"/>
          </a:p>
          <a:p>
            <a:r>
              <a:rPr lang="fr-FR" dirty="0" smtClean="0"/>
              <a:t>Algorithmes et programmes</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Préambule</a:t>
            </a:r>
            <a:endParaRPr lang="fr-FR" dirty="0"/>
          </a:p>
        </p:txBody>
      </p:sp>
      <p:sp>
        <p:nvSpPr>
          <p:cNvPr id="3" name="Espace réservé du contenu 2"/>
          <p:cNvSpPr>
            <a:spLocks noGrp="1"/>
          </p:cNvSpPr>
          <p:nvPr>
            <p:ph idx="1"/>
          </p:nvPr>
        </p:nvSpPr>
        <p:spPr/>
        <p:txBody>
          <a:bodyPr/>
          <a:lstStyle/>
          <a:p>
            <a:r>
              <a:rPr lang="fr-FR" dirty="0" smtClean="0"/>
              <a:t>Python est un langage de programmation</a:t>
            </a:r>
          </a:p>
          <a:p>
            <a:r>
              <a:rPr lang="fr-FR" dirty="0" smtClean="0"/>
              <a:t>Python se positionne sur quasiment tous les segments : de la programmation système à la programmation </a:t>
            </a:r>
            <a:r>
              <a:rPr lang="fr-FR" u="sng" dirty="0" smtClean="0"/>
              <a:t>web</a:t>
            </a:r>
            <a:r>
              <a:rPr lang="fr-FR" dirty="0" smtClean="0"/>
              <a:t> en passant par la </a:t>
            </a:r>
            <a:r>
              <a:rPr lang="fr-FR" u="sng" dirty="0" smtClean="0"/>
              <a:t>programmation de logiciels</a:t>
            </a:r>
            <a:r>
              <a:rPr lang="fr-FR" dirty="0" smtClean="0"/>
              <a:t> avec interface graphique, </a:t>
            </a:r>
            <a:r>
              <a:rPr lang="fr-FR" u="sng" dirty="0" smtClean="0"/>
              <a:t>les jeux, le réseau, le calcul scientifique, le </a:t>
            </a:r>
            <a:r>
              <a:rPr lang="fr-FR" u="sng" dirty="0" err="1" smtClean="0"/>
              <a:t>Big</a:t>
            </a:r>
            <a:r>
              <a:rPr lang="fr-FR" u="sng" dirty="0" smtClean="0"/>
              <a:t> Data ou l’embarqué.</a:t>
            </a:r>
            <a:endParaRPr lang="fr-FR"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Préambule</a:t>
            </a:r>
            <a:endParaRPr lang="fr-FR" dirty="0"/>
          </a:p>
        </p:txBody>
      </p:sp>
      <p:sp>
        <p:nvSpPr>
          <p:cNvPr id="3" name="Espace réservé du contenu 2"/>
          <p:cNvSpPr>
            <a:spLocks noGrp="1"/>
          </p:cNvSpPr>
          <p:nvPr>
            <p:ph idx="1"/>
          </p:nvPr>
        </p:nvSpPr>
        <p:spPr/>
        <p:txBody>
          <a:bodyPr/>
          <a:lstStyle/>
          <a:p>
            <a:r>
              <a:rPr lang="fr-FR" dirty="0" smtClean="0"/>
              <a:t>Python est un langage de programmation </a:t>
            </a:r>
            <a:r>
              <a:rPr lang="fr-FR" b="1" dirty="0" smtClean="0"/>
              <a:t>interprété</a:t>
            </a:r>
            <a:r>
              <a:rPr lang="fr-FR" dirty="0" smtClean="0"/>
              <a:t>, </a:t>
            </a:r>
            <a:r>
              <a:rPr lang="fr-FR" b="1" dirty="0" err="1" smtClean="0"/>
              <a:t>multiparadigme</a:t>
            </a:r>
            <a:r>
              <a:rPr lang="fr-FR" dirty="0" smtClean="0"/>
              <a:t>, de </a:t>
            </a:r>
            <a:r>
              <a:rPr lang="fr-FR" b="1" dirty="0" smtClean="0"/>
              <a:t>haut niveau</a:t>
            </a:r>
            <a:r>
              <a:rPr lang="fr-FR" dirty="0" smtClean="0"/>
              <a:t> à </a:t>
            </a:r>
            <a:r>
              <a:rPr lang="fr-FR" b="1" dirty="0" smtClean="0"/>
              <a:t>typage dynamique fort</a:t>
            </a:r>
            <a:r>
              <a:rPr lang="fr-FR" dirty="0" smtClean="0"/>
              <a:t>, doté d’une </a:t>
            </a:r>
            <a:r>
              <a:rPr lang="fr-FR" b="1" dirty="0" smtClean="0"/>
              <a:t>gestion automatique des ressources</a:t>
            </a:r>
            <a:r>
              <a:rPr lang="fr-FR" dirty="0" smtClean="0"/>
              <a:t>, d’une forte </a:t>
            </a:r>
            <a:r>
              <a:rPr lang="fr-FR" b="1" dirty="0" smtClean="0"/>
              <a:t>introspection</a:t>
            </a:r>
            <a:r>
              <a:rPr lang="fr-FR" dirty="0" smtClean="0"/>
              <a:t> et d’un système de </a:t>
            </a:r>
            <a:r>
              <a:rPr lang="fr-FR" b="1" dirty="0" smtClean="0"/>
              <a:t>gestion des exceptions</a:t>
            </a:r>
            <a:r>
              <a:rPr lang="fr-FR" dirty="0" smtClean="0"/>
              <a:t>.</a:t>
            </a:r>
          </a:p>
          <a:p>
            <a:r>
              <a:rPr lang="fr-FR" dirty="0" smtClean="0"/>
              <a:t>Il est </a:t>
            </a:r>
            <a:r>
              <a:rPr lang="fr-FR" b="1" dirty="0" smtClean="0"/>
              <a:t>libre</a:t>
            </a:r>
            <a:r>
              <a:rPr lang="fr-FR" dirty="0" smtClean="0"/>
              <a:t> et </a:t>
            </a:r>
            <a:r>
              <a:rPr lang="fr-FR" b="1" dirty="0" smtClean="0"/>
              <a:t>gratuit</a:t>
            </a:r>
            <a:r>
              <a:rPr lang="fr-FR" dirty="0" smtClean="0"/>
              <a:t>, fonctionne sur toutes les plateformes, est apparu en 1990</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smtClean="0"/>
              <a:t>Python est un langage créé pour être simple. Il s’oriente autour d’une philosophie qui donne des directions très limpides tout en restant extrêmement souple. Il laisse beaucoup de latitude aux développeurs, ne cherchant pas à les entraver par une manière ou une autre, même pour les meilleures raisons du monde</a:t>
            </a:r>
            <a:r>
              <a:rPr lang="fr-FR" dirty="0" smtClean="0"/>
              <a:t>.</a:t>
            </a:r>
          </a:p>
          <a:p>
            <a:r>
              <a:rPr lang="fr-FR" dirty="0" smtClean="0"/>
              <a:t>Par conséquent, Python est un excellent moyen de s’initier à la maîtrise des concepts de base de la programmation de haut niveau, sans être pollué par des problématiques de bas niveau.</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Comme les langages Shell (sh, </a:t>
            </a:r>
            <a:r>
              <a:rPr lang="fr-FR" dirty="0" err="1" smtClean="0"/>
              <a:t>csh</a:t>
            </a:r>
            <a:r>
              <a:rPr lang="fr-FR" dirty="0" smtClean="0"/>
              <a:t>, </a:t>
            </a:r>
            <a:r>
              <a:rPr lang="fr-FR" dirty="0" err="1" smtClean="0"/>
              <a:t>ksh</a:t>
            </a:r>
            <a:r>
              <a:rPr lang="fr-FR" dirty="0" smtClean="0"/>
              <a:t>, </a:t>
            </a:r>
            <a:r>
              <a:rPr lang="fr-FR" dirty="0" err="1" smtClean="0"/>
              <a:t>zsh</a:t>
            </a:r>
            <a:r>
              <a:rPr lang="fr-FR" dirty="0" smtClean="0"/>
              <a:t>, </a:t>
            </a:r>
            <a:r>
              <a:rPr lang="fr-FR" dirty="0" err="1" smtClean="0"/>
              <a:t>bash</a:t>
            </a:r>
            <a:r>
              <a:rPr lang="fr-FR" dirty="0" smtClean="0"/>
              <a:t>...), Python permet de réaliser des scripts d’administration système</a:t>
            </a:r>
            <a:r>
              <a:rPr lang="fr-FR" dirty="0" smtClean="0"/>
              <a:t>.</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Python et les bases</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smtClean="0"/>
              <a:t>Les types de données simples : </a:t>
            </a:r>
            <a:r>
              <a:rPr lang="fr-FR" dirty="0" err="1" smtClean="0"/>
              <a:t>int</a:t>
            </a:r>
            <a:r>
              <a:rPr lang="fr-FR" dirty="0" smtClean="0"/>
              <a:t>, </a:t>
            </a:r>
            <a:r>
              <a:rPr lang="fr-FR" dirty="0" err="1" smtClean="0"/>
              <a:t>float</a:t>
            </a:r>
            <a:r>
              <a:rPr lang="fr-FR" dirty="0" smtClean="0"/>
              <a:t>, </a:t>
            </a:r>
            <a:r>
              <a:rPr lang="fr-FR" dirty="0" err="1" smtClean="0"/>
              <a:t>str</a:t>
            </a:r>
            <a:r>
              <a:rPr lang="fr-FR" dirty="0" smtClean="0"/>
              <a:t>, </a:t>
            </a:r>
            <a:r>
              <a:rPr lang="fr-FR" dirty="0" err="1" smtClean="0"/>
              <a:t>bool</a:t>
            </a:r>
            <a:endParaRPr lang="fr-FR" dirty="0" smtClean="0"/>
          </a:p>
          <a:p>
            <a:r>
              <a:rPr lang="fr-FR" dirty="0" smtClean="0"/>
              <a:t>Les identifiants et les références</a:t>
            </a:r>
          </a:p>
          <a:p>
            <a:r>
              <a:rPr lang="fr-FR" dirty="0" smtClean="0"/>
              <a:t>Les variables</a:t>
            </a:r>
          </a:p>
          <a:p>
            <a:r>
              <a:rPr lang="fr-FR" dirty="0" smtClean="0"/>
              <a:t>la portée locale et globale</a:t>
            </a:r>
          </a:p>
          <a:p>
            <a:r>
              <a:rPr lang="fr-FR" dirty="0" smtClean="0"/>
              <a:t>Les blocs, les commentaires</a:t>
            </a:r>
          </a:p>
          <a:p>
            <a:r>
              <a:rPr lang="fr-FR" dirty="0" smtClean="0"/>
              <a:t>Types évolués : </a:t>
            </a:r>
            <a:r>
              <a:rPr lang="fr-FR" dirty="0" err="1" smtClean="0"/>
              <a:t>list</a:t>
            </a:r>
            <a:r>
              <a:rPr lang="fr-FR" dirty="0" smtClean="0"/>
              <a:t>, </a:t>
            </a:r>
            <a:r>
              <a:rPr lang="fr-FR" dirty="0" err="1" smtClean="0"/>
              <a:t>tuple</a:t>
            </a:r>
            <a:r>
              <a:rPr lang="fr-FR" dirty="0" smtClean="0"/>
              <a:t> et </a:t>
            </a:r>
            <a:r>
              <a:rPr lang="fr-FR" dirty="0" err="1" smtClean="0"/>
              <a:t>dict</a:t>
            </a:r>
            <a:endParaRPr lang="fr-FR" dirty="0" smtClean="0"/>
          </a:p>
          <a:p>
            <a:r>
              <a:rPr lang="fr-FR" dirty="0" smtClean="0"/>
              <a:t>Les structures conditionnelles: if/</a:t>
            </a:r>
            <a:r>
              <a:rPr lang="fr-FR" dirty="0" err="1" smtClean="0"/>
              <a:t>elif</a:t>
            </a:r>
            <a:r>
              <a:rPr lang="fr-FR" dirty="0" smtClean="0"/>
              <a:t>/</a:t>
            </a:r>
            <a:r>
              <a:rPr lang="fr-FR" dirty="0" err="1" smtClean="0"/>
              <a:t>else</a:t>
            </a:r>
            <a:r>
              <a:rPr lang="fr-FR" dirty="0" smtClean="0"/>
              <a:t>.</a:t>
            </a:r>
          </a:p>
          <a:p>
            <a:r>
              <a:rPr lang="fr-FR" dirty="0" smtClean="0"/>
              <a:t>Les opérateurs logiques et les opérateurs de comparaison</a:t>
            </a:r>
          </a:p>
          <a:p>
            <a:r>
              <a:rPr lang="en-US" dirty="0" smtClean="0"/>
              <a:t>Les </a:t>
            </a:r>
            <a:r>
              <a:rPr lang="en-US" dirty="0" err="1" smtClean="0"/>
              <a:t>itérations</a:t>
            </a:r>
            <a:r>
              <a:rPr lang="en-US" dirty="0" smtClean="0"/>
              <a:t> while, for, break, continue</a:t>
            </a:r>
          </a:p>
          <a:p>
            <a:r>
              <a:rPr lang="fr-FR" dirty="0" smtClean="0"/>
              <a:t>La fonctions : </a:t>
            </a:r>
            <a:r>
              <a:rPr lang="fr-FR" dirty="0" err="1" smtClean="0"/>
              <a:t>print</a:t>
            </a:r>
            <a:r>
              <a:rPr lang="fr-FR" dirty="0" smtClean="0"/>
              <a:t>, input, range, </a:t>
            </a:r>
            <a:r>
              <a:rPr lang="fr-FR" dirty="0" err="1" smtClean="0"/>
              <a:t>len</a:t>
            </a:r>
            <a:r>
              <a:rPr lang="fr-FR" dirty="0" smtClean="0"/>
              <a:t>, </a:t>
            </a:r>
            <a:r>
              <a:rPr lang="fr-FR" dirty="0" err="1" smtClean="0"/>
              <a:t>del</a:t>
            </a:r>
            <a:r>
              <a:rPr lang="fr-FR" dirty="0" smtClean="0"/>
              <a:t>…</a:t>
            </a:r>
          </a:p>
          <a:p>
            <a:r>
              <a:rPr lang="fr-FR" dirty="0" smtClean="0"/>
              <a:t>Déclaration des fonctions</a:t>
            </a:r>
          </a:p>
          <a:p>
            <a:r>
              <a:rPr lang="fr-FR" dirty="0" smtClean="0"/>
              <a:t>L'écriture et la documentation de fonctions</a:t>
            </a:r>
          </a:p>
          <a:p>
            <a:r>
              <a:rPr lang="fr-FR" dirty="0" smtClean="0"/>
              <a:t>Les </a:t>
            </a:r>
            <a:r>
              <a:rPr lang="fr-FR" dirty="0" err="1" smtClean="0"/>
              <a:t>fontions</a:t>
            </a:r>
            <a:r>
              <a:rPr lang="fr-FR" dirty="0" smtClean="0"/>
              <a:t> Lambda, </a:t>
            </a:r>
            <a:r>
              <a:rPr lang="fr-FR" dirty="0" err="1" smtClean="0"/>
              <a:t>map</a:t>
            </a:r>
            <a:r>
              <a:rPr lang="fr-FR" dirty="0" smtClean="0"/>
              <a:t>, </a:t>
            </a:r>
            <a:r>
              <a:rPr lang="fr-FR" dirty="0" err="1" smtClean="0"/>
              <a:t>filter</a:t>
            </a:r>
            <a:r>
              <a:rPr lang="fr-FR" dirty="0" smtClean="0"/>
              <a:t> et </a:t>
            </a:r>
            <a:r>
              <a:rPr lang="fr-FR" dirty="0" err="1" smtClean="0"/>
              <a:t>reduce</a:t>
            </a:r>
            <a:endParaRPr lang="fr-FR" dirty="0" smtClean="0"/>
          </a:p>
          <a:p>
            <a:r>
              <a:rPr lang="fr-FR" dirty="0" smtClean="0"/>
              <a:t>Les générateurs</a:t>
            </a:r>
          </a:p>
          <a:p>
            <a:r>
              <a:rPr lang="fr-FR" dirty="0" smtClean="0"/>
              <a:t>La structuration du code en modules</a:t>
            </a:r>
          </a:p>
          <a:p>
            <a:r>
              <a:rPr lang="fr-FR" dirty="0" smtClean="0"/>
              <a:t>L'utilisation des fichiers</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Programmation Objet avec Python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La POO</a:t>
            </a:r>
          </a:p>
          <a:p>
            <a:r>
              <a:rPr lang="fr-FR" dirty="0" smtClean="0"/>
              <a:t>Les particularités du modèle objet de Python</a:t>
            </a:r>
          </a:p>
          <a:p>
            <a:r>
              <a:rPr lang="fr-FR" dirty="0" smtClean="0"/>
              <a:t>Déclaration, instanciation des classes</a:t>
            </a:r>
          </a:p>
          <a:p>
            <a:r>
              <a:rPr lang="fr-FR" dirty="0" smtClean="0"/>
              <a:t>Les constructeurs et les destructeurs</a:t>
            </a:r>
          </a:p>
          <a:p>
            <a:r>
              <a:rPr lang="fr-FR" dirty="0" smtClean="0"/>
              <a:t>L'héritage simple, l'héritage multiple, le polymorphisme</a:t>
            </a:r>
          </a:p>
          <a:p>
            <a:r>
              <a:rPr lang="fr-FR" dirty="0" smtClean="0"/>
              <a:t>L’</a:t>
            </a:r>
            <a:r>
              <a:rPr lang="fr-FR" dirty="0" err="1" smtClean="0"/>
              <a:t>encapusulation</a:t>
            </a:r>
            <a:endParaRPr lang="fr-FR" dirty="0" smtClean="0"/>
          </a:p>
          <a:p>
            <a:r>
              <a:rPr lang="fr-FR" dirty="0" smtClean="0"/>
              <a:t>Les interfaces, classes abstraites</a:t>
            </a:r>
          </a:p>
          <a:p>
            <a:r>
              <a:rPr lang="fr-FR" smtClean="0"/>
              <a:t>L'utilisation du mécanisme d'exception pour la gestion des erreurs</a:t>
            </a:r>
          </a:p>
          <a:p>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6721</TotalTime>
  <Words>310</Words>
  <Application>Microsoft Office PowerPoint</Application>
  <PresentationFormat>Affichage à l'écran (4:3)</PresentationFormat>
  <Paragraphs>49</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Verve</vt:lpstr>
      <vt:lpstr>Python</vt:lpstr>
      <vt:lpstr>Diapositive 2</vt:lpstr>
      <vt:lpstr>Introduction</vt:lpstr>
      <vt:lpstr>Préambule</vt:lpstr>
      <vt:lpstr>Préambule</vt:lpstr>
      <vt:lpstr>Diapositive 6</vt:lpstr>
      <vt:lpstr>Diapositive 7</vt:lpstr>
      <vt:lpstr>Python et les bases</vt:lpstr>
      <vt:lpstr>Programmation Objet avec Python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stagiaire ACI</dc:creator>
  <cp:lastModifiedBy>stagiaire ACI</cp:lastModifiedBy>
  <cp:revision>7</cp:revision>
  <dcterms:created xsi:type="dcterms:W3CDTF">2019-01-16T13:40:09Z</dcterms:created>
  <dcterms:modified xsi:type="dcterms:W3CDTF">2019-01-22T10:29:58Z</dcterms:modified>
</cp:coreProperties>
</file>