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f34ddf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f34ddf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f34ddf7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f34ddf7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f3b80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f3b80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f3b80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f3b80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f3b805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f3b805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f3b805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f3b805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f3b805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f3b805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f34dd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f34dd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1058" y="1222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Bonnes pratiques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Événement</a:t>
            </a: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Scrum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de travail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d’application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cinq événements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planification de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mêlée quotidienne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revue de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rétrospective de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d’application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Croire en l’humain est la clé de la réussite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Équipe soudée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Fixer des objectifs à court terme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fois le premier but atteint, on démarre l’autre tâche et ainsi de suite jusqu’à l’arrivée à la phase finale.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Jamais interférer dans le travail de l’autre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la fin de chaque sprint, le produit ou service est montré au client.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nouveau sprint commence avec un nouvel objectif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facteur risque est minimisé et la collaboration entre le client et son prestataire de service est transparente.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cinq événements Sprint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planification de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mêlée quotidienne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revue de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rétrospective de Sprint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Sprint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3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Durée maximale : 2 à 4 semaines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1"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 est l'objectif spécifique du sprint 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sprint inclut les autres événements et activités de Scrum dont : une planification de sprint (une fois), des mêlées quotidiennes (tous jours), des activités de développement (tous les jours), une revue de sprint (une fois), une rétrospective de sprint (une fois).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-"/>
            </a:pPr>
            <a:r>
              <a:rPr b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pour but de réaliser un incrément du produit livrable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1"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Quels éléments prioritaires du Product Backlog peuvent être convertis en un incrément potentiellement livrable au cours du sprint 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L’équipe se concentre sur l’accomplissement des tâches du Sprint Backlog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cas de retard (indiqué par le </a:t>
            </a:r>
            <a:r>
              <a:rPr b="1"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Burndown Chart</a:t>
            </a: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-"/>
            </a:pPr>
            <a:r>
              <a:rPr b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Quelle quantité de travail capable de faire dans le temps imparti au sprint ?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-"/>
            </a:pPr>
            <a:r>
              <a:rPr b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Priorisation des tâches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b="1"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va t’on convertir les éléments sélectionnés en un incrément potentiellement utilisable d’ici la fin du sprint 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planification de Sprint</a:t>
            </a:r>
            <a:endParaRPr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Pour un Sprint de 4 semaines : 8 heures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Quel est l'objectif spécifique du sprint 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Quels éléments prioritaires du Product Backlog peuvent être convertis en un incrément potentiellement livrable au cours du sprint ? L’équipe détermine quelle quantité de travail elle se sent capable de faire dans le temps imparti au sprint.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Comment va t’on convertir les éléments sélectionnés en un incrément potentiellement utilisable d’ici la fin du sprint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mêlée quotidienne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Réunion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quotidienne de 15 minutes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Objectif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Mesurer son avancement au quotidien et ajuster son plan d’action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Qu'ai-je fait hier qui a aidé l'équipe de développement à atteindre l'objectif du sprint 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Que vais-je faire aujourd'hui qui aidera l'équipe de développement à atteindre l'objectif du sprint 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Est-ce que je vois des obstacles qui pourraient m'empêcher ou empêcher l'équipe de développement d'atteindre l'objectif du sprint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revue de Sprint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heures pour un Sprint de 4 semaines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Recueillir des feedbacks et renforcer la collaboration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Orienter le prochain sprint et discuter de l’avancement général du projet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rétrospective de sprint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 lieu entre la revue de sprint et la planification du suivant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L’équipe Scrum s’inspecte elle-même afin de tirer les leçons de l’expérience acquise sur le sprint écoulé pour les mettre au profit du sprint suivant, à travers l’élaboration d’un plan d’actions d’amélioration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3 heures maximum pour un sprint de 4 semaines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