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15B4B-BA93-FD43-B3D5-25FD7C2FCD47}" v="395" dt="2023-09-08T06:22:33.444"/>
    <p1510:client id="{B89B158D-1599-4506-9C4E-B47B378D33F1}" v="46" dt="2023-09-08T08:27:34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USSEAU Romuald SINGAPORE" userId="S::romuald.rousseau@servier.com::843fed89-725e-402a-995c-b287df4ef005" providerId="AD" clId="Web-{15D15B4B-BA93-FD43-B3D5-25FD7C2FCD47}"/>
    <pc:docChg chg="addSld delSld modSld">
      <pc:chgData name="ROUSSEAU Romuald SINGAPORE" userId="S::romuald.rousseau@servier.com::843fed89-725e-402a-995c-b287df4ef005" providerId="AD" clId="Web-{15D15B4B-BA93-FD43-B3D5-25FD7C2FCD47}" dt="2023-09-08T06:22:33.444" v="390" actId="20577"/>
      <pc:docMkLst>
        <pc:docMk/>
      </pc:docMkLst>
      <pc:sldChg chg="modSp">
        <pc:chgData name="ROUSSEAU Romuald SINGAPORE" userId="S::romuald.rousseau@servier.com::843fed89-725e-402a-995c-b287df4ef005" providerId="AD" clId="Web-{15D15B4B-BA93-FD43-B3D5-25FD7C2FCD47}" dt="2023-09-08T05:53:59.980" v="5" actId="20577"/>
        <pc:sldMkLst>
          <pc:docMk/>
          <pc:sldMk cId="109857222" sldId="256"/>
        </pc:sldMkLst>
        <pc:spChg chg="mod">
          <ac:chgData name="ROUSSEAU Romuald SINGAPORE" userId="S::romuald.rousseau@servier.com::843fed89-725e-402a-995c-b287df4ef005" providerId="AD" clId="Web-{15D15B4B-BA93-FD43-B3D5-25FD7C2FCD47}" dt="2023-09-08T05:53:59.980" v="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ROUSSEAU Romuald SINGAPORE" userId="S::romuald.rousseau@servier.com::843fed89-725e-402a-995c-b287df4ef005" providerId="AD" clId="Web-{15D15B4B-BA93-FD43-B3D5-25FD7C2FCD47}" dt="2023-09-08T05:58:24.140" v="188" actId="20577"/>
        <pc:sldMkLst>
          <pc:docMk/>
          <pc:sldMk cId="2172044275" sldId="257"/>
        </pc:sldMkLst>
        <pc:spChg chg="mod">
          <ac:chgData name="ROUSSEAU Romuald SINGAPORE" userId="S::romuald.rousseau@servier.com::843fed89-725e-402a-995c-b287df4ef005" providerId="AD" clId="Web-{15D15B4B-BA93-FD43-B3D5-25FD7C2FCD47}" dt="2023-09-08T05:54:11.011" v="13" actId="20577"/>
          <ac:spMkLst>
            <pc:docMk/>
            <pc:sldMk cId="2172044275" sldId="257"/>
            <ac:spMk id="2" creationId="{6398A6CE-7672-4888-072A-4FC39F302660}"/>
          </ac:spMkLst>
        </pc:spChg>
        <pc:spChg chg="mod">
          <ac:chgData name="ROUSSEAU Romuald SINGAPORE" userId="S::romuald.rousseau@servier.com::843fed89-725e-402a-995c-b287df4ef005" providerId="AD" clId="Web-{15D15B4B-BA93-FD43-B3D5-25FD7C2FCD47}" dt="2023-09-08T05:58:24.140" v="188" actId="20577"/>
          <ac:spMkLst>
            <pc:docMk/>
            <pc:sldMk cId="2172044275" sldId="257"/>
            <ac:spMk id="3" creationId="{2E7A56A9-FD40-5EDF-B1DE-FF7019B8E783}"/>
          </ac:spMkLst>
        </pc:spChg>
      </pc:sldChg>
      <pc:sldChg chg="new del">
        <pc:chgData name="ROUSSEAU Romuald SINGAPORE" userId="S::romuald.rousseau@servier.com::843fed89-725e-402a-995c-b287df4ef005" providerId="AD" clId="Web-{15D15B4B-BA93-FD43-B3D5-25FD7C2FCD47}" dt="2023-09-08T05:53:23.760" v="1"/>
        <pc:sldMkLst>
          <pc:docMk/>
          <pc:sldMk cId="3400057433" sldId="257"/>
        </pc:sldMkLst>
      </pc:sldChg>
      <pc:sldChg chg="modSp new">
        <pc:chgData name="ROUSSEAU Romuald SINGAPORE" userId="S::romuald.rousseau@servier.com::843fed89-725e-402a-995c-b287df4ef005" providerId="AD" clId="Web-{15D15B4B-BA93-FD43-B3D5-25FD7C2FCD47}" dt="2023-09-08T05:57:58.249" v="154" actId="20577"/>
        <pc:sldMkLst>
          <pc:docMk/>
          <pc:sldMk cId="3812125540" sldId="258"/>
        </pc:sldMkLst>
        <pc:spChg chg="mod">
          <ac:chgData name="ROUSSEAU Romuald SINGAPORE" userId="S::romuald.rousseau@servier.com::843fed89-725e-402a-995c-b287df4ef005" providerId="AD" clId="Web-{15D15B4B-BA93-FD43-B3D5-25FD7C2FCD47}" dt="2023-09-08T05:57:58.249" v="154" actId="20577"/>
          <ac:spMkLst>
            <pc:docMk/>
            <pc:sldMk cId="3812125540" sldId="258"/>
            <ac:spMk id="2" creationId="{D79CB308-D6E5-DFBE-1F3B-6F52F71EEB05}"/>
          </ac:spMkLst>
        </pc:spChg>
        <pc:spChg chg="mod">
          <ac:chgData name="ROUSSEAU Romuald SINGAPORE" userId="S::romuald.rousseau@servier.com::843fed89-725e-402a-995c-b287df4ef005" providerId="AD" clId="Web-{15D15B4B-BA93-FD43-B3D5-25FD7C2FCD47}" dt="2023-09-08T05:57:53.171" v="145" actId="20577"/>
          <ac:spMkLst>
            <pc:docMk/>
            <pc:sldMk cId="3812125540" sldId="258"/>
            <ac:spMk id="3" creationId="{B67AE0BE-3493-FCD5-4B61-D2A9C932B405}"/>
          </ac:spMkLst>
        </pc:spChg>
      </pc:sldChg>
      <pc:sldChg chg="modSp new del">
        <pc:chgData name="ROUSSEAU Romuald SINGAPORE" userId="S::romuald.rousseau@servier.com::843fed89-725e-402a-995c-b287df4ef005" providerId="AD" clId="Web-{15D15B4B-BA93-FD43-B3D5-25FD7C2FCD47}" dt="2023-09-08T05:58:38.718" v="194"/>
        <pc:sldMkLst>
          <pc:docMk/>
          <pc:sldMk cId="2000740185" sldId="259"/>
        </pc:sldMkLst>
        <pc:spChg chg="mod">
          <ac:chgData name="ROUSSEAU Romuald SINGAPORE" userId="S::romuald.rousseau@servier.com::843fed89-725e-402a-995c-b287df4ef005" providerId="AD" clId="Web-{15D15B4B-BA93-FD43-B3D5-25FD7C2FCD47}" dt="2023-09-08T05:58:37.922" v="193" actId="20577"/>
          <ac:spMkLst>
            <pc:docMk/>
            <pc:sldMk cId="2000740185" sldId="259"/>
            <ac:spMk id="3" creationId="{3F7808C0-206B-73A2-C18C-CB2B7EB88170}"/>
          </ac:spMkLst>
        </pc:spChg>
      </pc:sldChg>
      <pc:sldChg chg="addSp delSp modSp new mod modClrScheme chgLayout">
        <pc:chgData name="ROUSSEAU Romuald SINGAPORE" userId="S::romuald.rousseau@servier.com::843fed89-725e-402a-995c-b287df4ef005" providerId="AD" clId="Web-{15D15B4B-BA93-FD43-B3D5-25FD7C2FCD47}" dt="2023-09-08T06:18:04.580" v="349" actId="14100"/>
        <pc:sldMkLst>
          <pc:docMk/>
          <pc:sldMk cId="2816997068" sldId="259"/>
        </pc:sldMkLst>
        <pc:spChg chg="mod ord">
          <ac:chgData name="ROUSSEAU Romuald SINGAPORE" userId="S::romuald.rousseau@servier.com::843fed89-725e-402a-995c-b287df4ef005" providerId="AD" clId="Web-{15D15B4B-BA93-FD43-B3D5-25FD7C2FCD47}" dt="2023-09-08T05:59:20.047" v="208"/>
          <ac:spMkLst>
            <pc:docMk/>
            <pc:sldMk cId="2816997068" sldId="259"/>
            <ac:spMk id="2" creationId="{D48C1B94-5198-17D1-42B2-1D9F69AE551F}"/>
          </ac:spMkLst>
        </pc:spChg>
        <pc:spChg chg="add del mod ord">
          <ac:chgData name="ROUSSEAU Romuald SINGAPORE" userId="S::romuald.rousseau@servier.com::843fed89-725e-402a-995c-b287df4ef005" providerId="AD" clId="Web-{15D15B4B-BA93-FD43-B3D5-25FD7C2FCD47}" dt="2023-09-08T06:17:26.236" v="339" actId="20577"/>
          <ac:spMkLst>
            <pc:docMk/>
            <pc:sldMk cId="2816997068" sldId="259"/>
            <ac:spMk id="3" creationId="{AD837FD4-4533-3ECC-4804-38DC2E3BA9A1}"/>
          </ac:spMkLst>
        </pc:spChg>
        <pc:spChg chg="add del mod ord">
          <ac:chgData name="ROUSSEAU Romuald SINGAPORE" userId="S::romuald.rousseau@servier.com::843fed89-725e-402a-995c-b287df4ef005" providerId="AD" clId="Web-{15D15B4B-BA93-FD43-B3D5-25FD7C2FCD47}" dt="2023-09-08T06:02:03.706" v="209"/>
          <ac:spMkLst>
            <pc:docMk/>
            <pc:sldMk cId="2816997068" sldId="259"/>
            <ac:spMk id="4" creationId="{F93EADDA-005D-A7B6-24A9-49C0CFF60A79}"/>
          </ac:spMkLst>
        </pc:spChg>
        <pc:spChg chg="add del mod">
          <ac:chgData name="ROUSSEAU Romuald SINGAPORE" userId="S::romuald.rousseau@servier.com::843fed89-725e-402a-995c-b287df4ef005" providerId="AD" clId="Web-{15D15B4B-BA93-FD43-B3D5-25FD7C2FCD47}" dt="2023-09-08T06:13:41.311" v="325"/>
          <ac:spMkLst>
            <pc:docMk/>
            <pc:sldMk cId="2816997068" sldId="259"/>
            <ac:spMk id="7" creationId="{DD1565CE-E47E-C407-8CBF-276F4CE06B9B}"/>
          </ac:spMkLst>
        </pc:spChg>
        <pc:spChg chg="add del mod">
          <ac:chgData name="ROUSSEAU Romuald SINGAPORE" userId="S::romuald.rousseau@servier.com::843fed89-725e-402a-995c-b287df4ef005" providerId="AD" clId="Web-{15D15B4B-BA93-FD43-B3D5-25FD7C2FCD47}" dt="2023-09-08T06:15:19.140" v="332"/>
          <ac:spMkLst>
            <pc:docMk/>
            <pc:sldMk cId="2816997068" sldId="259"/>
            <ac:spMk id="11" creationId="{7947381C-8358-4EFC-C022-7C7003CDEC2A}"/>
          </ac:spMkLst>
        </pc:spChg>
        <pc:picChg chg="add del mod ord">
          <ac:chgData name="ROUSSEAU Romuald SINGAPORE" userId="S::romuald.rousseau@servier.com::843fed89-725e-402a-995c-b287df4ef005" providerId="AD" clId="Web-{15D15B4B-BA93-FD43-B3D5-25FD7C2FCD47}" dt="2023-09-08T06:13:36.764" v="324"/>
          <ac:picMkLst>
            <pc:docMk/>
            <pc:sldMk cId="2816997068" sldId="259"/>
            <ac:picMk id="5" creationId="{8E70BD8D-5A47-FB20-95CD-C707BF3EE681}"/>
          </ac:picMkLst>
        </pc:picChg>
        <pc:picChg chg="add mod ord">
          <ac:chgData name="ROUSSEAU Romuald SINGAPORE" userId="S::romuald.rousseau@servier.com::843fed89-725e-402a-995c-b287df4ef005" providerId="AD" clId="Web-{15D15B4B-BA93-FD43-B3D5-25FD7C2FCD47}" dt="2023-09-08T06:13:41.311" v="325"/>
          <ac:picMkLst>
            <pc:docMk/>
            <pc:sldMk cId="2816997068" sldId="259"/>
            <ac:picMk id="8" creationId="{83EA9B1E-102B-655F-C2DC-B63AE8102328}"/>
          </ac:picMkLst>
        </pc:picChg>
        <pc:picChg chg="add del mod">
          <ac:chgData name="ROUSSEAU Romuald SINGAPORE" userId="S::romuald.rousseau@servier.com::843fed89-725e-402a-995c-b287df4ef005" providerId="AD" clId="Web-{15D15B4B-BA93-FD43-B3D5-25FD7C2FCD47}" dt="2023-09-08T06:17:27.127" v="340"/>
          <ac:picMkLst>
            <pc:docMk/>
            <pc:sldMk cId="2816997068" sldId="259"/>
            <ac:picMk id="9" creationId="{D2845297-2FA2-19C7-6116-9DC6D1CE0344}"/>
          </ac:picMkLst>
        </pc:picChg>
        <pc:picChg chg="add mod">
          <ac:chgData name="ROUSSEAU Romuald SINGAPORE" userId="S::romuald.rousseau@servier.com::843fed89-725e-402a-995c-b287df4ef005" providerId="AD" clId="Web-{15D15B4B-BA93-FD43-B3D5-25FD7C2FCD47}" dt="2023-09-08T06:18:04.580" v="349" actId="14100"/>
          <ac:picMkLst>
            <pc:docMk/>
            <pc:sldMk cId="2816997068" sldId="259"/>
            <ac:picMk id="12" creationId="{B3B469A0-6C4E-8AF9-0CFA-159CE9DB69EA}"/>
          </ac:picMkLst>
        </pc:picChg>
      </pc:sldChg>
      <pc:sldChg chg="addSp delSp modSp new mod modClrScheme chgLayout">
        <pc:chgData name="ROUSSEAU Romuald SINGAPORE" userId="S::romuald.rousseau@servier.com::843fed89-725e-402a-995c-b287df4ef005" providerId="AD" clId="Web-{15D15B4B-BA93-FD43-B3D5-25FD7C2FCD47}" dt="2023-09-08T06:21:44.740" v="378" actId="20577"/>
        <pc:sldMkLst>
          <pc:docMk/>
          <pc:sldMk cId="172267140" sldId="260"/>
        </pc:sldMkLst>
        <pc:spChg chg="mod ord">
          <ac:chgData name="ROUSSEAU Romuald SINGAPORE" userId="S::romuald.rousseau@servier.com::843fed89-725e-402a-995c-b287df4ef005" providerId="AD" clId="Web-{15D15B4B-BA93-FD43-B3D5-25FD7C2FCD47}" dt="2023-09-08T06:09:19.994" v="247"/>
          <ac:spMkLst>
            <pc:docMk/>
            <pc:sldMk cId="172267140" sldId="260"/>
            <ac:spMk id="2" creationId="{8D1B8C13-4A0B-DB36-D6CB-7158D1B208E4}"/>
          </ac:spMkLst>
        </pc:spChg>
        <pc:spChg chg="add del mod ord">
          <ac:chgData name="ROUSSEAU Romuald SINGAPORE" userId="S::romuald.rousseau@servier.com::843fed89-725e-402a-995c-b287df4ef005" providerId="AD" clId="Web-{15D15B4B-BA93-FD43-B3D5-25FD7C2FCD47}" dt="2023-09-08T06:21:36.615" v="374" actId="20577"/>
          <ac:spMkLst>
            <pc:docMk/>
            <pc:sldMk cId="172267140" sldId="260"/>
            <ac:spMk id="3" creationId="{4D04B963-3BEB-71B2-8D05-7A37CE1B9B74}"/>
          </ac:spMkLst>
        </pc:spChg>
        <pc:spChg chg="del">
          <ac:chgData name="ROUSSEAU Romuald SINGAPORE" userId="S::romuald.rousseau@servier.com::843fed89-725e-402a-995c-b287df4ef005" providerId="AD" clId="Web-{15D15B4B-BA93-FD43-B3D5-25FD7C2FCD47}" dt="2023-09-08T06:09:06.025" v="246"/>
          <ac:spMkLst>
            <pc:docMk/>
            <pc:sldMk cId="172267140" sldId="260"/>
            <ac:spMk id="4" creationId="{23A784A0-44C7-F59F-7C06-FEFB0D0C4779}"/>
          </ac:spMkLst>
        </pc:spChg>
        <pc:spChg chg="add mod ord">
          <ac:chgData name="ROUSSEAU Romuald SINGAPORE" userId="S::romuald.rousseau@servier.com::843fed89-725e-402a-995c-b287df4ef005" providerId="AD" clId="Web-{15D15B4B-BA93-FD43-B3D5-25FD7C2FCD47}" dt="2023-09-08T06:21:44.740" v="378" actId="20577"/>
          <ac:spMkLst>
            <pc:docMk/>
            <pc:sldMk cId="172267140" sldId="260"/>
            <ac:spMk id="5" creationId="{DBE5C4A9-EBB8-1C82-DA62-A30FC0A17EA5}"/>
          </ac:spMkLst>
        </pc:spChg>
        <pc:graphicFrameChg chg="add del modGraphic">
          <ac:chgData name="ROUSSEAU Romuald SINGAPORE" userId="S::romuald.rousseau@servier.com::843fed89-725e-402a-995c-b287df4ef005" providerId="AD" clId="Web-{15D15B4B-BA93-FD43-B3D5-25FD7C2FCD47}" dt="2023-09-08T06:12:01.950" v="323"/>
          <ac:graphicFrameMkLst>
            <pc:docMk/>
            <pc:sldMk cId="172267140" sldId="260"/>
            <ac:graphicFrameMk id="7" creationId="{47FC0462-D960-8871-6FED-3F8C55907764}"/>
          </ac:graphicFrameMkLst>
        </pc:graphicFrameChg>
      </pc:sldChg>
      <pc:sldChg chg="modSp new">
        <pc:chgData name="ROUSSEAU Romuald SINGAPORE" userId="S::romuald.rousseau@servier.com::843fed89-725e-402a-995c-b287df4ef005" providerId="AD" clId="Web-{15D15B4B-BA93-FD43-B3D5-25FD7C2FCD47}" dt="2023-09-08T06:22:33.444" v="390" actId="20577"/>
        <pc:sldMkLst>
          <pc:docMk/>
          <pc:sldMk cId="2415508525" sldId="261"/>
        </pc:sldMkLst>
        <pc:spChg chg="mod">
          <ac:chgData name="ROUSSEAU Romuald SINGAPORE" userId="S::romuald.rousseau@servier.com::843fed89-725e-402a-995c-b287df4ef005" providerId="AD" clId="Web-{15D15B4B-BA93-FD43-B3D5-25FD7C2FCD47}" dt="2023-09-08T06:22:33.444" v="390" actId="20577"/>
          <ac:spMkLst>
            <pc:docMk/>
            <pc:sldMk cId="2415508525" sldId="261"/>
            <ac:spMk id="2" creationId="{805A8DA4-BD8E-B848-4D62-0448EF43A896}"/>
          </ac:spMkLst>
        </pc:spChg>
        <pc:spChg chg="mod">
          <ac:chgData name="ROUSSEAU Romuald SINGAPORE" userId="S::romuald.rousseau@servier.com::843fed89-725e-402a-995c-b287df4ef005" providerId="AD" clId="Web-{15D15B4B-BA93-FD43-B3D5-25FD7C2FCD47}" dt="2023-09-08T06:22:27.194" v="384" actId="20577"/>
          <ac:spMkLst>
            <pc:docMk/>
            <pc:sldMk cId="2415508525" sldId="261"/>
            <ac:spMk id="3" creationId="{5BCC8192-E4EF-4869-4DF9-BF573486850A}"/>
          </ac:spMkLst>
        </pc:spChg>
      </pc:sldChg>
    </pc:docChg>
  </pc:docChgLst>
  <pc:docChgLst>
    <pc:chgData name="ROUSSEAU Romuald SINGAPORE" userId="843fed89-725e-402a-995c-b287df4ef005" providerId="ADAL" clId="{B89B158D-1599-4506-9C4E-B47B378D33F1}"/>
    <pc:docChg chg="undo custSel addSld modSld">
      <pc:chgData name="ROUSSEAU Romuald SINGAPORE" userId="843fed89-725e-402a-995c-b287df4ef005" providerId="ADAL" clId="{B89B158D-1599-4506-9C4E-B47B378D33F1}" dt="2023-09-08T08:27:42.766" v="275" actId="14100"/>
      <pc:docMkLst>
        <pc:docMk/>
      </pc:docMkLst>
      <pc:sldChg chg="addSp delSp modSp mod">
        <pc:chgData name="ROUSSEAU Romuald SINGAPORE" userId="843fed89-725e-402a-995c-b287df4ef005" providerId="ADAL" clId="{B89B158D-1599-4506-9C4E-B47B378D33F1}" dt="2023-09-08T06:39:34.897" v="120" actId="20577"/>
        <pc:sldMkLst>
          <pc:docMk/>
          <pc:sldMk cId="109857222" sldId="256"/>
        </pc:sldMkLst>
        <pc:spChg chg="mod">
          <ac:chgData name="ROUSSEAU Romuald SINGAPORE" userId="843fed89-725e-402a-995c-b287df4ef005" providerId="ADAL" clId="{B89B158D-1599-4506-9C4E-B47B378D33F1}" dt="2023-09-08T06:27:20.280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USSEAU Romuald SINGAPORE" userId="843fed89-725e-402a-995c-b287df4ef005" providerId="ADAL" clId="{B89B158D-1599-4506-9C4E-B47B378D33F1}" dt="2023-09-08T06:39:34.897" v="120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ROUSSEAU Romuald SINGAPORE" userId="843fed89-725e-402a-995c-b287df4ef005" providerId="ADAL" clId="{B89B158D-1599-4506-9C4E-B47B378D33F1}" dt="2023-09-08T06:31:11.873" v="13" actId="478"/>
          <ac:picMkLst>
            <pc:docMk/>
            <pc:sldMk cId="109857222" sldId="256"/>
            <ac:picMk id="1026" creationId="{5D88F05B-5F7C-A718-CFBC-BB399BF48585}"/>
          </ac:picMkLst>
        </pc:picChg>
        <pc:picChg chg="add mod">
          <ac:chgData name="ROUSSEAU Romuald SINGAPORE" userId="843fed89-725e-402a-995c-b287df4ef005" providerId="ADAL" clId="{B89B158D-1599-4506-9C4E-B47B378D33F1}" dt="2023-09-08T06:39:02.644" v="83" actId="1076"/>
          <ac:picMkLst>
            <pc:docMk/>
            <pc:sldMk cId="109857222" sldId="256"/>
            <ac:picMk id="1028" creationId="{1C81E059-6C07-45A7-9D32-B031260CABD8}"/>
          </ac:picMkLst>
        </pc:picChg>
      </pc:sldChg>
      <pc:sldChg chg="addSp delSp modSp mod modClrScheme chgLayout">
        <pc:chgData name="ROUSSEAU Romuald SINGAPORE" userId="843fed89-725e-402a-995c-b287df4ef005" providerId="ADAL" clId="{B89B158D-1599-4506-9C4E-B47B378D33F1}" dt="2023-09-08T06:39:52.515" v="129" actId="20577"/>
        <pc:sldMkLst>
          <pc:docMk/>
          <pc:sldMk cId="2172044275" sldId="257"/>
        </pc:sldMkLst>
        <pc:spChg chg="mod ord">
          <ac:chgData name="ROUSSEAU Romuald SINGAPORE" userId="843fed89-725e-402a-995c-b287df4ef005" providerId="ADAL" clId="{B89B158D-1599-4506-9C4E-B47B378D33F1}" dt="2023-09-08T06:37:10.957" v="62" actId="700"/>
          <ac:spMkLst>
            <pc:docMk/>
            <pc:sldMk cId="2172044275" sldId="257"/>
            <ac:spMk id="2" creationId="{6398A6CE-7672-4888-072A-4FC39F302660}"/>
          </ac:spMkLst>
        </pc:spChg>
        <pc:spChg chg="del mod ord">
          <ac:chgData name="ROUSSEAU Romuald SINGAPORE" userId="843fed89-725e-402a-995c-b287df4ef005" providerId="ADAL" clId="{B89B158D-1599-4506-9C4E-B47B378D33F1}" dt="2023-09-08T06:27:55.182" v="7" actId="26606"/>
          <ac:spMkLst>
            <pc:docMk/>
            <pc:sldMk cId="2172044275" sldId="257"/>
            <ac:spMk id="3" creationId="{2E7A56A9-FD40-5EDF-B1DE-FF7019B8E783}"/>
          </ac:spMkLst>
        </pc:spChg>
        <pc:graphicFrameChg chg="add mod ord">
          <ac:chgData name="ROUSSEAU Romuald SINGAPORE" userId="843fed89-725e-402a-995c-b287df4ef005" providerId="ADAL" clId="{B89B158D-1599-4506-9C4E-B47B378D33F1}" dt="2023-09-08T06:39:52.515" v="129" actId="20577"/>
          <ac:graphicFrameMkLst>
            <pc:docMk/>
            <pc:sldMk cId="2172044275" sldId="257"/>
            <ac:graphicFrameMk id="5" creationId="{F364D482-B3B9-56B4-1A37-624529492173}"/>
          </ac:graphicFrameMkLst>
        </pc:graphicFrameChg>
      </pc:sldChg>
      <pc:sldChg chg="addSp delSp modSp mod modClrScheme chgLayout">
        <pc:chgData name="ROUSSEAU Romuald SINGAPORE" userId="843fed89-725e-402a-995c-b287df4ef005" providerId="ADAL" clId="{B89B158D-1599-4506-9C4E-B47B378D33F1}" dt="2023-09-08T07:48:37.149" v="154" actId="113"/>
        <pc:sldMkLst>
          <pc:docMk/>
          <pc:sldMk cId="3812125540" sldId="258"/>
        </pc:sldMkLst>
        <pc:spChg chg="mod ord">
          <ac:chgData name="ROUSSEAU Romuald SINGAPORE" userId="843fed89-725e-402a-995c-b287df4ef005" providerId="ADAL" clId="{B89B158D-1599-4506-9C4E-B47B378D33F1}" dt="2023-09-08T06:37:15.323" v="63" actId="700"/>
          <ac:spMkLst>
            <pc:docMk/>
            <pc:sldMk cId="3812125540" sldId="258"/>
            <ac:spMk id="2" creationId="{D79CB308-D6E5-DFBE-1F3B-6F52F71EEB05}"/>
          </ac:spMkLst>
        </pc:spChg>
        <pc:spChg chg="del mod ord">
          <ac:chgData name="ROUSSEAU Romuald SINGAPORE" userId="843fed89-725e-402a-995c-b287df4ef005" providerId="ADAL" clId="{B89B158D-1599-4506-9C4E-B47B378D33F1}" dt="2023-09-08T06:28:10.223" v="8" actId="26606"/>
          <ac:spMkLst>
            <pc:docMk/>
            <pc:sldMk cId="3812125540" sldId="258"/>
            <ac:spMk id="3" creationId="{B67AE0BE-3493-FCD5-4B61-D2A9C932B405}"/>
          </ac:spMkLst>
        </pc:spChg>
        <pc:spChg chg="add del mod">
          <ac:chgData name="ROUSSEAU Romuald SINGAPORE" userId="843fed89-725e-402a-995c-b287df4ef005" providerId="ADAL" clId="{B89B158D-1599-4506-9C4E-B47B378D33F1}" dt="2023-09-08T06:32:55.029" v="22"/>
          <ac:spMkLst>
            <pc:docMk/>
            <pc:sldMk cId="3812125540" sldId="258"/>
            <ac:spMk id="6" creationId="{698ECAC8-7CBC-0F3B-1B02-BAD3C80A2038}"/>
          </ac:spMkLst>
        </pc:spChg>
        <pc:spChg chg="add del mod">
          <ac:chgData name="ROUSSEAU Romuald SINGAPORE" userId="843fed89-725e-402a-995c-b287df4ef005" providerId="ADAL" clId="{B89B158D-1599-4506-9C4E-B47B378D33F1}" dt="2023-09-08T06:32:55.029" v="22"/>
          <ac:spMkLst>
            <pc:docMk/>
            <pc:sldMk cId="3812125540" sldId="258"/>
            <ac:spMk id="7" creationId="{C6668B81-CF14-5ADF-B95C-FA2F65B5EFA7}"/>
          </ac:spMkLst>
        </pc:spChg>
        <pc:spChg chg="add del mod">
          <ac:chgData name="ROUSSEAU Romuald SINGAPORE" userId="843fed89-725e-402a-995c-b287df4ef005" providerId="ADAL" clId="{B89B158D-1599-4506-9C4E-B47B378D33F1}" dt="2023-09-08T06:32:55.029" v="22"/>
          <ac:spMkLst>
            <pc:docMk/>
            <pc:sldMk cId="3812125540" sldId="258"/>
            <ac:spMk id="8" creationId="{CE265B22-F7D4-D189-1187-BF9F301C7493}"/>
          </ac:spMkLst>
        </pc:spChg>
        <pc:spChg chg="add del mod">
          <ac:chgData name="ROUSSEAU Romuald SINGAPORE" userId="843fed89-725e-402a-995c-b287df4ef005" providerId="ADAL" clId="{B89B158D-1599-4506-9C4E-B47B378D33F1}" dt="2023-09-08T06:31:53.427" v="17"/>
          <ac:spMkLst>
            <pc:docMk/>
            <pc:sldMk cId="3812125540" sldId="258"/>
            <ac:spMk id="9" creationId="{F6D1033F-6C77-C065-BCFE-876B7D6FC941}"/>
          </ac:spMkLst>
        </pc:spChg>
        <pc:spChg chg="add del mod ord">
          <ac:chgData name="ROUSSEAU Romuald SINGAPORE" userId="843fed89-725e-402a-995c-b287df4ef005" providerId="ADAL" clId="{B89B158D-1599-4506-9C4E-B47B378D33F1}" dt="2023-09-08T06:33:13.660" v="24" actId="700"/>
          <ac:spMkLst>
            <pc:docMk/>
            <pc:sldMk cId="3812125540" sldId="258"/>
            <ac:spMk id="10" creationId="{319CE65D-99D3-2ECA-F8B5-296860725149}"/>
          </ac:spMkLst>
        </pc:spChg>
        <pc:spChg chg="add del mod ord">
          <ac:chgData name="ROUSSEAU Romuald SINGAPORE" userId="843fed89-725e-402a-995c-b287df4ef005" providerId="ADAL" clId="{B89B158D-1599-4506-9C4E-B47B378D33F1}" dt="2023-09-08T06:33:13.660" v="24" actId="700"/>
          <ac:spMkLst>
            <pc:docMk/>
            <pc:sldMk cId="3812125540" sldId="258"/>
            <ac:spMk id="11" creationId="{5E2C40AD-DF85-0EBE-529F-68307853FA56}"/>
          </ac:spMkLst>
        </pc:spChg>
        <pc:spChg chg="add del mod ord">
          <ac:chgData name="ROUSSEAU Romuald SINGAPORE" userId="843fed89-725e-402a-995c-b287df4ef005" providerId="ADAL" clId="{B89B158D-1599-4506-9C4E-B47B378D33F1}" dt="2023-09-08T06:33:23.579" v="26" actId="700"/>
          <ac:spMkLst>
            <pc:docMk/>
            <pc:sldMk cId="3812125540" sldId="258"/>
            <ac:spMk id="12" creationId="{88853ABB-6394-8F42-EC76-1DE5CBCC2B61}"/>
          </ac:spMkLst>
        </pc:spChg>
        <pc:spChg chg="add del mod ord">
          <ac:chgData name="ROUSSEAU Romuald SINGAPORE" userId="843fed89-725e-402a-995c-b287df4ef005" providerId="ADAL" clId="{B89B158D-1599-4506-9C4E-B47B378D33F1}" dt="2023-09-08T06:33:51.089" v="32" actId="700"/>
          <ac:spMkLst>
            <pc:docMk/>
            <pc:sldMk cId="3812125540" sldId="258"/>
            <ac:spMk id="13" creationId="{1A7501FC-C3A3-D725-A840-C82F8F4B911C}"/>
          </ac:spMkLst>
        </pc:spChg>
        <pc:spChg chg="add del mod ord">
          <ac:chgData name="ROUSSEAU Romuald SINGAPORE" userId="843fed89-725e-402a-995c-b287df4ef005" providerId="ADAL" clId="{B89B158D-1599-4506-9C4E-B47B378D33F1}" dt="2023-09-08T06:33:50.694" v="31" actId="700"/>
          <ac:spMkLst>
            <pc:docMk/>
            <pc:sldMk cId="3812125540" sldId="258"/>
            <ac:spMk id="14" creationId="{76B0B5FB-0F94-02E3-17FA-174B9FE4A689}"/>
          </ac:spMkLst>
        </pc:spChg>
        <pc:spChg chg="add del mod ord">
          <ac:chgData name="ROUSSEAU Romuald SINGAPORE" userId="843fed89-725e-402a-995c-b287df4ef005" providerId="ADAL" clId="{B89B158D-1599-4506-9C4E-B47B378D33F1}" dt="2023-09-08T06:33:50.320" v="30" actId="700"/>
          <ac:spMkLst>
            <pc:docMk/>
            <pc:sldMk cId="3812125540" sldId="258"/>
            <ac:spMk id="15" creationId="{A400C2E7-A098-8844-42AE-5C317692D3E3}"/>
          </ac:spMkLst>
        </pc:spChg>
        <pc:graphicFrameChg chg="add mod ord">
          <ac:chgData name="ROUSSEAU Romuald SINGAPORE" userId="843fed89-725e-402a-995c-b287df4ef005" providerId="ADAL" clId="{B89B158D-1599-4506-9C4E-B47B378D33F1}" dt="2023-09-08T07:48:37.149" v="154" actId="113"/>
          <ac:graphicFrameMkLst>
            <pc:docMk/>
            <pc:sldMk cId="3812125540" sldId="258"/>
            <ac:graphicFrameMk id="5" creationId="{B3167287-3B1D-FF88-8288-7FF7DC6FB6EA}"/>
          </ac:graphicFrameMkLst>
        </pc:graphicFrameChg>
        <pc:picChg chg="add mod ord modCrop">
          <ac:chgData name="ROUSSEAU Romuald SINGAPORE" userId="843fed89-725e-402a-995c-b287df4ef005" providerId="ADAL" clId="{B89B158D-1599-4506-9C4E-B47B378D33F1}" dt="2023-09-08T06:38:52.824" v="82" actId="1076"/>
          <ac:picMkLst>
            <pc:docMk/>
            <pc:sldMk cId="3812125540" sldId="258"/>
            <ac:picMk id="4" creationId="{09064544-8391-9A4C-ED12-B1E0933CDB45}"/>
          </ac:picMkLst>
        </pc:picChg>
        <pc:picChg chg="add mod">
          <ac:chgData name="ROUSSEAU Romuald SINGAPORE" userId="843fed89-725e-402a-995c-b287df4ef005" providerId="ADAL" clId="{B89B158D-1599-4506-9C4E-B47B378D33F1}" dt="2023-09-08T06:40:52.234" v="133" actId="1076"/>
          <ac:picMkLst>
            <pc:docMk/>
            <pc:sldMk cId="3812125540" sldId="258"/>
            <ac:picMk id="2050" creationId="{D2229269-2B74-BFC8-06EF-76C2410536A1}"/>
          </ac:picMkLst>
        </pc:picChg>
      </pc:sldChg>
      <pc:sldChg chg="addSp delSp modSp mod modClrScheme chgLayout">
        <pc:chgData name="ROUSSEAU Romuald SINGAPORE" userId="843fed89-725e-402a-995c-b287df4ef005" providerId="ADAL" clId="{B89B158D-1599-4506-9C4E-B47B378D33F1}" dt="2023-09-08T06:41:03.692" v="134"/>
        <pc:sldMkLst>
          <pc:docMk/>
          <pc:sldMk cId="2816997068" sldId="259"/>
        </pc:sldMkLst>
        <pc:spChg chg="mod ord">
          <ac:chgData name="ROUSSEAU Romuald SINGAPORE" userId="843fed89-725e-402a-995c-b287df4ef005" providerId="ADAL" clId="{B89B158D-1599-4506-9C4E-B47B378D33F1}" dt="2023-09-08T06:33:57.724" v="33" actId="700"/>
          <ac:spMkLst>
            <pc:docMk/>
            <pc:sldMk cId="2816997068" sldId="259"/>
            <ac:spMk id="2" creationId="{D48C1B94-5198-17D1-42B2-1D9F69AE551F}"/>
          </ac:spMkLst>
        </pc:spChg>
        <pc:spChg chg="mod ord">
          <ac:chgData name="ROUSSEAU Romuald SINGAPORE" userId="843fed89-725e-402a-995c-b287df4ef005" providerId="ADAL" clId="{B89B158D-1599-4506-9C4E-B47B378D33F1}" dt="2023-09-08T06:35:50.494" v="53" actId="113"/>
          <ac:spMkLst>
            <pc:docMk/>
            <pc:sldMk cId="2816997068" sldId="259"/>
            <ac:spMk id="3" creationId="{AD837FD4-4533-3ECC-4804-38DC2E3BA9A1}"/>
          </ac:spMkLst>
        </pc:spChg>
        <pc:picChg chg="add mod">
          <ac:chgData name="ROUSSEAU Romuald SINGAPORE" userId="843fed89-725e-402a-995c-b287df4ef005" providerId="ADAL" clId="{B89B158D-1599-4506-9C4E-B47B378D33F1}" dt="2023-09-08T06:41:03.692" v="134"/>
          <ac:picMkLst>
            <pc:docMk/>
            <pc:sldMk cId="2816997068" sldId="259"/>
            <ac:picMk id="4" creationId="{DFF46C0C-08FA-395F-8CE4-2AEB61D72079}"/>
          </ac:picMkLst>
        </pc:picChg>
        <pc:picChg chg="mod ord">
          <ac:chgData name="ROUSSEAU Romuald SINGAPORE" userId="843fed89-725e-402a-995c-b287df4ef005" providerId="ADAL" clId="{B89B158D-1599-4506-9C4E-B47B378D33F1}" dt="2023-09-08T06:34:10.139" v="37" actId="1076"/>
          <ac:picMkLst>
            <pc:docMk/>
            <pc:sldMk cId="2816997068" sldId="259"/>
            <ac:picMk id="8" creationId="{83EA9B1E-102B-655F-C2DC-B63AE8102328}"/>
          </ac:picMkLst>
        </pc:picChg>
        <pc:picChg chg="del">
          <ac:chgData name="ROUSSEAU Romuald SINGAPORE" userId="843fed89-725e-402a-995c-b287df4ef005" providerId="ADAL" clId="{B89B158D-1599-4506-9C4E-B47B378D33F1}" dt="2023-09-08T06:31:47.457" v="16" actId="21"/>
          <ac:picMkLst>
            <pc:docMk/>
            <pc:sldMk cId="2816997068" sldId="259"/>
            <ac:picMk id="12" creationId="{B3B469A0-6C4E-8AF9-0CFA-159CE9DB69EA}"/>
          </ac:picMkLst>
        </pc:picChg>
      </pc:sldChg>
      <pc:sldChg chg="addSp delSp modSp mod modClrScheme chgLayout">
        <pc:chgData name="ROUSSEAU Romuald SINGAPORE" userId="843fed89-725e-402a-995c-b287df4ef005" providerId="ADAL" clId="{B89B158D-1599-4506-9C4E-B47B378D33F1}" dt="2023-09-08T07:49:09.749" v="185"/>
        <pc:sldMkLst>
          <pc:docMk/>
          <pc:sldMk cId="172267140" sldId="260"/>
        </pc:sldMkLst>
        <pc:spChg chg="mod ord">
          <ac:chgData name="ROUSSEAU Romuald SINGAPORE" userId="843fed89-725e-402a-995c-b287df4ef005" providerId="ADAL" clId="{B89B158D-1599-4506-9C4E-B47B378D33F1}" dt="2023-09-08T06:41:21.445" v="136" actId="700"/>
          <ac:spMkLst>
            <pc:docMk/>
            <pc:sldMk cId="172267140" sldId="260"/>
            <ac:spMk id="2" creationId="{8D1B8C13-4A0B-DB36-D6CB-7158D1B208E4}"/>
          </ac:spMkLst>
        </pc:spChg>
        <pc:spChg chg="del mod ord">
          <ac:chgData name="ROUSSEAU Romuald SINGAPORE" userId="843fed89-725e-402a-995c-b287df4ef005" providerId="ADAL" clId="{B89B158D-1599-4506-9C4E-B47B378D33F1}" dt="2023-09-08T06:34:41.839" v="44" actId="26606"/>
          <ac:spMkLst>
            <pc:docMk/>
            <pc:sldMk cId="172267140" sldId="260"/>
            <ac:spMk id="3" creationId="{4D04B963-3BEB-71B2-8D05-7A37CE1B9B74}"/>
          </ac:spMkLst>
        </pc:spChg>
        <pc:spChg chg="add del mod ord">
          <ac:chgData name="ROUSSEAU Romuald SINGAPORE" userId="843fed89-725e-402a-995c-b287df4ef005" providerId="ADAL" clId="{B89B158D-1599-4506-9C4E-B47B378D33F1}" dt="2023-09-08T06:34:35.863" v="43" actId="700"/>
          <ac:spMkLst>
            <pc:docMk/>
            <pc:sldMk cId="172267140" sldId="260"/>
            <ac:spMk id="4" creationId="{62AEEC9F-D712-50CA-34C9-75EB3A70FF81}"/>
          </ac:spMkLst>
        </pc:spChg>
        <pc:spChg chg="mod ord">
          <ac:chgData name="ROUSSEAU Romuald SINGAPORE" userId="843fed89-725e-402a-995c-b287df4ef005" providerId="ADAL" clId="{B89B158D-1599-4506-9C4E-B47B378D33F1}" dt="2023-09-08T07:49:09.749" v="185"/>
          <ac:spMkLst>
            <pc:docMk/>
            <pc:sldMk cId="172267140" sldId="260"/>
            <ac:spMk id="5" creationId="{DBE5C4A9-EBB8-1C82-DA62-A30FC0A17EA5}"/>
          </ac:spMkLst>
        </pc:spChg>
        <pc:spChg chg="add del mod ord">
          <ac:chgData name="ROUSSEAU Romuald SINGAPORE" userId="843fed89-725e-402a-995c-b287df4ef005" providerId="ADAL" clId="{B89B158D-1599-4506-9C4E-B47B378D33F1}" dt="2023-09-08T06:34:35.863" v="43" actId="700"/>
          <ac:spMkLst>
            <pc:docMk/>
            <pc:sldMk cId="172267140" sldId="260"/>
            <ac:spMk id="6" creationId="{FC59C0DA-5DB5-0558-7A4F-66A88B846D89}"/>
          </ac:spMkLst>
        </pc:spChg>
        <pc:spChg chg="add del mod">
          <ac:chgData name="ROUSSEAU Romuald SINGAPORE" userId="843fed89-725e-402a-995c-b287df4ef005" providerId="ADAL" clId="{B89B158D-1599-4506-9C4E-B47B378D33F1}" dt="2023-09-08T06:34:52.542" v="47"/>
          <ac:spMkLst>
            <pc:docMk/>
            <pc:sldMk cId="172267140" sldId="260"/>
            <ac:spMk id="7" creationId="{DA3DA168-0960-4D98-131E-6EE668E3B294}"/>
          </ac:spMkLst>
        </pc:spChg>
        <pc:spChg chg="add del mod">
          <ac:chgData name="ROUSSEAU Romuald SINGAPORE" userId="843fed89-725e-402a-995c-b287df4ef005" providerId="ADAL" clId="{B89B158D-1599-4506-9C4E-B47B378D33F1}" dt="2023-09-08T06:34:52.542" v="47"/>
          <ac:spMkLst>
            <pc:docMk/>
            <pc:sldMk cId="172267140" sldId="260"/>
            <ac:spMk id="9" creationId="{E6A2D9B0-3CED-6656-252F-18893332B3BC}"/>
          </ac:spMkLst>
        </pc:spChg>
        <pc:graphicFrameChg chg="add mod ord modGraphic">
          <ac:chgData name="ROUSSEAU Romuald SINGAPORE" userId="843fed89-725e-402a-995c-b287df4ef005" providerId="ADAL" clId="{B89B158D-1599-4506-9C4E-B47B378D33F1}" dt="2023-09-08T06:41:39.005" v="139" actId="12269"/>
          <ac:graphicFrameMkLst>
            <pc:docMk/>
            <pc:sldMk cId="172267140" sldId="260"/>
            <ac:graphicFrameMk id="8" creationId="{6F48CE33-2241-3FE1-8435-026958EC8C22}"/>
          </ac:graphicFrameMkLst>
        </pc:graphicFrameChg>
        <pc:picChg chg="add mod">
          <ac:chgData name="ROUSSEAU Romuald SINGAPORE" userId="843fed89-725e-402a-995c-b287df4ef005" providerId="ADAL" clId="{B89B158D-1599-4506-9C4E-B47B378D33F1}" dt="2023-09-08T06:41:06.767" v="135"/>
          <ac:picMkLst>
            <pc:docMk/>
            <pc:sldMk cId="172267140" sldId="260"/>
            <ac:picMk id="10" creationId="{AA933F72-E65D-388E-CD2D-A5389CEC701A}"/>
          </ac:picMkLst>
        </pc:picChg>
      </pc:sldChg>
      <pc:sldChg chg="delSp modSp mod modClrScheme chgLayout">
        <pc:chgData name="ROUSSEAU Romuald SINGAPORE" userId="843fed89-725e-402a-995c-b287df4ef005" providerId="ADAL" clId="{B89B158D-1599-4506-9C4E-B47B378D33F1}" dt="2023-09-08T06:39:22.271" v="107" actId="478"/>
        <pc:sldMkLst>
          <pc:docMk/>
          <pc:sldMk cId="2415508525" sldId="261"/>
        </pc:sldMkLst>
        <pc:spChg chg="mod ord">
          <ac:chgData name="ROUSSEAU Romuald SINGAPORE" userId="843fed89-725e-402a-995c-b287df4ef005" providerId="ADAL" clId="{B89B158D-1599-4506-9C4E-B47B378D33F1}" dt="2023-09-08T06:35:08.524" v="49" actId="700"/>
          <ac:spMkLst>
            <pc:docMk/>
            <pc:sldMk cId="2415508525" sldId="261"/>
            <ac:spMk id="2" creationId="{805A8DA4-BD8E-B848-4D62-0448EF43A896}"/>
          </ac:spMkLst>
        </pc:spChg>
        <pc:spChg chg="del mod ord">
          <ac:chgData name="ROUSSEAU Romuald SINGAPORE" userId="843fed89-725e-402a-995c-b287df4ef005" providerId="ADAL" clId="{B89B158D-1599-4506-9C4E-B47B378D33F1}" dt="2023-09-08T06:39:22.271" v="107" actId="478"/>
          <ac:spMkLst>
            <pc:docMk/>
            <pc:sldMk cId="2415508525" sldId="261"/>
            <ac:spMk id="3" creationId="{5BCC8192-E4EF-4869-4DF9-BF573486850A}"/>
          </ac:spMkLst>
        </pc:spChg>
      </pc:sldChg>
      <pc:sldChg chg="modSp new mod">
        <pc:chgData name="ROUSSEAU Romuald SINGAPORE" userId="843fed89-725e-402a-995c-b287df4ef005" providerId="ADAL" clId="{B89B158D-1599-4506-9C4E-B47B378D33F1}" dt="2023-09-08T08:27:42.766" v="275" actId="14100"/>
        <pc:sldMkLst>
          <pc:docMk/>
          <pc:sldMk cId="4079998786" sldId="262"/>
        </pc:sldMkLst>
        <pc:spChg chg="mod">
          <ac:chgData name="ROUSSEAU Romuald SINGAPORE" userId="843fed89-725e-402a-995c-b287df4ef005" providerId="ADAL" clId="{B89B158D-1599-4506-9C4E-B47B378D33F1}" dt="2023-09-08T08:24:49.365" v="189" actId="20577"/>
          <ac:spMkLst>
            <pc:docMk/>
            <pc:sldMk cId="4079998786" sldId="262"/>
            <ac:spMk id="2" creationId="{695F1689-557F-4918-7CF4-50A7EA22937E}"/>
          </ac:spMkLst>
        </pc:spChg>
        <pc:spChg chg="mod">
          <ac:chgData name="ROUSSEAU Romuald SINGAPORE" userId="843fed89-725e-402a-995c-b287df4ef005" providerId="ADAL" clId="{B89B158D-1599-4506-9C4E-B47B378D33F1}" dt="2023-09-08T08:27:42.766" v="275" actId="14100"/>
          <ac:spMkLst>
            <pc:docMk/>
            <pc:sldMk cId="4079998786" sldId="262"/>
            <ac:spMk id="3" creationId="{5D90C677-C5E7-330F-1D3D-717834EE9A9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3B81A-55CF-42DA-9673-35F4CA9FC5A4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D5FE7E-9AA8-4A2F-B709-F9FBEDEE4E62}">
      <dgm:prSet/>
      <dgm:spPr/>
      <dgm:t>
        <a:bodyPr/>
        <a:lstStyle/>
        <a:p>
          <a:r>
            <a:rPr lang="en-US" dirty="0"/>
            <a:t>A developer tool to bring the power of LLM to the CI/CD by reinforcing documentation and unit tests for an entire project.</a:t>
          </a:r>
        </a:p>
      </dgm:t>
    </dgm:pt>
    <dgm:pt modelId="{90C161C2-888C-4377-8458-268BB72BB743}" type="parTrans" cxnId="{90867AA7-8DD4-42AA-B97C-2B3A48B6D35E}">
      <dgm:prSet/>
      <dgm:spPr/>
      <dgm:t>
        <a:bodyPr/>
        <a:lstStyle/>
        <a:p>
          <a:endParaRPr lang="en-US"/>
        </a:p>
      </dgm:t>
    </dgm:pt>
    <dgm:pt modelId="{C8EC67AB-769D-4EBB-8982-82614B901309}" type="sibTrans" cxnId="{90867AA7-8DD4-42AA-B97C-2B3A48B6D35E}">
      <dgm:prSet/>
      <dgm:spPr/>
      <dgm:t>
        <a:bodyPr/>
        <a:lstStyle/>
        <a:p>
          <a:endParaRPr lang="en-US"/>
        </a:p>
      </dgm:t>
    </dgm:pt>
    <dgm:pt modelId="{C81838B9-6591-4510-BBE9-D1D45FF7493D}">
      <dgm:prSet/>
      <dgm:spPr/>
      <dgm:t>
        <a:bodyPr/>
        <a:lstStyle/>
        <a:p>
          <a:r>
            <a:rPr lang="en-US"/>
            <a:t>After using several tools and editor assistant, I could not find a tool to integrate into my development workflow and even less in a CI/CD automated flow.</a:t>
          </a:r>
        </a:p>
      </dgm:t>
    </dgm:pt>
    <dgm:pt modelId="{35D3EC2A-C284-450A-ADF5-4797A26AED62}" type="parTrans" cxnId="{74DE74E4-E1EA-4325-95BE-2F85BC7E6353}">
      <dgm:prSet/>
      <dgm:spPr/>
      <dgm:t>
        <a:bodyPr/>
        <a:lstStyle/>
        <a:p>
          <a:endParaRPr lang="en-US"/>
        </a:p>
      </dgm:t>
    </dgm:pt>
    <dgm:pt modelId="{70560E3E-07C1-457B-9C05-6A9849BED2B4}" type="sibTrans" cxnId="{74DE74E4-E1EA-4325-95BE-2F85BC7E6353}">
      <dgm:prSet/>
      <dgm:spPr/>
      <dgm:t>
        <a:bodyPr/>
        <a:lstStyle/>
        <a:p>
          <a:endParaRPr lang="en-US"/>
        </a:p>
      </dgm:t>
    </dgm:pt>
    <dgm:pt modelId="{BB9C9D1A-B823-46D5-8CD1-937CA1F659F1}" type="pres">
      <dgm:prSet presAssocID="{1073B81A-55CF-42DA-9673-35F4CA9FC5A4}" presName="outerComposite" presStyleCnt="0">
        <dgm:presLayoutVars>
          <dgm:chMax val="5"/>
          <dgm:dir/>
          <dgm:resizeHandles val="exact"/>
        </dgm:presLayoutVars>
      </dgm:prSet>
      <dgm:spPr/>
    </dgm:pt>
    <dgm:pt modelId="{23376FEC-5DF3-4BA2-A563-BABFB159B8D8}" type="pres">
      <dgm:prSet presAssocID="{1073B81A-55CF-42DA-9673-35F4CA9FC5A4}" presName="dummyMaxCanvas" presStyleCnt="0">
        <dgm:presLayoutVars/>
      </dgm:prSet>
      <dgm:spPr/>
    </dgm:pt>
    <dgm:pt modelId="{6AF6E733-3726-4D42-9243-C329199208DB}" type="pres">
      <dgm:prSet presAssocID="{1073B81A-55CF-42DA-9673-35F4CA9FC5A4}" presName="TwoNodes_1" presStyleLbl="node1" presStyleIdx="0" presStyleCnt="2">
        <dgm:presLayoutVars>
          <dgm:bulletEnabled val="1"/>
        </dgm:presLayoutVars>
      </dgm:prSet>
      <dgm:spPr/>
    </dgm:pt>
    <dgm:pt modelId="{92C38713-5914-4765-8C4C-E02E65BC712F}" type="pres">
      <dgm:prSet presAssocID="{1073B81A-55CF-42DA-9673-35F4CA9FC5A4}" presName="TwoNodes_2" presStyleLbl="node1" presStyleIdx="1" presStyleCnt="2">
        <dgm:presLayoutVars>
          <dgm:bulletEnabled val="1"/>
        </dgm:presLayoutVars>
      </dgm:prSet>
      <dgm:spPr/>
    </dgm:pt>
    <dgm:pt modelId="{3ABFCF3F-05BF-4E15-BDA6-40253F7BABDF}" type="pres">
      <dgm:prSet presAssocID="{1073B81A-55CF-42DA-9673-35F4CA9FC5A4}" presName="TwoConn_1-2" presStyleLbl="fgAccFollowNode1" presStyleIdx="0" presStyleCnt="1">
        <dgm:presLayoutVars>
          <dgm:bulletEnabled val="1"/>
        </dgm:presLayoutVars>
      </dgm:prSet>
      <dgm:spPr/>
    </dgm:pt>
    <dgm:pt modelId="{E11EB606-E065-4248-8810-36A37675C196}" type="pres">
      <dgm:prSet presAssocID="{1073B81A-55CF-42DA-9673-35F4CA9FC5A4}" presName="TwoNodes_1_text" presStyleLbl="node1" presStyleIdx="1" presStyleCnt="2">
        <dgm:presLayoutVars>
          <dgm:bulletEnabled val="1"/>
        </dgm:presLayoutVars>
      </dgm:prSet>
      <dgm:spPr/>
    </dgm:pt>
    <dgm:pt modelId="{B0D2BC10-E08B-4CBD-BADC-FF39A704E436}" type="pres">
      <dgm:prSet presAssocID="{1073B81A-55CF-42DA-9673-35F4CA9FC5A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D054C12-F7D4-4B6A-BFA2-F152FBD35A2E}" type="presOf" srcId="{39D5FE7E-9AA8-4A2F-B709-F9FBEDEE4E62}" destId="{E11EB606-E065-4248-8810-36A37675C196}" srcOrd="1" destOrd="0" presId="urn:microsoft.com/office/officeart/2005/8/layout/vProcess5"/>
    <dgm:cxn modelId="{307C931C-5505-41A1-A389-BC7E7C89C3BE}" type="presOf" srcId="{C81838B9-6591-4510-BBE9-D1D45FF7493D}" destId="{92C38713-5914-4765-8C4C-E02E65BC712F}" srcOrd="0" destOrd="0" presId="urn:microsoft.com/office/officeart/2005/8/layout/vProcess5"/>
    <dgm:cxn modelId="{FA5A0234-5AA5-4B9C-B0C9-55C88C453554}" type="presOf" srcId="{C8EC67AB-769D-4EBB-8982-82614B901309}" destId="{3ABFCF3F-05BF-4E15-BDA6-40253F7BABDF}" srcOrd="0" destOrd="0" presId="urn:microsoft.com/office/officeart/2005/8/layout/vProcess5"/>
    <dgm:cxn modelId="{EF51B13B-442D-4077-AD33-B23C97E673D3}" type="presOf" srcId="{39D5FE7E-9AA8-4A2F-B709-F9FBEDEE4E62}" destId="{6AF6E733-3726-4D42-9243-C329199208DB}" srcOrd="0" destOrd="0" presId="urn:microsoft.com/office/officeart/2005/8/layout/vProcess5"/>
    <dgm:cxn modelId="{A8E5E848-38F2-473D-9724-AC49B340592A}" type="presOf" srcId="{1073B81A-55CF-42DA-9673-35F4CA9FC5A4}" destId="{BB9C9D1A-B823-46D5-8CD1-937CA1F659F1}" srcOrd="0" destOrd="0" presId="urn:microsoft.com/office/officeart/2005/8/layout/vProcess5"/>
    <dgm:cxn modelId="{90867AA7-8DD4-42AA-B97C-2B3A48B6D35E}" srcId="{1073B81A-55CF-42DA-9673-35F4CA9FC5A4}" destId="{39D5FE7E-9AA8-4A2F-B709-F9FBEDEE4E62}" srcOrd="0" destOrd="0" parTransId="{90C161C2-888C-4377-8458-268BB72BB743}" sibTransId="{C8EC67AB-769D-4EBB-8982-82614B901309}"/>
    <dgm:cxn modelId="{74DE74E4-E1EA-4325-95BE-2F85BC7E6353}" srcId="{1073B81A-55CF-42DA-9673-35F4CA9FC5A4}" destId="{C81838B9-6591-4510-BBE9-D1D45FF7493D}" srcOrd="1" destOrd="0" parTransId="{35D3EC2A-C284-450A-ADF5-4797A26AED62}" sibTransId="{70560E3E-07C1-457B-9C05-6A9849BED2B4}"/>
    <dgm:cxn modelId="{137610EB-066F-4ADD-870C-DC383A6A7C4C}" type="presOf" srcId="{C81838B9-6591-4510-BBE9-D1D45FF7493D}" destId="{B0D2BC10-E08B-4CBD-BADC-FF39A704E436}" srcOrd="1" destOrd="0" presId="urn:microsoft.com/office/officeart/2005/8/layout/vProcess5"/>
    <dgm:cxn modelId="{C0823E24-F229-4DBB-8AAD-5E1166A7FB5E}" type="presParOf" srcId="{BB9C9D1A-B823-46D5-8CD1-937CA1F659F1}" destId="{23376FEC-5DF3-4BA2-A563-BABFB159B8D8}" srcOrd="0" destOrd="0" presId="urn:microsoft.com/office/officeart/2005/8/layout/vProcess5"/>
    <dgm:cxn modelId="{AFFC05B7-DDE2-443A-B79C-DF5896111A16}" type="presParOf" srcId="{BB9C9D1A-B823-46D5-8CD1-937CA1F659F1}" destId="{6AF6E733-3726-4D42-9243-C329199208DB}" srcOrd="1" destOrd="0" presId="urn:microsoft.com/office/officeart/2005/8/layout/vProcess5"/>
    <dgm:cxn modelId="{098111ED-E3E8-4CA3-ADF2-A5873712A929}" type="presParOf" srcId="{BB9C9D1A-B823-46D5-8CD1-937CA1F659F1}" destId="{92C38713-5914-4765-8C4C-E02E65BC712F}" srcOrd="2" destOrd="0" presId="urn:microsoft.com/office/officeart/2005/8/layout/vProcess5"/>
    <dgm:cxn modelId="{452F2F90-F2E3-459A-9E3E-9362976CD3AD}" type="presParOf" srcId="{BB9C9D1A-B823-46D5-8CD1-937CA1F659F1}" destId="{3ABFCF3F-05BF-4E15-BDA6-40253F7BABDF}" srcOrd="3" destOrd="0" presId="urn:microsoft.com/office/officeart/2005/8/layout/vProcess5"/>
    <dgm:cxn modelId="{E7B64DF9-C2E3-4D4D-823B-033632206DCD}" type="presParOf" srcId="{BB9C9D1A-B823-46D5-8CD1-937CA1F659F1}" destId="{E11EB606-E065-4248-8810-36A37675C196}" srcOrd="4" destOrd="0" presId="urn:microsoft.com/office/officeart/2005/8/layout/vProcess5"/>
    <dgm:cxn modelId="{1B5E1C1B-0F80-4DD7-90BC-4A0A42989861}" type="presParOf" srcId="{BB9C9D1A-B823-46D5-8CD1-937CA1F659F1}" destId="{B0D2BC10-E08B-4CBD-BADC-FF39A704E43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CC37C-0BF2-4228-832C-4E9FC531B882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24C898-CC70-4451-A2F5-54067E7EEBB5}">
      <dgm:prSet/>
      <dgm:spPr/>
      <dgm:t>
        <a:bodyPr/>
        <a:lstStyle/>
        <a:p>
          <a:r>
            <a:rPr lang="en-US" dirty="0"/>
            <a:t>Prose is a </a:t>
          </a:r>
          <a:r>
            <a:rPr lang="en-US" b="1" dirty="0"/>
            <a:t>CLI</a:t>
          </a:r>
          <a:r>
            <a:rPr lang="en-US" dirty="0"/>
            <a:t> tool to </a:t>
          </a:r>
          <a:r>
            <a:rPr lang="en-US" b="1" dirty="0"/>
            <a:t>document and generate tests</a:t>
          </a:r>
          <a:r>
            <a:rPr lang="en-US" dirty="0"/>
            <a:t> for Java and Python projects using </a:t>
          </a:r>
          <a:r>
            <a:rPr lang="en-US" b="1" dirty="0"/>
            <a:t>LLM</a:t>
          </a:r>
          <a:r>
            <a:rPr lang="en-US" dirty="0"/>
            <a:t>.</a:t>
          </a:r>
        </a:p>
      </dgm:t>
    </dgm:pt>
    <dgm:pt modelId="{48BF117D-640D-4C94-BAF6-B00A12EA6B49}" type="parTrans" cxnId="{0D07DA80-AD1A-448B-B23D-9020A2DA5B31}">
      <dgm:prSet/>
      <dgm:spPr/>
      <dgm:t>
        <a:bodyPr/>
        <a:lstStyle/>
        <a:p>
          <a:endParaRPr lang="en-US"/>
        </a:p>
      </dgm:t>
    </dgm:pt>
    <dgm:pt modelId="{4DCD1A28-6B8D-4DBD-85B8-226D848E8806}" type="sibTrans" cxnId="{0D07DA80-AD1A-448B-B23D-9020A2DA5B31}">
      <dgm:prSet/>
      <dgm:spPr/>
      <dgm:t>
        <a:bodyPr/>
        <a:lstStyle/>
        <a:p>
          <a:endParaRPr lang="en-US"/>
        </a:p>
      </dgm:t>
    </dgm:pt>
    <dgm:pt modelId="{4169C3B9-73D2-454A-AFA7-635945D9F67D}">
      <dgm:prSet/>
      <dgm:spPr/>
      <dgm:t>
        <a:bodyPr/>
        <a:lstStyle/>
        <a:p>
          <a:r>
            <a:rPr lang="en-US" dirty="0"/>
            <a:t>It allows for easy addition of </a:t>
          </a:r>
          <a:r>
            <a:rPr lang="en-US" b="1" dirty="0"/>
            <a:t>new languages and LLM systems</a:t>
          </a:r>
          <a:r>
            <a:rPr lang="en-US" dirty="0"/>
            <a:t>, such as Azure </a:t>
          </a:r>
          <a:r>
            <a:rPr lang="en-US" dirty="0" err="1"/>
            <a:t>OpenAI</a:t>
          </a:r>
          <a:r>
            <a:rPr lang="en-US" dirty="0"/>
            <a:t>.</a:t>
          </a:r>
        </a:p>
      </dgm:t>
    </dgm:pt>
    <dgm:pt modelId="{3450285B-EB4B-4854-A904-140E3A70F04C}" type="parTrans" cxnId="{ADCDE8C8-D384-46CF-B39B-769304D66066}">
      <dgm:prSet/>
      <dgm:spPr/>
      <dgm:t>
        <a:bodyPr/>
        <a:lstStyle/>
        <a:p>
          <a:endParaRPr lang="en-US"/>
        </a:p>
      </dgm:t>
    </dgm:pt>
    <dgm:pt modelId="{DFDC45D9-B6EA-4AC1-AE3D-646828C0947B}" type="sibTrans" cxnId="{ADCDE8C8-D384-46CF-B39B-769304D66066}">
      <dgm:prSet/>
      <dgm:spPr/>
      <dgm:t>
        <a:bodyPr/>
        <a:lstStyle/>
        <a:p>
          <a:endParaRPr lang="en-US"/>
        </a:p>
      </dgm:t>
    </dgm:pt>
    <dgm:pt modelId="{C304927B-1A59-4EFC-A2AE-B31A4BC6F61D}">
      <dgm:prSet/>
      <dgm:spPr/>
      <dgm:t>
        <a:bodyPr/>
        <a:lstStyle/>
        <a:p>
          <a:r>
            <a:rPr lang="en-US" dirty="0"/>
            <a:t>Prose </a:t>
          </a:r>
          <a:r>
            <a:rPr lang="en-US" b="1" dirty="0"/>
            <a:t>parses source code</a:t>
          </a:r>
          <a:r>
            <a:rPr lang="en-US" dirty="0"/>
            <a:t> and generates comments and tests </a:t>
          </a:r>
          <a:r>
            <a:rPr lang="en-US" b="1" dirty="0"/>
            <a:t>incrementally</a:t>
          </a:r>
          <a:r>
            <a:rPr lang="en-US" dirty="0"/>
            <a:t>. </a:t>
          </a:r>
        </a:p>
      </dgm:t>
    </dgm:pt>
    <dgm:pt modelId="{16C1C39A-9426-459C-9480-103B02692FF0}" type="parTrans" cxnId="{4B01CE95-5643-4D39-9C63-CFEF6FF3FAA6}">
      <dgm:prSet/>
      <dgm:spPr/>
      <dgm:t>
        <a:bodyPr/>
        <a:lstStyle/>
        <a:p>
          <a:endParaRPr lang="en-US"/>
        </a:p>
      </dgm:t>
    </dgm:pt>
    <dgm:pt modelId="{477D2574-3214-4712-B9FC-F765FD6BE60D}" type="sibTrans" cxnId="{4B01CE95-5643-4D39-9C63-CFEF6FF3FAA6}">
      <dgm:prSet/>
      <dgm:spPr/>
      <dgm:t>
        <a:bodyPr/>
        <a:lstStyle/>
        <a:p>
          <a:endParaRPr lang="en-US"/>
        </a:p>
      </dgm:t>
    </dgm:pt>
    <dgm:pt modelId="{320650DD-9646-421E-915B-3E9A44EF1BF1}">
      <dgm:prSet/>
      <dgm:spPr/>
      <dgm:t>
        <a:bodyPr/>
        <a:lstStyle/>
        <a:p>
          <a:r>
            <a:rPr lang="en-US" dirty="0"/>
            <a:t>Prose can also be integrated into a </a:t>
          </a:r>
          <a:r>
            <a:rPr lang="en-US" b="1" dirty="0"/>
            <a:t>CI/CD pipeline</a:t>
          </a:r>
          <a:r>
            <a:rPr lang="en-US" dirty="0"/>
            <a:t> and </a:t>
          </a:r>
          <a:r>
            <a:rPr lang="en-US" b="1" dirty="0"/>
            <a:t>failed </a:t>
          </a:r>
          <a:r>
            <a:rPr lang="en-US" dirty="0"/>
            <a:t>if there are classes or methods without documentation or tests.</a:t>
          </a:r>
        </a:p>
      </dgm:t>
    </dgm:pt>
    <dgm:pt modelId="{7AC87284-CCC0-4D71-B982-21FC611E8732}" type="parTrans" cxnId="{725E871D-DEA5-4D56-8DCB-FBD6DB4969E3}">
      <dgm:prSet/>
      <dgm:spPr/>
      <dgm:t>
        <a:bodyPr/>
        <a:lstStyle/>
        <a:p>
          <a:endParaRPr lang="en-US"/>
        </a:p>
      </dgm:t>
    </dgm:pt>
    <dgm:pt modelId="{74AE8D1E-9E30-4370-B1EB-522F743E90AF}" type="sibTrans" cxnId="{725E871D-DEA5-4D56-8DCB-FBD6DB4969E3}">
      <dgm:prSet/>
      <dgm:spPr/>
      <dgm:t>
        <a:bodyPr/>
        <a:lstStyle/>
        <a:p>
          <a:endParaRPr lang="en-US"/>
        </a:p>
      </dgm:t>
    </dgm:pt>
    <dgm:pt modelId="{59E456D7-ED24-4064-9D55-C1BECB7F4290}">
      <dgm:prSet/>
      <dgm:spPr/>
      <dgm:t>
        <a:bodyPr/>
        <a:lstStyle/>
        <a:p>
          <a:r>
            <a:rPr lang="en-US"/>
            <a:t>Additionally, Prose collects all information and adds a summary to the </a:t>
          </a:r>
          <a:r>
            <a:rPr lang="en-US" b="1"/>
            <a:t>README </a:t>
          </a:r>
          <a:r>
            <a:rPr lang="en-US"/>
            <a:t>file.</a:t>
          </a:r>
        </a:p>
      </dgm:t>
    </dgm:pt>
    <dgm:pt modelId="{6F5C5253-1383-46DD-9CB7-2A047D58FA50}" type="parTrans" cxnId="{AE2C222F-7A1D-4DDF-98D4-2D1F313A6F42}">
      <dgm:prSet/>
      <dgm:spPr/>
      <dgm:t>
        <a:bodyPr/>
        <a:lstStyle/>
        <a:p>
          <a:endParaRPr lang="en-US"/>
        </a:p>
      </dgm:t>
    </dgm:pt>
    <dgm:pt modelId="{332399F2-96D2-41F9-B4B7-8B74DB9CA03B}" type="sibTrans" cxnId="{AE2C222F-7A1D-4DDF-98D4-2D1F313A6F42}">
      <dgm:prSet/>
      <dgm:spPr/>
      <dgm:t>
        <a:bodyPr/>
        <a:lstStyle/>
        <a:p>
          <a:endParaRPr lang="en-US"/>
        </a:p>
      </dgm:t>
    </dgm:pt>
    <dgm:pt modelId="{42B7706A-A09D-4154-884C-6071E7A002CA}" type="pres">
      <dgm:prSet presAssocID="{C7BCC37C-0BF2-4228-832C-4E9FC531B882}" presName="diagram" presStyleCnt="0">
        <dgm:presLayoutVars>
          <dgm:dir/>
          <dgm:resizeHandles val="exact"/>
        </dgm:presLayoutVars>
      </dgm:prSet>
      <dgm:spPr/>
    </dgm:pt>
    <dgm:pt modelId="{C6D127F2-B01B-43EE-A0E8-CF59ED055A42}" type="pres">
      <dgm:prSet presAssocID="{FB24C898-CC70-4451-A2F5-54067E7EEBB5}" presName="node" presStyleLbl="node1" presStyleIdx="0" presStyleCnt="5">
        <dgm:presLayoutVars>
          <dgm:bulletEnabled val="1"/>
        </dgm:presLayoutVars>
      </dgm:prSet>
      <dgm:spPr/>
    </dgm:pt>
    <dgm:pt modelId="{10F7F35F-A151-4025-89AC-AC9926067238}" type="pres">
      <dgm:prSet presAssocID="{4DCD1A28-6B8D-4DBD-85B8-226D848E8806}" presName="sibTrans" presStyleCnt="0"/>
      <dgm:spPr/>
    </dgm:pt>
    <dgm:pt modelId="{AB464D1F-678B-448A-90C0-444FAAD7FC4B}" type="pres">
      <dgm:prSet presAssocID="{4169C3B9-73D2-454A-AFA7-635945D9F67D}" presName="node" presStyleLbl="node1" presStyleIdx="1" presStyleCnt="5">
        <dgm:presLayoutVars>
          <dgm:bulletEnabled val="1"/>
        </dgm:presLayoutVars>
      </dgm:prSet>
      <dgm:spPr/>
    </dgm:pt>
    <dgm:pt modelId="{21BD982B-FEB1-40C3-84D0-FEA44DFB1B49}" type="pres">
      <dgm:prSet presAssocID="{DFDC45D9-B6EA-4AC1-AE3D-646828C0947B}" presName="sibTrans" presStyleCnt="0"/>
      <dgm:spPr/>
    </dgm:pt>
    <dgm:pt modelId="{6ECE5F6D-05DB-4F13-A287-1C6AA4153AF1}" type="pres">
      <dgm:prSet presAssocID="{C304927B-1A59-4EFC-A2AE-B31A4BC6F61D}" presName="node" presStyleLbl="node1" presStyleIdx="2" presStyleCnt="5">
        <dgm:presLayoutVars>
          <dgm:bulletEnabled val="1"/>
        </dgm:presLayoutVars>
      </dgm:prSet>
      <dgm:spPr/>
    </dgm:pt>
    <dgm:pt modelId="{CA97BBC2-89F1-4258-941C-E29D9653C998}" type="pres">
      <dgm:prSet presAssocID="{477D2574-3214-4712-B9FC-F765FD6BE60D}" presName="sibTrans" presStyleCnt="0"/>
      <dgm:spPr/>
    </dgm:pt>
    <dgm:pt modelId="{9C19C2CA-9797-4BB5-9FD0-A7E5B9B48F3C}" type="pres">
      <dgm:prSet presAssocID="{320650DD-9646-421E-915B-3E9A44EF1BF1}" presName="node" presStyleLbl="node1" presStyleIdx="3" presStyleCnt="5">
        <dgm:presLayoutVars>
          <dgm:bulletEnabled val="1"/>
        </dgm:presLayoutVars>
      </dgm:prSet>
      <dgm:spPr/>
    </dgm:pt>
    <dgm:pt modelId="{CB0E2D02-CA29-467F-BA74-B23914A71CCA}" type="pres">
      <dgm:prSet presAssocID="{74AE8D1E-9E30-4370-B1EB-522F743E90AF}" presName="sibTrans" presStyleCnt="0"/>
      <dgm:spPr/>
    </dgm:pt>
    <dgm:pt modelId="{C32DE6D1-5EFC-49E4-B6B0-A0FC12E613B4}" type="pres">
      <dgm:prSet presAssocID="{59E456D7-ED24-4064-9D55-C1BECB7F4290}" presName="node" presStyleLbl="node1" presStyleIdx="4" presStyleCnt="5">
        <dgm:presLayoutVars>
          <dgm:bulletEnabled val="1"/>
        </dgm:presLayoutVars>
      </dgm:prSet>
      <dgm:spPr/>
    </dgm:pt>
  </dgm:ptLst>
  <dgm:cxnLst>
    <dgm:cxn modelId="{725E871D-DEA5-4D56-8DCB-FBD6DB4969E3}" srcId="{C7BCC37C-0BF2-4228-832C-4E9FC531B882}" destId="{320650DD-9646-421E-915B-3E9A44EF1BF1}" srcOrd="3" destOrd="0" parTransId="{7AC87284-CCC0-4D71-B982-21FC611E8732}" sibTransId="{74AE8D1E-9E30-4370-B1EB-522F743E90AF}"/>
    <dgm:cxn modelId="{D464871D-75A0-4E63-839B-F2CF59E3F97F}" type="presOf" srcId="{59E456D7-ED24-4064-9D55-C1BECB7F4290}" destId="{C32DE6D1-5EFC-49E4-B6B0-A0FC12E613B4}" srcOrd="0" destOrd="0" presId="urn:microsoft.com/office/officeart/2005/8/layout/default"/>
    <dgm:cxn modelId="{AE2C222F-7A1D-4DDF-98D4-2D1F313A6F42}" srcId="{C7BCC37C-0BF2-4228-832C-4E9FC531B882}" destId="{59E456D7-ED24-4064-9D55-C1BECB7F4290}" srcOrd="4" destOrd="0" parTransId="{6F5C5253-1383-46DD-9CB7-2A047D58FA50}" sibTransId="{332399F2-96D2-41F9-B4B7-8B74DB9CA03B}"/>
    <dgm:cxn modelId="{0D07DA80-AD1A-448B-B23D-9020A2DA5B31}" srcId="{C7BCC37C-0BF2-4228-832C-4E9FC531B882}" destId="{FB24C898-CC70-4451-A2F5-54067E7EEBB5}" srcOrd="0" destOrd="0" parTransId="{48BF117D-640D-4C94-BAF6-B00A12EA6B49}" sibTransId="{4DCD1A28-6B8D-4DBD-85B8-226D848E8806}"/>
    <dgm:cxn modelId="{60F46886-2CAD-4295-826C-15A912AC4805}" type="presOf" srcId="{C304927B-1A59-4EFC-A2AE-B31A4BC6F61D}" destId="{6ECE5F6D-05DB-4F13-A287-1C6AA4153AF1}" srcOrd="0" destOrd="0" presId="urn:microsoft.com/office/officeart/2005/8/layout/default"/>
    <dgm:cxn modelId="{90F9278E-5BD2-4C0E-BF29-1402C9DCA093}" type="presOf" srcId="{4169C3B9-73D2-454A-AFA7-635945D9F67D}" destId="{AB464D1F-678B-448A-90C0-444FAAD7FC4B}" srcOrd="0" destOrd="0" presId="urn:microsoft.com/office/officeart/2005/8/layout/default"/>
    <dgm:cxn modelId="{4B01CE95-5643-4D39-9C63-CFEF6FF3FAA6}" srcId="{C7BCC37C-0BF2-4228-832C-4E9FC531B882}" destId="{C304927B-1A59-4EFC-A2AE-B31A4BC6F61D}" srcOrd="2" destOrd="0" parTransId="{16C1C39A-9426-459C-9480-103B02692FF0}" sibTransId="{477D2574-3214-4712-B9FC-F765FD6BE60D}"/>
    <dgm:cxn modelId="{55F1DCA8-A986-4819-AA96-ED806571CE39}" type="presOf" srcId="{FB24C898-CC70-4451-A2F5-54067E7EEBB5}" destId="{C6D127F2-B01B-43EE-A0E8-CF59ED055A42}" srcOrd="0" destOrd="0" presId="urn:microsoft.com/office/officeart/2005/8/layout/default"/>
    <dgm:cxn modelId="{F1AD8DB4-2DAA-4C54-9D15-8331A7BBA34B}" type="presOf" srcId="{C7BCC37C-0BF2-4228-832C-4E9FC531B882}" destId="{42B7706A-A09D-4154-884C-6071E7A002CA}" srcOrd="0" destOrd="0" presId="urn:microsoft.com/office/officeart/2005/8/layout/default"/>
    <dgm:cxn modelId="{ADCDE8C8-D384-46CF-B39B-769304D66066}" srcId="{C7BCC37C-0BF2-4228-832C-4E9FC531B882}" destId="{4169C3B9-73D2-454A-AFA7-635945D9F67D}" srcOrd="1" destOrd="0" parTransId="{3450285B-EB4B-4854-A904-140E3A70F04C}" sibTransId="{DFDC45D9-B6EA-4AC1-AE3D-646828C0947B}"/>
    <dgm:cxn modelId="{224E69E0-1B6F-4EF8-A13C-7A447498D48B}" type="presOf" srcId="{320650DD-9646-421E-915B-3E9A44EF1BF1}" destId="{9C19C2CA-9797-4BB5-9FD0-A7E5B9B48F3C}" srcOrd="0" destOrd="0" presId="urn:microsoft.com/office/officeart/2005/8/layout/default"/>
    <dgm:cxn modelId="{734A3123-F268-4876-A87C-66F2DFB9DA6B}" type="presParOf" srcId="{42B7706A-A09D-4154-884C-6071E7A002CA}" destId="{C6D127F2-B01B-43EE-A0E8-CF59ED055A42}" srcOrd="0" destOrd="0" presId="urn:microsoft.com/office/officeart/2005/8/layout/default"/>
    <dgm:cxn modelId="{9AC5D290-95CB-45B9-8F85-484ABD33AB3C}" type="presParOf" srcId="{42B7706A-A09D-4154-884C-6071E7A002CA}" destId="{10F7F35F-A151-4025-89AC-AC9926067238}" srcOrd="1" destOrd="0" presId="urn:microsoft.com/office/officeart/2005/8/layout/default"/>
    <dgm:cxn modelId="{5168B5D7-9FCF-47E3-83E8-06C1D10DEE43}" type="presParOf" srcId="{42B7706A-A09D-4154-884C-6071E7A002CA}" destId="{AB464D1F-678B-448A-90C0-444FAAD7FC4B}" srcOrd="2" destOrd="0" presId="urn:microsoft.com/office/officeart/2005/8/layout/default"/>
    <dgm:cxn modelId="{5B313D16-819E-4645-96A4-12ED3F10622B}" type="presParOf" srcId="{42B7706A-A09D-4154-884C-6071E7A002CA}" destId="{21BD982B-FEB1-40C3-84D0-FEA44DFB1B49}" srcOrd="3" destOrd="0" presId="urn:microsoft.com/office/officeart/2005/8/layout/default"/>
    <dgm:cxn modelId="{3B501849-12C6-4339-8DC1-119E25B17781}" type="presParOf" srcId="{42B7706A-A09D-4154-884C-6071E7A002CA}" destId="{6ECE5F6D-05DB-4F13-A287-1C6AA4153AF1}" srcOrd="4" destOrd="0" presId="urn:microsoft.com/office/officeart/2005/8/layout/default"/>
    <dgm:cxn modelId="{E7334BD4-FD5F-4C58-85D5-DEECA462F91B}" type="presParOf" srcId="{42B7706A-A09D-4154-884C-6071E7A002CA}" destId="{CA97BBC2-89F1-4258-941C-E29D9653C998}" srcOrd="5" destOrd="0" presId="urn:microsoft.com/office/officeart/2005/8/layout/default"/>
    <dgm:cxn modelId="{63396226-3E61-420E-852E-323BADC1E9C1}" type="presParOf" srcId="{42B7706A-A09D-4154-884C-6071E7A002CA}" destId="{9C19C2CA-9797-4BB5-9FD0-A7E5B9B48F3C}" srcOrd="6" destOrd="0" presId="urn:microsoft.com/office/officeart/2005/8/layout/default"/>
    <dgm:cxn modelId="{9712B682-8610-447A-A8D1-F4FF435F8188}" type="presParOf" srcId="{42B7706A-A09D-4154-884C-6071E7A002CA}" destId="{CB0E2D02-CA29-467F-BA74-B23914A71CCA}" srcOrd="7" destOrd="0" presId="urn:microsoft.com/office/officeart/2005/8/layout/default"/>
    <dgm:cxn modelId="{B3F0AE91-C30F-45A6-A0AE-58DBC1E33E64}" type="presParOf" srcId="{42B7706A-A09D-4154-884C-6071E7A002CA}" destId="{C32DE6D1-5EFC-49E4-B6B0-A0FC12E613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5E77C-F220-4E65-A5E5-084F3E245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09525C-FB4D-4D73-AD20-EBCBC0F7BAD1}">
      <dgm:prSet/>
      <dgm:spPr/>
      <dgm:t>
        <a:bodyPr/>
        <a:lstStyle/>
        <a:p>
          <a:r>
            <a:rPr lang="en-US" b="0" i="0" dirty="0"/>
            <a:t>LLM</a:t>
          </a:r>
          <a:endParaRPr lang="en-US" dirty="0"/>
        </a:p>
      </dgm:t>
    </dgm:pt>
    <dgm:pt modelId="{9A7B224D-7DF3-4089-82F9-679592C7753A}" type="parTrans" cxnId="{22938C93-6258-45AF-9451-9A6E97CE8E46}">
      <dgm:prSet/>
      <dgm:spPr/>
      <dgm:t>
        <a:bodyPr/>
        <a:lstStyle/>
        <a:p>
          <a:endParaRPr lang="en-US"/>
        </a:p>
      </dgm:t>
    </dgm:pt>
    <dgm:pt modelId="{6BA2BE82-54F3-4566-9F7C-01D59E460559}" type="sibTrans" cxnId="{22938C93-6258-45AF-9451-9A6E97CE8E46}">
      <dgm:prSet/>
      <dgm:spPr/>
      <dgm:t>
        <a:bodyPr/>
        <a:lstStyle/>
        <a:p>
          <a:endParaRPr lang="en-US"/>
        </a:p>
      </dgm:t>
    </dgm:pt>
    <dgm:pt modelId="{F3159210-90AF-45C1-8B4F-1E7D2359CC05}">
      <dgm:prSet/>
      <dgm:spPr/>
      <dgm:t>
        <a:bodyPr/>
        <a:lstStyle/>
        <a:p>
          <a:r>
            <a:rPr lang="en-US" b="1" i="0"/>
            <a:t>Azure OpenAI</a:t>
          </a:r>
          <a:endParaRPr lang="en-US"/>
        </a:p>
      </dgm:t>
    </dgm:pt>
    <dgm:pt modelId="{D7E410BC-F9D4-498D-9A15-73E5B0E0019D}" type="parTrans" cxnId="{8E6E653E-D55D-4DF3-9AD9-0F3C260DBC1B}">
      <dgm:prSet/>
      <dgm:spPr/>
      <dgm:t>
        <a:bodyPr/>
        <a:lstStyle/>
        <a:p>
          <a:endParaRPr lang="en-US"/>
        </a:p>
      </dgm:t>
    </dgm:pt>
    <dgm:pt modelId="{07D42C72-278E-4B3F-A983-6BF17924C2F4}" type="sibTrans" cxnId="{8E6E653E-D55D-4DF3-9AD9-0F3C260DBC1B}">
      <dgm:prSet/>
      <dgm:spPr/>
      <dgm:t>
        <a:bodyPr/>
        <a:lstStyle/>
        <a:p>
          <a:endParaRPr lang="en-US"/>
        </a:p>
      </dgm:t>
    </dgm:pt>
    <dgm:pt modelId="{684AC7D1-F097-4F7F-8835-B1AE1DA7D095}">
      <dgm:prSet/>
      <dgm:spPr/>
      <dgm:t>
        <a:bodyPr/>
        <a:lstStyle/>
        <a:p>
          <a:r>
            <a:rPr lang="en-US" b="0" i="0" dirty="0"/>
            <a:t>LR Parser</a:t>
          </a:r>
          <a:endParaRPr lang="en-US" dirty="0"/>
        </a:p>
      </dgm:t>
    </dgm:pt>
    <dgm:pt modelId="{70D458E8-1A96-46C4-8A9C-38742E1FC259}" type="parTrans" cxnId="{6B537223-6052-4848-A1C4-2A30AA1A4911}">
      <dgm:prSet/>
      <dgm:spPr/>
      <dgm:t>
        <a:bodyPr/>
        <a:lstStyle/>
        <a:p>
          <a:endParaRPr lang="en-US"/>
        </a:p>
      </dgm:t>
    </dgm:pt>
    <dgm:pt modelId="{EB633F12-BCF4-4715-8657-654F552F14B9}" type="sibTrans" cxnId="{6B537223-6052-4848-A1C4-2A30AA1A4911}">
      <dgm:prSet/>
      <dgm:spPr/>
      <dgm:t>
        <a:bodyPr/>
        <a:lstStyle/>
        <a:p>
          <a:endParaRPr lang="en-US"/>
        </a:p>
      </dgm:t>
    </dgm:pt>
    <dgm:pt modelId="{9B6FFB14-710B-4DA2-9626-19949498AA79}">
      <dgm:prSet/>
      <dgm:spPr/>
      <dgm:t>
        <a:bodyPr/>
        <a:lstStyle/>
        <a:p>
          <a:r>
            <a:rPr lang="en-US" b="1" i="0"/>
            <a:t>Tree Sitter</a:t>
          </a:r>
          <a:endParaRPr lang="en-US"/>
        </a:p>
      </dgm:t>
    </dgm:pt>
    <dgm:pt modelId="{E22889DE-A01B-4323-989D-E71A990AFF68}" type="parTrans" cxnId="{ECBDB115-EF56-4E6B-8EA5-F199B95B3E39}">
      <dgm:prSet/>
      <dgm:spPr/>
      <dgm:t>
        <a:bodyPr/>
        <a:lstStyle/>
        <a:p>
          <a:endParaRPr lang="en-US"/>
        </a:p>
      </dgm:t>
    </dgm:pt>
    <dgm:pt modelId="{824D4A3A-70D7-4DEA-934A-1B710783086D}" type="sibTrans" cxnId="{ECBDB115-EF56-4E6B-8EA5-F199B95B3E39}">
      <dgm:prSet/>
      <dgm:spPr/>
      <dgm:t>
        <a:bodyPr/>
        <a:lstStyle/>
        <a:p>
          <a:endParaRPr lang="en-US"/>
        </a:p>
      </dgm:t>
    </dgm:pt>
    <dgm:pt modelId="{2527D98D-48BE-42ED-B8F4-70DF49425E6A}" type="pres">
      <dgm:prSet presAssocID="{9625E77C-F220-4E65-A5E5-084F3E245C9D}" presName="linear" presStyleCnt="0">
        <dgm:presLayoutVars>
          <dgm:animLvl val="lvl"/>
          <dgm:resizeHandles val="exact"/>
        </dgm:presLayoutVars>
      </dgm:prSet>
      <dgm:spPr/>
    </dgm:pt>
    <dgm:pt modelId="{6AFFFA0F-F92C-45BB-9CFC-95A56C35D875}" type="pres">
      <dgm:prSet presAssocID="{1709525C-FB4D-4D73-AD20-EBCBC0F7BA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31B542-F69D-4823-B04E-2E2E02303368}" type="pres">
      <dgm:prSet presAssocID="{1709525C-FB4D-4D73-AD20-EBCBC0F7BAD1}" presName="childText" presStyleLbl="revTx" presStyleIdx="0" presStyleCnt="2">
        <dgm:presLayoutVars>
          <dgm:bulletEnabled val="1"/>
        </dgm:presLayoutVars>
      </dgm:prSet>
      <dgm:spPr/>
    </dgm:pt>
    <dgm:pt modelId="{0C362727-C1DB-4E2E-BE7D-DCA1DD1C6A57}" type="pres">
      <dgm:prSet presAssocID="{684AC7D1-F097-4F7F-8835-B1AE1DA7D0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F9A713-9EE3-4105-85E9-B3A04DA0A728}" type="pres">
      <dgm:prSet presAssocID="{684AC7D1-F097-4F7F-8835-B1AE1DA7D09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CBDB115-EF56-4E6B-8EA5-F199B95B3E39}" srcId="{684AC7D1-F097-4F7F-8835-B1AE1DA7D095}" destId="{9B6FFB14-710B-4DA2-9626-19949498AA79}" srcOrd="0" destOrd="0" parTransId="{E22889DE-A01B-4323-989D-E71A990AFF68}" sibTransId="{824D4A3A-70D7-4DEA-934A-1B710783086D}"/>
    <dgm:cxn modelId="{6B537223-6052-4848-A1C4-2A30AA1A4911}" srcId="{9625E77C-F220-4E65-A5E5-084F3E245C9D}" destId="{684AC7D1-F097-4F7F-8835-B1AE1DA7D095}" srcOrd="1" destOrd="0" parTransId="{70D458E8-1A96-46C4-8A9C-38742E1FC259}" sibTransId="{EB633F12-BCF4-4715-8657-654F552F14B9}"/>
    <dgm:cxn modelId="{34555732-8287-4B62-A816-A935A5C1BAC5}" type="presOf" srcId="{9625E77C-F220-4E65-A5E5-084F3E245C9D}" destId="{2527D98D-48BE-42ED-B8F4-70DF49425E6A}" srcOrd="0" destOrd="0" presId="urn:microsoft.com/office/officeart/2005/8/layout/vList2"/>
    <dgm:cxn modelId="{8E6E653E-D55D-4DF3-9AD9-0F3C260DBC1B}" srcId="{1709525C-FB4D-4D73-AD20-EBCBC0F7BAD1}" destId="{F3159210-90AF-45C1-8B4F-1E7D2359CC05}" srcOrd="0" destOrd="0" parTransId="{D7E410BC-F9D4-498D-9A15-73E5B0E0019D}" sibTransId="{07D42C72-278E-4B3F-A983-6BF17924C2F4}"/>
    <dgm:cxn modelId="{05D11C67-CD55-4610-B288-469E3074910E}" type="presOf" srcId="{684AC7D1-F097-4F7F-8835-B1AE1DA7D095}" destId="{0C362727-C1DB-4E2E-BE7D-DCA1DD1C6A57}" srcOrd="0" destOrd="0" presId="urn:microsoft.com/office/officeart/2005/8/layout/vList2"/>
    <dgm:cxn modelId="{EEFA8089-2952-4444-80EA-03D548906988}" type="presOf" srcId="{1709525C-FB4D-4D73-AD20-EBCBC0F7BAD1}" destId="{6AFFFA0F-F92C-45BB-9CFC-95A56C35D875}" srcOrd="0" destOrd="0" presId="urn:microsoft.com/office/officeart/2005/8/layout/vList2"/>
    <dgm:cxn modelId="{22938C93-6258-45AF-9451-9A6E97CE8E46}" srcId="{9625E77C-F220-4E65-A5E5-084F3E245C9D}" destId="{1709525C-FB4D-4D73-AD20-EBCBC0F7BAD1}" srcOrd="0" destOrd="0" parTransId="{9A7B224D-7DF3-4089-82F9-679592C7753A}" sibTransId="{6BA2BE82-54F3-4566-9F7C-01D59E460559}"/>
    <dgm:cxn modelId="{CCF496C6-167B-4015-8FB0-D108DDFC52C4}" type="presOf" srcId="{9B6FFB14-710B-4DA2-9626-19949498AA79}" destId="{95F9A713-9EE3-4105-85E9-B3A04DA0A728}" srcOrd="0" destOrd="0" presId="urn:microsoft.com/office/officeart/2005/8/layout/vList2"/>
    <dgm:cxn modelId="{183016DC-4ACD-4128-8447-1B65BE3C3E73}" type="presOf" srcId="{F3159210-90AF-45C1-8B4F-1E7D2359CC05}" destId="{E231B542-F69D-4823-B04E-2E2E02303368}" srcOrd="0" destOrd="0" presId="urn:microsoft.com/office/officeart/2005/8/layout/vList2"/>
    <dgm:cxn modelId="{4B43EA75-F97A-4F22-B952-C57B92DF0DD8}" type="presParOf" srcId="{2527D98D-48BE-42ED-B8F4-70DF49425E6A}" destId="{6AFFFA0F-F92C-45BB-9CFC-95A56C35D875}" srcOrd="0" destOrd="0" presId="urn:microsoft.com/office/officeart/2005/8/layout/vList2"/>
    <dgm:cxn modelId="{346FE313-2946-48C0-856F-69A61AB35E91}" type="presParOf" srcId="{2527D98D-48BE-42ED-B8F4-70DF49425E6A}" destId="{E231B542-F69D-4823-B04E-2E2E02303368}" srcOrd="1" destOrd="0" presId="urn:microsoft.com/office/officeart/2005/8/layout/vList2"/>
    <dgm:cxn modelId="{DC251738-2128-4B40-AD91-270C417B4028}" type="presParOf" srcId="{2527D98D-48BE-42ED-B8F4-70DF49425E6A}" destId="{0C362727-C1DB-4E2E-BE7D-DCA1DD1C6A57}" srcOrd="2" destOrd="0" presId="urn:microsoft.com/office/officeart/2005/8/layout/vList2"/>
    <dgm:cxn modelId="{AA427801-D414-4B24-B864-033EC66B5312}" type="presParOf" srcId="{2527D98D-48BE-42ED-B8F4-70DF49425E6A}" destId="{95F9A713-9EE3-4105-85E9-B3A04DA0A7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6E733-3726-4D42-9243-C329199208DB}">
      <dsp:nvSpPr>
        <dsp:cNvPr id="0" name=""/>
        <dsp:cNvSpPr/>
      </dsp:nvSpPr>
      <dsp:spPr>
        <a:xfrm>
          <a:off x="0" y="0"/>
          <a:ext cx="8783082" cy="1816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developer tool to bring the power of LLM to the CI/CD by reinforcing documentation and unit tests for an entire project.</a:t>
          </a:r>
        </a:p>
      </dsp:txBody>
      <dsp:txXfrm>
        <a:off x="53208" y="53208"/>
        <a:ext cx="6905426" cy="1710239"/>
      </dsp:txXfrm>
    </dsp:sp>
    <dsp:sp modelId="{92C38713-5914-4765-8C4C-E02E65BC712F}">
      <dsp:nvSpPr>
        <dsp:cNvPr id="0" name=""/>
        <dsp:cNvSpPr/>
      </dsp:nvSpPr>
      <dsp:spPr>
        <a:xfrm>
          <a:off x="1549955" y="2220357"/>
          <a:ext cx="8783082" cy="1816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After using several tools and editor assistant, I could not find a tool to integrate into my development workflow and even less in a CI/CD automated flow.</a:t>
          </a:r>
        </a:p>
      </dsp:txBody>
      <dsp:txXfrm>
        <a:off x="1603163" y="2273565"/>
        <a:ext cx="5945884" cy="1710239"/>
      </dsp:txXfrm>
    </dsp:sp>
    <dsp:sp modelId="{3ABFCF3F-05BF-4E15-BDA6-40253F7BABDF}">
      <dsp:nvSpPr>
        <dsp:cNvPr id="0" name=""/>
        <dsp:cNvSpPr/>
      </dsp:nvSpPr>
      <dsp:spPr>
        <a:xfrm>
          <a:off x="7602255" y="1428093"/>
          <a:ext cx="1180826" cy="1180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67941" y="1428093"/>
        <a:ext cx="649454" cy="888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127F2-B01B-43EE-A0E8-CF59ED055A42}">
      <dsp:nvSpPr>
        <dsp:cNvPr id="0" name=""/>
        <dsp:cNvSpPr/>
      </dsp:nvSpPr>
      <dsp:spPr>
        <a:xfrm>
          <a:off x="4006" y="689478"/>
          <a:ext cx="2169225" cy="1301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Prose is a </a:t>
          </a:r>
          <a:r>
            <a:rPr lang="en-US" sz="1400" b="1" kern="1200" dirty="0"/>
            <a:t>CLI</a:t>
          </a:r>
          <a:r>
            <a:rPr lang="en-US" sz="1400" kern="1200" dirty="0"/>
            <a:t> tool to </a:t>
          </a:r>
          <a:r>
            <a:rPr lang="en-US" sz="1400" b="1" kern="1200" dirty="0"/>
            <a:t>document and generate tests</a:t>
          </a:r>
          <a:r>
            <a:rPr lang="en-US" sz="1400" kern="1200" dirty="0"/>
            <a:t> for Java and Python projects using </a:t>
          </a:r>
          <a:r>
            <a:rPr lang="en-US" sz="1400" b="1" kern="1200" dirty="0"/>
            <a:t>LLM</a:t>
          </a:r>
          <a:r>
            <a:rPr lang="en-US" sz="1400" kern="1200" dirty="0"/>
            <a:t>.</a:t>
          </a:r>
        </a:p>
      </dsp:txBody>
      <dsp:txXfrm>
        <a:off x="4006" y="689478"/>
        <a:ext cx="2169225" cy="1301535"/>
      </dsp:txXfrm>
    </dsp:sp>
    <dsp:sp modelId="{AB464D1F-678B-448A-90C0-444FAAD7FC4B}">
      <dsp:nvSpPr>
        <dsp:cNvPr id="0" name=""/>
        <dsp:cNvSpPr/>
      </dsp:nvSpPr>
      <dsp:spPr>
        <a:xfrm>
          <a:off x="2390154" y="689478"/>
          <a:ext cx="2169225" cy="1301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allows for easy addition of </a:t>
          </a:r>
          <a:r>
            <a:rPr lang="en-US" sz="1400" b="1" kern="1200" dirty="0"/>
            <a:t>new languages and LLM systems</a:t>
          </a:r>
          <a:r>
            <a:rPr lang="en-US" sz="1400" kern="1200" dirty="0"/>
            <a:t>, such as Azure </a:t>
          </a:r>
          <a:r>
            <a:rPr lang="en-US" sz="1400" kern="1200" dirty="0" err="1"/>
            <a:t>OpenAI</a:t>
          </a:r>
          <a:r>
            <a:rPr lang="en-US" sz="1400" kern="1200" dirty="0"/>
            <a:t>.</a:t>
          </a:r>
        </a:p>
      </dsp:txBody>
      <dsp:txXfrm>
        <a:off x="2390154" y="689478"/>
        <a:ext cx="2169225" cy="1301535"/>
      </dsp:txXfrm>
    </dsp:sp>
    <dsp:sp modelId="{6ECE5F6D-05DB-4F13-A287-1C6AA4153AF1}">
      <dsp:nvSpPr>
        <dsp:cNvPr id="0" name=""/>
        <dsp:cNvSpPr/>
      </dsp:nvSpPr>
      <dsp:spPr>
        <a:xfrm>
          <a:off x="4776302" y="689478"/>
          <a:ext cx="2169225" cy="1301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Prose </a:t>
          </a:r>
          <a:r>
            <a:rPr lang="en-US" sz="1400" b="1" kern="1200" dirty="0"/>
            <a:t>parses source code</a:t>
          </a:r>
          <a:r>
            <a:rPr lang="en-US" sz="1400" kern="1200" dirty="0"/>
            <a:t> and generates comments and tests </a:t>
          </a:r>
          <a:r>
            <a:rPr lang="en-US" sz="1400" b="1" kern="1200" dirty="0"/>
            <a:t>incrementally</a:t>
          </a:r>
          <a:r>
            <a:rPr lang="en-US" sz="1400" kern="1200" dirty="0"/>
            <a:t>. </a:t>
          </a:r>
        </a:p>
      </dsp:txBody>
      <dsp:txXfrm>
        <a:off x="4776302" y="689478"/>
        <a:ext cx="2169225" cy="1301535"/>
      </dsp:txXfrm>
    </dsp:sp>
    <dsp:sp modelId="{9C19C2CA-9797-4BB5-9FD0-A7E5B9B48F3C}">
      <dsp:nvSpPr>
        <dsp:cNvPr id="0" name=""/>
        <dsp:cNvSpPr/>
      </dsp:nvSpPr>
      <dsp:spPr>
        <a:xfrm>
          <a:off x="7162450" y="689478"/>
          <a:ext cx="2169225" cy="1301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Prose can also be integrated into a </a:t>
          </a:r>
          <a:r>
            <a:rPr lang="en-US" sz="1400" b="1" kern="1200" dirty="0"/>
            <a:t>CI/CD pipeline</a:t>
          </a:r>
          <a:r>
            <a:rPr lang="en-US" sz="1400" kern="1200" dirty="0"/>
            <a:t> and </a:t>
          </a:r>
          <a:r>
            <a:rPr lang="en-US" sz="1400" b="1" kern="1200" dirty="0"/>
            <a:t>failed </a:t>
          </a:r>
          <a:r>
            <a:rPr lang="en-US" sz="1400" kern="1200" dirty="0"/>
            <a:t>if there are classes or methods without documentation or tests.</a:t>
          </a:r>
        </a:p>
      </dsp:txBody>
      <dsp:txXfrm>
        <a:off x="7162450" y="689478"/>
        <a:ext cx="2169225" cy="1301535"/>
      </dsp:txXfrm>
    </dsp:sp>
    <dsp:sp modelId="{C32DE6D1-5EFC-49E4-B6B0-A0FC12E613B4}">
      <dsp:nvSpPr>
        <dsp:cNvPr id="0" name=""/>
        <dsp:cNvSpPr/>
      </dsp:nvSpPr>
      <dsp:spPr>
        <a:xfrm>
          <a:off x="9548598" y="689478"/>
          <a:ext cx="2169225" cy="1301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Additionally, Prose collects all information and adds a summary to the </a:t>
          </a:r>
          <a:r>
            <a:rPr lang="en-US" sz="1400" b="1" kern="1200"/>
            <a:t>README </a:t>
          </a:r>
          <a:r>
            <a:rPr lang="en-US" sz="1400" kern="1200"/>
            <a:t>file.</a:t>
          </a:r>
        </a:p>
      </dsp:txBody>
      <dsp:txXfrm>
        <a:off x="9548598" y="689478"/>
        <a:ext cx="2169225" cy="1301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FFA0F-F92C-45BB-9CFC-95A56C35D875}">
      <dsp:nvSpPr>
        <dsp:cNvPr id="0" name=""/>
        <dsp:cNvSpPr/>
      </dsp:nvSpPr>
      <dsp:spPr>
        <a:xfrm>
          <a:off x="0" y="31801"/>
          <a:ext cx="5350283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/>
            <a:t>LLM</a:t>
          </a:r>
          <a:endParaRPr lang="en-US" sz="4900" kern="1200" dirty="0"/>
        </a:p>
      </dsp:txBody>
      <dsp:txXfrm>
        <a:off x="57372" y="89173"/>
        <a:ext cx="5235539" cy="1060520"/>
      </dsp:txXfrm>
    </dsp:sp>
    <dsp:sp modelId="{E231B542-F69D-4823-B04E-2E2E02303368}">
      <dsp:nvSpPr>
        <dsp:cNvPr id="0" name=""/>
        <dsp:cNvSpPr/>
      </dsp:nvSpPr>
      <dsp:spPr>
        <a:xfrm>
          <a:off x="0" y="1207066"/>
          <a:ext cx="5350283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71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b="1" i="0" kern="1200"/>
            <a:t>Azure OpenAI</a:t>
          </a:r>
          <a:endParaRPr lang="en-US" sz="3800" kern="1200"/>
        </a:p>
      </dsp:txBody>
      <dsp:txXfrm>
        <a:off x="0" y="1207066"/>
        <a:ext cx="5350283" cy="811440"/>
      </dsp:txXfrm>
    </dsp:sp>
    <dsp:sp modelId="{0C362727-C1DB-4E2E-BE7D-DCA1DD1C6A57}">
      <dsp:nvSpPr>
        <dsp:cNvPr id="0" name=""/>
        <dsp:cNvSpPr/>
      </dsp:nvSpPr>
      <dsp:spPr>
        <a:xfrm>
          <a:off x="0" y="2018506"/>
          <a:ext cx="5350283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/>
            <a:t>LR Parser</a:t>
          </a:r>
          <a:endParaRPr lang="en-US" sz="4900" kern="1200" dirty="0"/>
        </a:p>
      </dsp:txBody>
      <dsp:txXfrm>
        <a:off x="57372" y="2075878"/>
        <a:ext cx="5235539" cy="1060520"/>
      </dsp:txXfrm>
    </dsp:sp>
    <dsp:sp modelId="{95F9A713-9EE3-4105-85E9-B3A04DA0A728}">
      <dsp:nvSpPr>
        <dsp:cNvPr id="0" name=""/>
        <dsp:cNvSpPr/>
      </dsp:nvSpPr>
      <dsp:spPr>
        <a:xfrm>
          <a:off x="0" y="3193771"/>
          <a:ext cx="5350283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71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b="1" i="0" kern="1200"/>
            <a:t>Tree Sitter</a:t>
          </a:r>
          <a:endParaRPr lang="en-US" sz="3800" kern="1200"/>
        </a:p>
      </dsp:txBody>
      <dsp:txXfrm>
        <a:off x="0" y="3193771"/>
        <a:ext cx="5350283" cy="81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3B9F1B-7F6A-DB49-8DA0-664B2686EF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84DD8-EFD8-C44D-B9A2-96E5FF58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5075" y="6184899"/>
            <a:ext cx="2743200" cy="214313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t>9/8/2023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446AD0-E912-4E41-A4A2-DDF427842A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200" y="5656416"/>
            <a:ext cx="2955119" cy="987399"/>
          </a:xfrm>
          <a:prstGeom prst="rect">
            <a:avLst/>
          </a:prstGeom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EAD40F06-6FAD-B64D-BF71-4E09BBE558FA}"/>
              </a:ext>
            </a:extLst>
          </p:cNvPr>
          <p:cNvSpPr/>
          <p:nvPr/>
        </p:nvSpPr>
        <p:spPr>
          <a:xfrm>
            <a:off x="1225550" y="2"/>
            <a:ext cx="5494236" cy="5461251"/>
          </a:xfrm>
          <a:custGeom>
            <a:avLst/>
            <a:gdLst>
              <a:gd name="connsiteX0" fmla="*/ 3533858 w 5494236"/>
              <a:gd name="connsiteY0" fmla="*/ 0 h 5461251"/>
              <a:gd name="connsiteX1" fmla="*/ 5492795 w 5494236"/>
              <a:gd name="connsiteY1" fmla="*/ 0 h 5461251"/>
              <a:gd name="connsiteX2" fmla="*/ 5494236 w 5494236"/>
              <a:gd name="connsiteY2" fmla="*/ 56984 h 5461251"/>
              <a:gd name="connsiteX3" fmla="*/ 89969 w 5494236"/>
              <a:gd name="connsiteY3" fmla="*/ 5461251 h 5461251"/>
              <a:gd name="connsiteX4" fmla="*/ 0 w 5494236"/>
              <a:gd name="connsiteY4" fmla="*/ 5458976 h 5461251"/>
              <a:gd name="connsiteX5" fmla="*/ 0 w 5494236"/>
              <a:gd name="connsiteY5" fmla="*/ 3500039 h 5461251"/>
              <a:gd name="connsiteX6" fmla="*/ 89970 w 5494236"/>
              <a:gd name="connsiteY6" fmla="*/ 3502314 h 5461251"/>
              <a:gd name="connsiteX7" fmla="*/ 3535299 w 5494236"/>
              <a:gd name="connsiteY7" fmla="*/ 56985 h 54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4236" h="5461251">
                <a:moveTo>
                  <a:pt x="3533858" y="0"/>
                </a:moveTo>
                <a:lnTo>
                  <a:pt x="5492795" y="0"/>
                </a:lnTo>
                <a:lnTo>
                  <a:pt x="5494236" y="56984"/>
                </a:lnTo>
                <a:cubicBezTo>
                  <a:pt x="5494236" y="3041678"/>
                  <a:pt x="3074663" y="5461251"/>
                  <a:pt x="89969" y="5461251"/>
                </a:cubicBezTo>
                <a:lnTo>
                  <a:pt x="0" y="5458976"/>
                </a:lnTo>
                <a:lnTo>
                  <a:pt x="0" y="3500039"/>
                </a:lnTo>
                <a:lnTo>
                  <a:pt x="89970" y="3502314"/>
                </a:lnTo>
                <a:cubicBezTo>
                  <a:pt x="1992773" y="3502314"/>
                  <a:pt x="3535299" y="1959788"/>
                  <a:pt x="3535299" y="569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82B7A1-43C6-F64F-9A0B-BD0023BAC0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5550" y="969998"/>
            <a:ext cx="10342563" cy="2216622"/>
          </a:xfrm>
        </p:spPr>
        <p:txBody>
          <a:bodyPr anchor="t" anchorCtr="0"/>
          <a:lstStyle>
            <a:lvl1pPr algn="l">
              <a:lnSpc>
                <a:spcPts val="52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in few </a:t>
            </a:r>
            <a:r>
              <a:rPr lang="fr-FR" dirty="0" err="1"/>
              <a:t>lines</a:t>
            </a:r>
            <a:r>
              <a:rPr lang="fr-FR" dirty="0"/>
              <a:t> (Century Gothic 41 pt)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E761C-7C24-B743-8E80-DCD981CC09E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5075" y="3805491"/>
            <a:ext cx="10342564" cy="165576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(Century Gothic 24 pt)</a:t>
            </a:r>
          </a:p>
        </p:txBody>
      </p:sp>
    </p:spTree>
    <p:extLst>
      <p:ext uri="{BB962C8B-B14F-4D97-AF65-F5344CB8AC3E}">
        <p14:creationId xmlns:p14="http://schemas.microsoft.com/office/powerpoint/2010/main" val="420155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B23183-E551-954D-8EEC-A119D0B2FE34}"/>
              </a:ext>
            </a:extLst>
          </p:cNvPr>
          <p:cNvSpPr/>
          <p:nvPr/>
        </p:nvSpPr>
        <p:spPr>
          <a:xfrm>
            <a:off x="0" y="6080872"/>
            <a:ext cx="12192000" cy="787399"/>
          </a:xfrm>
          <a:prstGeom prst="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7A38-3062-BC49-A536-E78E413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0302B-71B2-D643-89C5-EA6AB80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E00134A-FF32-4148-A10E-6EBB7065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5" y="748507"/>
            <a:ext cx="10333038" cy="77866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slide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br>
              <a:rPr lang="fr-FR" dirty="0"/>
            </a:br>
            <a:r>
              <a:rPr lang="fr-FR" dirty="0"/>
              <a:t>(Century Gothic 26 pt)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B6B17B4-FF07-D449-864A-2C752471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825625"/>
            <a:ext cx="10333038" cy="40377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027B38-DF87-4A1E-9342-4D39D3C2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38" y="6280303"/>
            <a:ext cx="1341628" cy="4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2DCC05-9DFF-AA4E-AFA9-3D1A2B13D6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810" y="1792790"/>
            <a:ext cx="3391829" cy="33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84DD8-EFD8-C44D-B9A2-96E5FF58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8993" y="6184899"/>
            <a:ext cx="2743200" cy="214313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AD40F06-6FAD-B64D-BF71-4E09BBE558FA}"/>
              </a:ext>
            </a:extLst>
          </p:cNvPr>
          <p:cNvSpPr/>
          <p:nvPr/>
        </p:nvSpPr>
        <p:spPr>
          <a:xfrm>
            <a:off x="1235075" y="2"/>
            <a:ext cx="5494236" cy="5461251"/>
          </a:xfrm>
          <a:custGeom>
            <a:avLst/>
            <a:gdLst>
              <a:gd name="connsiteX0" fmla="*/ 3533858 w 5494236"/>
              <a:gd name="connsiteY0" fmla="*/ 0 h 5461251"/>
              <a:gd name="connsiteX1" fmla="*/ 5492795 w 5494236"/>
              <a:gd name="connsiteY1" fmla="*/ 0 h 5461251"/>
              <a:gd name="connsiteX2" fmla="*/ 5494236 w 5494236"/>
              <a:gd name="connsiteY2" fmla="*/ 56984 h 5461251"/>
              <a:gd name="connsiteX3" fmla="*/ 89969 w 5494236"/>
              <a:gd name="connsiteY3" fmla="*/ 5461251 h 5461251"/>
              <a:gd name="connsiteX4" fmla="*/ 0 w 5494236"/>
              <a:gd name="connsiteY4" fmla="*/ 5458976 h 5461251"/>
              <a:gd name="connsiteX5" fmla="*/ 0 w 5494236"/>
              <a:gd name="connsiteY5" fmla="*/ 3500039 h 5461251"/>
              <a:gd name="connsiteX6" fmla="*/ 89970 w 5494236"/>
              <a:gd name="connsiteY6" fmla="*/ 3502314 h 5461251"/>
              <a:gd name="connsiteX7" fmla="*/ 3535299 w 5494236"/>
              <a:gd name="connsiteY7" fmla="*/ 56985 h 54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4236" h="5461251">
                <a:moveTo>
                  <a:pt x="3533858" y="0"/>
                </a:moveTo>
                <a:lnTo>
                  <a:pt x="5492795" y="0"/>
                </a:lnTo>
                <a:lnTo>
                  <a:pt x="5494236" y="56984"/>
                </a:lnTo>
                <a:cubicBezTo>
                  <a:pt x="5494236" y="3041678"/>
                  <a:pt x="3074663" y="5461251"/>
                  <a:pt x="89969" y="5461251"/>
                </a:cubicBezTo>
                <a:lnTo>
                  <a:pt x="0" y="5458976"/>
                </a:lnTo>
                <a:lnTo>
                  <a:pt x="0" y="3500039"/>
                </a:lnTo>
                <a:lnTo>
                  <a:pt x="89970" y="3502314"/>
                </a:lnTo>
                <a:cubicBezTo>
                  <a:pt x="1992773" y="3502314"/>
                  <a:pt x="3535299" y="1959788"/>
                  <a:pt x="3535299" y="5698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82B7A1-43C6-F64F-9A0B-BD0023BAC0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5075" y="931898"/>
            <a:ext cx="10475914" cy="2216622"/>
          </a:xfrm>
        </p:spPr>
        <p:txBody>
          <a:bodyPr anchor="t" anchorCtr="0"/>
          <a:lstStyle>
            <a:lvl1pPr algn="l">
              <a:lnSpc>
                <a:spcPts val="52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in few </a:t>
            </a:r>
            <a:r>
              <a:rPr lang="fr-FR" dirty="0" err="1"/>
              <a:t>lines</a:t>
            </a:r>
            <a:r>
              <a:rPr lang="fr-FR" dirty="0"/>
              <a:t> (Century Gothic 41 pt)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E761C-7C24-B743-8E80-DCD981CC09E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5074" y="3805491"/>
            <a:ext cx="10475913" cy="165576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(Century Gothic 24 pt)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42A532-353A-B346-855E-A20A87488F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999" y="5656415"/>
            <a:ext cx="2959495" cy="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05F5FEE-F61E-574A-B893-0E549E4CD96A}"/>
              </a:ext>
            </a:extLst>
          </p:cNvPr>
          <p:cNvSpPr/>
          <p:nvPr/>
        </p:nvSpPr>
        <p:spPr>
          <a:xfrm>
            <a:off x="-1" y="0"/>
            <a:ext cx="4127045" cy="68579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pour une image  2">
            <a:extLst>
              <a:ext uri="{FF2B5EF4-FFF2-40B4-BE49-F238E27FC236}">
                <a16:creationId xmlns:a16="http://schemas.microsoft.com/office/drawing/2014/main" id="{9EACE8BA-3FE1-EE48-81E1-7E7B8DDE5C3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27043" y="0"/>
            <a:ext cx="8064957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err="1"/>
              <a:t>visual</a:t>
            </a:r>
            <a:endParaRPr lang="fr-FR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F50E447-E654-B244-AAED-A24068A190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999" y="5656415"/>
            <a:ext cx="2959495" cy="988860"/>
          </a:xfrm>
          <a:prstGeom prst="rect">
            <a:avLst/>
          </a:prstGeom>
        </p:spPr>
      </p:pic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0AE4A73D-6541-9C41-969E-9D9E67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40968" y="6184899"/>
            <a:ext cx="2743200" cy="214313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1382887C-986A-5C47-9F28-BACBE89668CB}"/>
              </a:ext>
            </a:extLst>
          </p:cNvPr>
          <p:cNvSpPr/>
          <p:nvPr/>
        </p:nvSpPr>
        <p:spPr>
          <a:xfrm>
            <a:off x="1235076" y="2056750"/>
            <a:ext cx="2891969" cy="3404503"/>
          </a:xfrm>
          <a:custGeom>
            <a:avLst/>
            <a:gdLst>
              <a:gd name="connsiteX0" fmla="*/ 2891969 w 2891969"/>
              <a:gd name="connsiteY0" fmla="*/ 0 h 3404503"/>
              <a:gd name="connsiteX1" fmla="*/ 2891969 w 2891969"/>
              <a:gd name="connsiteY1" fmla="*/ 2622287 h 3404503"/>
              <a:gd name="connsiteX2" fmla="*/ 2665964 w 2891969"/>
              <a:gd name="connsiteY2" fmla="*/ 2752237 h 3404503"/>
              <a:gd name="connsiteX3" fmla="*/ 89969 w 2891969"/>
              <a:gd name="connsiteY3" fmla="*/ 3404503 h 3404503"/>
              <a:gd name="connsiteX4" fmla="*/ 0 w 2891969"/>
              <a:gd name="connsiteY4" fmla="*/ 3402228 h 3404503"/>
              <a:gd name="connsiteX5" fmla="*/ 0 w 2891969"/>
              <a:gd name="connsiteY5" fmla="*/ 1443291 h 3404503"/>
              <a:gd name="connsiteX6" fmla="*/ 89970 w 2891969"/>
              <a:gd name="connsiteY6" fmla="*/ 1445566 h 3404503"/>
              <a:gd name="connsiteX7" fmla="*/ 2748554 w 2891969"/>
              <a:gd name="connsiteY7" fmla="*/ 191787 h 340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969" h="3404503">
                <a:moveTo>
                  <a:pt x="2891969" y="0"/>
                </a:moveTo>
                <a:lnTo>
                  <a:pt x="2891969" y="2622287"/>
                </a:lnTo>
                <a:lnTo>
                  <a:pt x="2665964" y="2752237"/>
                </a:lnTo>
                <a:cubicBezTo>
                  <a:pt x="1900215" y="3168217"/>
                  <a:pt x="1022686" y="3404503"/>
                  <a:pt x="89969" y="3404503"/>
                </a:cubicBezTo>
                <a:lnTo>
                  <a:pt x="0" y="3402228"/>
                </a:lnTo>
                <a:lnTo>
                  <a:pt x="0" y="1443291"/>
                </a:lnTo>
                <a:lnTo>
                  <a:pt x="89970" y="1445566"/>
                </a:lnTo>
                <a:cubicBezTo>
                  <a:pt x="1160297" y="1445566"/>
                  <a:pt x="2116630" y="957501"/>
                  <a:pt x="2748554" y="191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E7F24AA1-A3C6-4941-8250-E97804125718}"/>
              </a:ext>
            </a:extLst>
          </p:cNvPr>
          <p:cNvSpPr/>
          <p:nvPr/>
        </p:nvSpPr>
        <p:spPr>
          <a:xfrm>
            <a:off x="4127043" y="2"/>
            <a:ext cx="2602268" cy="4679036"/>
          </a:xfrm>
          <a:custGeom>
            <a:avLst/>
            <a:gdLst>
              <a:gd name="connsiteX0" fmla="*/ 641890 w 2602268"/>
              <a:gd name="connsiteY0" fmla="*/ 0 h 4679036"/>
              <a:gd name="connsiteX1" fmla="*/ 2600827 w 2602268"/>
              <a:gd name="connsiteY1" fmla="*/ 0 h 4679036"/>
              <a:gd name="connsiteX2" fmla="*/ 2602268 w 2602268"/>
              <a:gd name="connsiteY2" fmla="*/ 56984 h 4679036"/>
              <a:gd name="connsiteX3" fmla="*/ 310 w 2602268"/>
              <a:gd name="connsiteY3" fmla="*/ 4678857 h 4679036"/>
              <a:gd name="connsiteX4" fmla="*/ 0 w 2602268"/>
              <a:gd name="connsiteY4" fmla="*/ 4679036 h 4679036"/>
              <a:gd name="connsiteX5" fmla="*/ 0 w 2602268"/>
              <a:gd name="connsiteY5" fmla="*/ 2056749 h 4679036"/>
              <a:gd name="connsiteX6" fmla="*/ 54923 w 2602268"/>
              <a:gd name="connsiteY6" fmla="*/ 1983301 h 4679036"/>
              <a:gd name="connsiteX7" fmla="*/ 643331 w 2602268"/>
              <a:gd name="connsiteY7" fmla="*/ 56985 h 467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68" h="4679036">
                <a:moveTo>
                  <a:pt x="641890" y="0"/>
                </a:moveTo>
                <a:lnTo>
                  <a:pt x="2600827" y="0"/>
                </a:lnTo>
                <a:lnTo>
                  <a:pt x="2602268" y="56984"/>
                </a:lnTo>
                <a:cubicBezTo>
                  <a:pt x="2602268" y="2015690"/>
                  <a:pt x="1560245" y="3731018"/>
                  <a:pt x="310" y="4678857"/>
                </a:cubicBezTo>
                <a:lnTo>
                  <a:pt x="0" y="4679036"/>
                </a:lnTo>
                <a:lnTo>
                  <a:pt x="0" y="2056749"/>
                </a:lnTo>
                <a:lnTo>
                  <a:pt x="54923" y="1983301"/>
                </a:lnTo>
                <a:cubicBezTo>
                  <a:pt x="426414" y="1433423"/>
                  <a:pt x="643331" y="770536"/>
                  <a:pt x="643331" y="5698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B0E6927-DA7F-9D48-AD2D-DDB4F157F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5075" y="931898"/>
            <a:ext cx="10342563" cy="2216622"/>
          </a:xfrm>
        </p:spPr>
        <p:txBody>
          <a:bodyPr anchor="t" anchorCtr="0"/>
          <a:lstStyle>
            <a:lvl1pPr algn="l">
              <a:lnSpc>
                <a:spcPts val="52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in few </a:t>
            </a:r>
            <a:r>
              <a:rPr lang="fr-FR" dirty="0" err="1"/>
              <a:t>lines</a:t>
            </a:r>
            <a:r>
              <a:rPr lang="fr-FR" dirty="0"/>
              <a:t> (Century Gothic 41 pt)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E761C-7C24-B743-8E80-DCD981CC09E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5075" y="3805491"/>
            <a:ext cx="10333037" cy="165576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(Century Gothic 24 pt)</a:t>
            </a:r>
          </a:p>
        </p:txBody>
      </p:sp>
    </p:spTree>
    <p:extLst>
      <p:ext uri="{BB962C8B-B14F-4D97-AF65-F5344CB8AC3E}">
        <p14:creationId xmlns:p14="http://schemas.microsoft.com/office/powerpoint/2010/main" val="157401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>
            <a:extLst>
              <a:ext uri="{FF2B5EF4-FFF2-40B4-BE49-F238E27FC236}">
                <a16:creationId xmlns:a16="http://schemas.microsoft.com/office/drawing/2014/main" id="{47617FB2-40AE-FB40-8C64-E29C05BF569F}"/>
              </a:ext>
            </a:extLst>
          </p:cNvPr>
          <p:cNvSpPr/>
          <p:nvPr/>
        </p:nvSpPr>
        <p:spPr>
          <a:xfrm>
            <a:off x="1235075" y="2056745"/>
            <a:ext cx="2891972" cy="3404508"/>
          </a:xfrm>
          <a:custGeom>
            <a:avLst/>
            <a:gdLst>
              <a:gd name="connsiteX0" fmla="*/ 2891972 w 2891972"/>
              <a:gd name="connsiteY0" fmla="*/ 0 h 3404508"/>
              <a:gd name="connsiteX1" fmla="*/ 2891972 w 2891972"/>
              <a:gd name="connsiteY1" fmla="*/ 2622290 h 3404508"/>
              <a:gd name="connsiteX2" fmla="*/ 2665964 w 2891972"/>
              <a:gd name="connsiteY2" fmla="*/ 2752242 h 3404508"/>
              <a:gd name="connsiteX3" fmla="*/ 89969 w 2891972"/>
              <a:gd name="connsiteY3" fmla="*/ 3404508 h 3404508"/>
              <a:gd name="connsiteX4" fmla="*/ 0 w 2891972"/>
              <a:gd name="connsiteY4" fmla="*/ 3402233 h 3404508"/>
              <a:gd name="connsiteX5" fmla="*/ 0 w 2891972"/>
              <a:gd name="connsiteY5" fmla="*/ 1443296 h 3404508"/>
              <a:gd name="connsiteX6" fmla="*/ 89970 w 2891972"/>
              <a:gd name="connsiteY6" fmla="*/ 1445571 h 3404508"/>
              <a:gd name="connsiteX7" fmla="*/ 2748554 w 2891972"/>
              <a:gd name="connsiteY7" fmla="*/ 191792 h 340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1972" h="3404508">
                <a:moveTo>
                  <a:pt x="2891972" y="0"/>
                </a:moveTo>
                <a:lnTo>
                  <a:pt x="2891972" y="2622290"/>
                </a:lnTo>
                <a:lnTo>
                  <a:pt x="2665964" y="2752242"/>
                </a:lnTo>
                <a:cubicBezTo>
                  <a:pt x="1900215" y="3168222"/>
                  <a:pt x="1022686" y="3404508"/>
                  <a:pt x="89969" y="3404508"/>
                </a:cubicBezTo>
                <a:lnTo>
                  <a:pt x="0" y="3402233"/>
                </a:lnTo>
                <a:lnTo>
                  <a:pt x="0" y="1443296"/>
                </a:lnTo>
                <a:lnTo>
                  <a:pt x="89970" y="1445571"/>
                </a:lnTo>
                <a:cubicBezTo>
                  <a:pt x="1160297" y="1445571"/>
                  <a:pt x="2116630" y="957506"/>
                  <a:pt x="2748554" y="1917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pour une image  2">
            <a:extLst>
              <a:ext uri="{FF2B5EF4-FFF2-40B4-BE49-F238E27FC236}">
                <a16:creationId xmlns:a16="http://schemas.microsoft.com/office/drawing/2014/main" id="{9EACE8BA-3FE1-EE48-81E1-7E7B8DDE5C3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27047" y="0"/>
            <a:ext cx="8036327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err="1"/>
              <a:t>visual</a:t>
            </a:r>
            <a:endParaRPr lang="fr-FR" dirty="0"/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6C19AFF0-0A0D-E443-9262-98A60588603C}"/>
              </a:ext>
            </a:extLst>
          </p:cNvPr>
          <p:cNvSpPr/>
          <p:nvPr/>
        </p:nvSpPr>
        <p:spPr>
          <a:xfrm>
            <a:off x="4127047" y="2"/>
            <a:ext cx="2602266" cy="4679034"/>
          </a:xfrm>
          <a:custGeom>
            <a:avLst/>
            <a:gdLst>
              <a:gd name="connsiteX0" fmla="*/ 641888 w 2602266"/>
              <a:gd name="connsiteY0" fmla="*/ 0 h 4679034"/>
              <a:gd name="connsiteX1" fmla="*/ 2600825 w 2602266"/>
              <a:gd name="connsiteY1" fmla="*/ 0 h 4679034"/>
              <a:gd name="connsiteX2" fmla="*/ 2602266 w 2602266"/>
              <a:gd name="connsiteY2" fmla="*/ 56984 h 4679034"/>
              <a:gd name="connsiteX3" fmla="*/ 308 w 2602266"/>
              <a:gd name="connsiteY3" fmla="*/ 4678857 h 4679034"/>
              <a:gd name="connsiteX4" fmla="*/ 0 w 2602266"/>
              <a:gd name="connsiteY4" fmla="*/ 4679034 h 4679034"/>
              <a:gd name="connsiteX5" fmla="*/ 0 w 2602266"/>
              <a:gd name="connsiteY5" fmla="*/ 2056746 h 4679034"/>
              <a:gd name="connsiteX6" fmla="*/ 54921 w 2602266"/>
              <a:gd name="connsiteY6" fmla="*/ 1983301 h 4679034"/>
              <a:gd name="connsiteX7" fmla="*/ 643329 w 2602266"/>
              <a:gd name="connsiteY7" fmla="*/ 56985 h 467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66" h="4679034">
                <a:moveTo>
                  <a:pt x="641888" y="0"/>
                </a:moveTo>
                <a:lnTo>
                  <a:pt x="2600825" y="0"/>
                </a:lnTo>
                <a:lnTo>
                  <a:pt x="2602266" y="56984"/>
                </a:lnTo>
                <a:cubicBezTo>
                  <a:pt x="2602266" y="2015690"/>
                  <a:pt x="1560243" y="3731018"/>
                  <a:pt x="308" y="4678857"/>
                </a:cubicBezTo>
                <a:lnTo>
                  <a:pt x="0" y="4679034"/>
                </a:lnTo>
                <a:lnTo>
                  <a:pt x="0" y="2056746"/>
                </a:lnTo>
                <a:lnTo>
                  <a:pt x="54921" y="1983301"/>
                </a:lnTo>
                <a:cubicBezTo>
                  <a:pt x="426412" y="1433423"/>
                  <a:pt x="643329" y="770536"/>
                  <a:pt x="643329" y="56985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E761C-7C24-B743-8E80-DCD981CC09E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5075" y="3805491"/>
            <a:ext cx="10333037" cy="165576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(Century Gothic 24 pt)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0AE4A73D-6541-9C41-969E-9D9E67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5075" y="6184899"/>
            <a:ext cx="2743200" cy="214313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F13569A-9038-C549-B946-4CB2B8A638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5075" y="931898"/>
            <a:ext cx="10333037" cy="2216622"/>
          </a:xfrm>
        </p:spPr>
        <p:txBody>
          <a:bodyPr anchor="t" anchorCtr="0"/>
          <a:lstStyle>
            <a:lvl1pPr algn="l">
              <a:lnSpc>
                <a:spcPts val="52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in few </a:t>
            </a:r>
            <a:r>
              <a:rPr lang="fr-FR" dirty="0" err="1"/>
              <a:t>lines</a:t>
            </a:r>
            <a:r>
              <a:rPr lang="fr-FR" dirty="0"/>
              <a:t> (Century Gothic 41 pt)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A557A8-BE2F-DF48-B773-2C74D1CD1A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999" y="5656415"/>
            <a:ext cx="2959495" cy="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bg>
      <p:bgPr>
        <a:solidFill>
          <a:srgbClr val="F8FAF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>
            <a:extLst>
              <a:ext uri="{FF2B5EF4-FFF2-40B4-BE49-F238E27FC236}">
                <a16:creationId xmlns:a16="http://schemas.microsoft.com/office/drawing/2014/main" id="{771D75BF-7A6F-BE42-ACAC-003607FCD76F}"/>
              </a:ext>
            </a:extLst>
          </p:cNvPr>
          <p:cNvSpPr/>
          <p:nvPr/>
        </p:nvSpPr>
        <p:spPr>
          <a:xfrm>
            <a:off x="1235075" y="2"/>
            <a:ext cx="5494236" cy="5461251"/>
          </a:xfrm>
          <a:custGeom>
            <a:avLst/>
            <a:gdLst>
              <a:gd name="connsiteX0" fmla="*/ 3533858 w 5494236"/>
              <a:gd name="connsiteY0" fmla="*/ 0 h 5461251"/>
              <a:gd name="connsiteX1" fmla="*/ 5492795 w 5494236"/>
              <a:gd name="connsiteY1" fmla="*/ 0 h 5461251"/>
              <a:gd name="connsiteX2" fmla="*/ 5494236 w 5494236"/>
              <a:gd name="connsiteY2" fmla="*/ 56984 h 5461251"/>
              <a:gd name="connsiteX3" fmla="*/ 89969 w 5494236"/>
              <a:gd name="connsiteY3" fmla="*/ 5461251 h 5461251"/>
              <a:gd name="connsiteX4" fmla="*/ 0 w 5494236"/>
              <a:gd name="connsiteY4" fmla="*/ 5458976 h 5461251"/>
              <a:gd name="connsiteX5" fmla="*/ 0 w 5494236"/>
              <a:gd name="connsiteY5" fmla="*/ 3500039 h 5461251"/>
              <a:gd name="connsiteX6" fmla="*/ 89970 w 5494236"/>
              <a:gd name="connsiteY6" fmla="*/ 3502314 h 5461251"/>
              <a:gd name="connsiteX7" fmla="*/ 3535299 w 5494236"/>
              <a:gd name="connsiteY7" fmla="*/ 56985 h 54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4236" h="5461251">
                <a:moveTo>
                  <a:pt x="3533858" y="0"/>
                </a:moveTo>
                <a:lnTo>
                  <a:pt x="5492795" y="0"/>
                </a:lnTo>
                <a:lnTo>
                  <a:pt x="5494236" y="56984"/>
                </a:lnTo>
                <a:cubicBezTo>
                  <a:pt x="5494236" y="3041678"/>
                  <a:pt x="3074663" y="5461251"/>
                  <a:pt x="89969" y="5461251"/>
                </a:cubicBezTo>
                <a:lnTo>
                  <a:pt x="0" y="5458976"/>
                </a:lnTo>
                <a:lnTo>
                  <a:pt x="0" y="3500039"/>
                </a:lnTo>
                <a:lnTo>
                  <a:pt x="89970" y="3502314"/>
                </a:lnTo>
                <a:cubicBezTo>
                  <a:pt x="1992773" y="3502314"/>
                  <a:pt x="3535299" y="1959788"/>
                  <a:pt x="3535299" y="5698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B7D4B-25AB-3B40-9FA9-856250EFE26C}"/>
              </a:ext>
            </a:extLst>
          </p:cNvPr>
          <p:cNvSpPr/>
          <p:nvPr/>
        </p:nvSpPr>
        <p:spPr>
          <a:xfrm>
            <a:off x="0" y="6080872"/>
            <a:ext cx="12192000" cy="787399"/>
          </a:xfrm>
          <a:prstGeom prst="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7A38-3062-BC49-A536-E78E413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0302B-71B2-D643-89C5-EA6AB80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F9B6917-3135-5543-BB21-7EE516035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5075" y="931898"/>
            <a:ext cx="10475913" cy="2216622"/>
          </a:xfrm>
        </p:spPr>
        <p:txBody>
          <a:bodyPr anchor="t" anchorCtr="0"/>
          <a:lstStyle>
            <a:lvl1pPr algn="l">
              <a:lnSpc>
                <a:spcPts val="52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in few </a:t>
            </a:r>
            <a:r>
              <a:rPr lang="fr-FR" dirty="0" err="1"/>
              <a:t>lines</a:t>
            </a:r>
            <a:r>
              <a:rPr lang="fr-FR" dirty="0"/>
              <a:t> (Century Gothic 41 pt)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746828C2-E0B2-C841-B815-1229645D7E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5075" y="3805491"/>
            <a:ext cx="10475913" cy="165576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(Century Gothic 24 pt)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12B4D1-A3DA-49EC-B49C-CE0F6979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38" y="6280303"/>
            <a:ext cx="1341628" cy="4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bg>
      <p:bgPr>
        <a:solidFill>
          <a:srgbClr val="F8FAF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CFA2AD-1ABE-4843-AECA-117CE310A314}"/>
              </a:ext>
            </a:extLst>
          </p:cNvPr>
          <p:cNvSpPr/>
          <p:nvPr/>
        </p:nvSpPr>
        <p:spPr>
          <a:xfrm>
            <a:off x="0" y="6080872"/>
            <a:ext cx="12192000" cy="787399"/>
          </a:xfrm>
          <a:prstGeom prst="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5FC40DE6-95E0-2843-884F-8246A32520F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127047" y="0"/>
            <a:ext cx="8064953" cy="685800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Visual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7A38-3062-BC49-A536-E78E413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0302B-71B2-D643-89C5-EA6AB80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F524757-EECA-4F40-BDFA-B98E2898C5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5075" y="931898"/>
            <a:ext cx="10475913" cy="2216622"/>
          </a:xfrm>
        </p:spPr>
        <p:txBody>
          <a:bodyPr anchor="t" anchorCtr="0"/>
          <a:lstStyle>
            <a:lvl1pPr algn="l">
              <a:lnSpc>
                <a:spcPts val="52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in few </a:t>
            </a:r>
            <a:r>
              <a:rPr lang="fr-FR" dirty="0" err="1"/>
              <a:t>lines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(Century Gothic 41 pt)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033CB210-9BD8-FE41-814C-A050222892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5075" y="3805491"/>
            <a:ext cx="10475913" cy="165576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(Century Gothic 24 pt)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D5CB1A-5BBB-43AB-A859-2E861E30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38" y="6280303"/>
            <a:ext cx="1341628" cy="4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2599C0-363E-994D-B643-9606FFFDA1E3}"/>
              </a:ext>
            </a:extLst>
          </p:cNvPr>
          <p:cNvSpPr/>
          <p:nvPr/>
        </p:nvSpPr>
        <p:spPr>
          <a:xfrm>
            <a:off x="0" y="6080872"/>
            <a:ext cx="12192000" cy="787399"/>
          </a:xfrm>
          <a:prstGeom prst="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7A38-3062-BC49-A536-E78E413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5375" y="627931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0302B-71B2-D643-89C5-EA6AB80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E00134A-FF32-4148-A10E-6EBB7065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7324" y="751682"/>
            <a:ext cx="10330789" cy="778668"/>
          </a:xfrm>
        </p:spPr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slide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br>
              <a:rPr lang="fr-FR" dirty="0"/>
            </a:br>
            <a:r>
              <a:rPr lang="fr-FR" dirty="0"/>
              <a:t>(Century Gothic 26 pt)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7C64767-C696-6640-B64E-6D3399B97BF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095375" y="4390768"/>
            <a:ext cx="1856946" cy="8254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200" b="1" i="0"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endParaRPr lang="fr-FR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102B2A7-A0D9-C848-9D87-DADBEFCF03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643026" y="4390768"/>
            <a:ext cx="1856946" cy="8254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200" b="1" i="0"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endParaRPr lang="fr-FR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99894D1-3820-D742-901E-E079CA83368B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190676" y="4390768"/>
            <a:ext cx="1856946" cy="8254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200" b="1" i="0"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endParaRPr lang="fr-FR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2C2B70CE-3608-7644-9E94-C0C730F2264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632810" y="1814485"/>
            <a:ext cx="3559190" cy="3280448"/>
          </a:xfrm>
          <a:custGeom>
            <a:avLst/>
            <a:gdLst>
              <a:gd name="connsiteX0" fmla="*/ 0 w 3559190"/>
              <a:gd name="connsiteY0" fmla="*/ 1640223 h 3280448"/>
              <a:gd name="connsiteX1" fmla="*/ 0 w 3559190"/>
              <a:gd name="connsiteY1" fmla="*/ 1640224 h 3280448"/>
              <a:gd name="connsiteX2" fmla="*/ 0 w 3559190"/>
              <a:gd name="connsiteY2" fmla="*/ 1640224 h 3280448"/>
              <a:gd name="connsiteX3" fmla="*/ 1640224 w 3559190"/>
              <a:gd name="connsiteY3" fmla="*/ 0 h 3280448"/>
              <a:gd name="connsiteX4" fmla="*/ 3559190 w 3559190"/>
              <a:gd name="connsiteY4" fmla="*/ 0 h 3280448"/>
              <a:gd name="connsiteX5" fmla="*/ 3559190 w 3559190"/>
              <a:gd name="connsiteY5" fmla="*/ 3280448 h 3280448"/>
              <a:gd name="connsiteX6" fmla="*/ 1640224 w 3559190"/>
              <a:gd name="connsiteY6" fmla="*/ 3280447 h 3280448"/>
              <a:gd name="connsiteX7" fmla="*/ 8468 w 3559190"/>
              <a:gd name="connsiteY7" fmla="*/ 1807927 h 3280448"/>
              <a:gd name="connsiteX8" fmla="*/ 0 w 3559190"/>
              <a:gd name="connsiteY8" fmla="*/ 1640224 h 3280448"/>
              <a:gd name="connsiteX9" fmla="*/ 8468 w 3559190"/>
              <a:gd name="connsiteY9" fmla="*/ 1472521 h 3280448"/>
              <a:gd name="connsiteX10" fmla="*/ 1640224 w 3559190"/>
              <a:gd name="connsiteY10" fmla="*/ 0 h 32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59190" h="3280448">
                <a:moveTo>
                  <a:pt x="0" y="1640223"/>
                </a:moveTo>
                <a:lnTo>
                  <a:pt x="0" y="1640224"/>
                </a:lnTo>
                <a:lnTo>
                  <a:pt x="0" y="1640224"/>
                </a:lnTo>
                <a:close/>
                <a:moveTo>
                  <a:pt x="1640224" y="0"/>
                </a:moveTo>
                <a:lnTo>
                  <a:pt x="3559190" y="0"/>
                </a:lnTo>
                <a:lnTo>
                  <a:pt x="3559190" y="3280448"/>
                </a:lnTo>
                <a:lnTo>
                  <a:pt x="1640224" y="3280447"/>
                </a:lnTo>
                <a:cubicBezTo>
                  <a:pt x="790970" y="3280447"/>
                  <a:pt x="92464" y="2635020"/>
                  <a:pt x="8468" y="1807927"/>
                </a:cubicBezTo>
                <a:lnTo>
                  <a:pt x="0" y="1640224"/>
                </a:lnTo>
                <a:lnTo>
                  <a:pt x="8468" y="1472521"/>
                </a:lnTo>
                <a:cubicBezTo>
                  <a:pt x="92464" y="645428"/>
                  <a:pt x="790970" y="0"/>
                  <a:pt x="16402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792000" tIns="0" rIns="0" bIns="0" rtlCol="0" anchor="ctr" anchorCtr="0">
            <a:noAutofit/>
          </a:bodyPr>
          <a:lstStyle>
            <a:lvl1pPr marL="0" indent="0">
              <a:buNone/>
              <a:defRPr lang="fr-FR" sz="1600" b="1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2200"/>
              </a:lnSpc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br>
              <a:rPr lang="fr-FR" dirty="0"/>
            </a:b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br>
              <a:rPr lang="fr-FR" dirty="0"/>
            </a:b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br>
              <a:rPr lang="fr-FR" dirty="0"/>
            </a:br>
            <a:r>
              <a:rPr lang="fr-FR" dirty="0"/>
              <a:t>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br>
              <a:rPr lang="fr-FR" dirty="0"/>
            </a:b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</a:t>
            </a:r>
            <a:br>
              <a:rPr lang="fr-FR" dirty="0"/>
            </a:b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  <a:br>
              <a:rPr lang="fr-FR" dirty="0"/>
            </a:b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QSDSDenim</a:t>
            </a:r>
            <a:r>
              <a:rPr lang="fr-FR" dirty="0"/>
              <a:t> ad. 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B157FC8C-8E72-C444-9A6C-63DAF807B7B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268521" y="3168649"/>
            <a:ext cx="1520494" cy="5721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1600"/>
              </a:lnSpc>
              <a:buNone/>
              <a:defRPr sz="3500" b="1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95%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916931DF-E352-2D43-8D9A-777CA70F10CE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816275" y="3168649"/>
            <a:ext cx="1528654" cy="5721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1600"/>
              </a:lnSpc>
              <a:buNone/>
              <a:defRPr sz="3500" b="1" i="0">
                <a:solidFill>
                  <a:srgbClr val="47BFD9"/>
                </a:solidFill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36%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34E4094-3F52-D44B-96AF-451D714832B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358981" y="3168649"/>
            <a:ext cx="1528654" cy="5721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1600"/>
              </a:lnSpc>
              <a:buNone/>
              <a:defRPr sz="3500" b="1" i="0">
                <a:solidFill>
                  <a:srgbClr val="91C461"/>
                </a:solidFill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22%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D103070-5436-4159-9149-49D4CD68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38" y="6280303"/>
            <a:ext cx="1341628" cy="4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bg>
      <p:bgPr>
        <a:solidFill>
          <a:srgbClr val="F8FAF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DACB068-14A3-EC46-8C25-07D15C463242}"/>
              </a:ext>
            </a:extLst>
          </p:cNvPr>
          <p:cNvSpPr/>
          <p:nvPr/>
        </p:nvSpPr>
        <p:spPr>
          <a:xfrm>
            <a:off x="0" y="6080872"/>
            <a:ext cx="12192000" cy="787399"/>
          </a:xfrm>
          <a:prstGeom prst="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2" name="Espace réservé pour une image  2">
            <a:extLst>
              <a:ext uri="{FF2B5EF4-FFF2-40B4-BE49-F238E27FC236}">
                <a16:creationId xmlns:a16="http://schemas.microsoft.com/office/drawing/2014/main" id="{92EAFF21-E0B0-CC42-BDF2-D87A09446BD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235075" y="1385180"/>
            <a:ext cx="6600071" cy="46956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Visual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7A38-3062-BC49-A536-E78E413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0302B-71B2-D643-89C5-EA6AB80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E00134A-FF32-4148-A10E-6EBB7065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5" y="751681"/>
            <a:ext cx="10333038" cy="83218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slide in one line (Century Gothic 26 pt)</a:t>
            </a:r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887681B2-3BA5-2A4F-996C-13EBF63FE5B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77679" y="2039264"/>
            <a:ext cx="5314321" cy="843538"/>
          </a:xfrm>
          <a:custGeom>
            <a:avLst/>
            <a:gdLst>
              <a:gd name="connsiteX0" fmla="*/ 0 w 5314321"/>
              <a:gd name="connsiteY0" fmla="*/ 421768 h 843538"/>
              <a:gd name="connsiteX1" fmla="*/ 0 w 5314321"/>
              <a:gd name="connsiteY1" fmla="*/ 421769 h 843538"/>
              <a:gd name="connsiteX2" fmla="*/ 0 w 5314321"/>
              <a:gd name="connsiteY2" fmla="*/ 421769 h 843538"/>
              <a:gd name="connsiteX3" fmla="*/ 421769 w 5314321"/>
              <a:gd name="connsiteY3" fmla="*/ 0 h 843538"/>
              <a:gd name="connsiteX4" fmla="*/ 5314321 w 5314321"/>
              <a:gd name="connsiteY4" fmla="*/ 0 h 843538"/>
              <a:gd name="connsiteX5" fmla="*/ 5314321 w 5314321"/>
              <a:gd name="connsiteY5" fmla="*/ 843538 h 843538"/>
              <a:gd name="connsiteX6" fmla="*/ 421769 w 5314321"/>
              <a:gd name="connsiteY6" fmla="*/ 843537 h 843538"/>
              <a:gd name="connsiteX7" fmla="*/ 8569 w 5314321"/>
              <a:gd name="connsiteY7" fmla="*/ 506769 h 843538"/>
              <a:gd name="connsiteX8" fmla="*/ 0 w 5314321"/>
              <a:gd name="connsiteY8" fmla="*/ 421769 h 843538"/>
              <a:gd name="connsiteX9" fmla="*/ 8569 w 5314321"/>
              <a:gd name="connsiteY9" fmla="*/ 336768 h 843538"/>
              <a:gd name="connsiteX10" fmla="*/ 421769 w 5314321"/>
              <a:gd name="connsiteY10" fmla="*/ 0 h 84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4321" h="843538">
                <a:moveTo>
                  <a:pt x="0" y="421768"/>
                </a:moveTo>
                <a:lnTo>
                  <a:pt x="0" y="421769"/>
                </a:lnTo>
                <a:lnTo>
                  <a:pt x="0" y="421769"/>
                </a:lnTo>
                <a:close/>
                <a:moveTo>
                  <a:pt x="421769" y="0"/>
                </a:moveTo>
                <a:lnTo>
                  <a:pt x="5314321" y="0"/>
                </a:lnTo>
                <a:lnTo>
                  <a:pt x="5314321" y="843538"/>
                </a:lnTo>
                <a:lnTo>
                  <a:pt x="421769" y="843537"/>
                </a:lnTo>
                <a:cubicBezTo>
                  <a:pt x="217950" y="843537"/>
                  <a:pt x="47898" y="698963"/>
                  <a:pt x="8569" y="506769"/>
                </a:cubicBezTo>
                <a:lnTo>
                  <a:pt x="0" y="421769"/>
                </a:lnTo>
                <a:lnTo>
                  <a:pt x="8569" y="336768"/>
                </a:lnTo>
                <a:cubicBezTo>
                  <a:pt x="47898" y="144575"/>
                  <a:pt x="217950" y="0"/>
                  <a:pt x="42176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1007999"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endParaRPr lang="fr-FR" dirty="0"/>
          </a:p>
        </p:txBody>
      </p:sp>
      <p:sp>
        <p:nvSpPr>
          <p:cNvPr id="33" name="Espace réservé du contenu 32">
            <a:extLst>
              <a:ext uri="{FF2B5EF4-FFF2-40B4-BE49-F238E27FC236}">
                <a16:creationId xmlns:a16="http://schemas.microsoft.com/office/drawing/2014/main" id="{2C1D8664-B20A-A14B-9C50-48C0235CB4F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877679" y="3130778"/>
            <a:ext cx="5314321" cy="843538"/>
          </a:xfrm>
          <a:custGeom>
            <a:avLst/>
            <a:gdLst>
              <a:gd name="connsiteX0" fmla="*/ 0 w 5314321"/>
              <a:gd name="connsiteY0" fmla="*/ 421768 h 843538"/>
              <a:gd name="connsiteX1" fmla="*/ 0 w 5314321"/>
              <a:gd name="connsiteY1" fmla="*/ 421769 h 843538"/>
              <a:gd name="connsiteX2" fmla="*/ 0 w 5314321"/>
              <a:gd name="connsiteY2" fmla="*/ 421769 h 843538"/>
              <a:gd name="connsiteX3" fmla="*/ 421769 w 5314321"/>
              <a:gd name="connsiteY3" fmla="*/ 0 h 843538"/>
              <a:gd name="connsiteX4" fmla="*/ 5314321 w 5314321"/>
              <a:gd name="connsiteY4" fmla="*/ 0 h 843538"/>
              <a:gd name="connsiteX5" fmla="*/ 5314321 w 5314321"/>
              <a:gd name="connsiteY5" fmla="*/ 843538 h 843538"/>
              <a:gd name="connsiteX6" fmla="*/ 421769 w 5314321"/>
              <a:gd name="connsiteY6" fmla="*/ 843537 h 843538"/>
              <a:gd name="connsiteX7" fmla="*/ 8569 w 5314321"/>
              <a:gd name="connsiteY7" fmla="*/ 506769 h 843538"/>
              <a:gd name="connsiteX8" fmla="*/ 0 w 5314321"/>
              <a:gd name="connsiteY8" fmla="*/ 421769 h 843538"/>
              <a:gd name="connsiteX9" fmla="*/ 8569 w 5314321"/>
              <a:gd name="connsiteY9" fmla="*/ 336768 h 843538"/>
              <a:gd name="connsiteX10" fmla="*/ 421769 w 5314321"/>
              <a:gd name="connsiteY10" fmla="*/ 0 h 84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4321" h="843538">
                <a:moveTo>
                  <a:pt x="0" y="421768"/>
                </a:moveTo>
                <a:lnTo>
                  <a:pt x="0" y="421769"/>
                </a:lnTo>
                <a:lnTo>
                  <a:pt x="0" y="421769"/>
                </a:lnTo>
                <a:close/>
                <a:moveTo>
                  <a:pt x="421769" y="0"/>
                </a:moveTo>
                <a:lnTo>
                  <a:pt x="5314321" y="0"/>
                </a:lnTo>
                <a:lnTo>
                  <a:pt x="5314321" y="843538"/>
                </a:lnTo>
                <a:lnTo>
                  <a:pt x="421769" y="843537"/>
                </a:lnTo>
                <a:cubicBezTo>
                  <a:pt x="217950" y="843537"/>
                  <a:pt x="47898" y="698963"/>
                  <a:pt x="8569" y="506769"/>
                </a:cubicBezTo>
                <a:lnTo>
                  <a:pt x="0" y="421769"/>
                </a:lnTo>
                <a:lnTo>
                  <a:pt x="8569" y="336768"/>
                </a:lnTo>
                <a:cubicBezTo>
                  <a:pt x="47898" y="144575"/>
                  <a:pt x="217950" y="0"/>
                  <a:pt x="42176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1007999"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endParaRPr lang="fr-FR" dirty="0"/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379A959B-30B1-C24E-944E-AF8C8C56DF20}"/>
              </a:ext>
            </a:extLst>
          </p:cNvPr>
          <p:cNvSpPr/>
          <p:nvPr/>
        </p:nvSpPr>
        <p:spPr>
          <a:xfrm rot="18900000">
            <a:off x="7208148" y="3396097"/>
            <a:ext cx="312901" cy="312901"/>
          </a:xfrm>
          <a:custGeom>
            <a:avLst/>
            <a:gdLst>
              <a:gd name="connsiteX0" fmla="*/ 2163652 w 2163778"/>
              <a:gd name="connsiteY0" fmla="*/ 0 h 2163778"/>
              <a:gd name="connsiteX1" fmla="*/ 2163652 w 2163778"/>
              <a:gd name="connsiteY1" fmla="*/ 1910396 h 2163778"/>
              <a:gd name="connsiteX2" fmla="*/ 2163778 w 2163778"/>
              <a:gd name="connsiteY2" fmla="*/ 1910396 h 2163778"/>
              <a:gd name="connsiteX3" fmla="*/ 2163778 w 2163778"/>
              <a:gd name="connsiteY3" fmla="*/ 2163652 h 2163778"/>
              <a:gd name="connsiteX4" fmla="*/ 2163652 w 2163778"/>
              <a:gd name="connsiteY4" fmla="*/ 2163652 h 2163778"/>
              <a:gd name="connsiteX5" fmla="*/ 2163652 w 2163778"/>
              <a:gd name="connsiteY5" fmla="*/ 2163778 h 2163778"/>
              <a:gd name="connsiteX6" fmla="*/ 1910396 w 2163778"/>
              <a:gd name="connsiteY6" fmla="*/ 2163778 h 2163778"/>
              <a:gd name="connsiteX7" fmla="*/ 1910396 w 2163778"/>
              <a:gd name="connsiteY7" fmla="*/ 2163652 h 2163778"/>
              <a:gd name="connsiteX8" fmla="*/ 0 w 2163778"/>
              <a:gd name="connsiteY8" fmla="*/ 2163652 h 2163778"/>
              <a:gd name="connsiteX9" fmla="*/ 0 w 2163778"/>
              <a:gd name="connsiteY9" fmla="*/ 1910396 h 2163778"/>
              <a:gd name="connsiteX10" fmla="*/ 1910396 w 2163778"/>
              <a:gd name="connsiteY10" fmla="*/ 1910396 h 2163778"/>
              <a:gd name="connsiteX11" fmla="*/ 1910396 w 2163778"/>
              <a:gd name="connsiteY11" fmla="*/ 0 h 216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3778" h="2163778">
                <a:moveTo>
                  <a:pt x="2163652" y="0"/>
                </a:moveTo>
                <a:lnTo>
                  <a:pt x="2163652" y="1910396"/>
                </a:lnTo>
                <a:lnTo>
                  <a:pt x="2163778" y="1910396"/>
                </a:lnTo>
                <a:lnTo>
                  <a:pt x="2163778" y="2163652"/>
                </a:lnTo>
                <a:lnTo>
                  <a:pt x="2163652" y="2163652"/>
                </a:lnTo>
                <a:lnTo>
                  <a:pt x="2163652" y="2163778"/>
                </a:lnTo>
                <a:lnTo>
                  <a:pt x="1910396" y="2163778"/>
                </a:lnTo>
                <a:lnTo>
                  <a:pt x="1910396" y="2163652"/>
                </a:lnTo>
                <a:lnTo>
                  <a:pt x="0" y="2163652"/>
                </a:lnTo>
                <a:lnTo>
                  <a:pt x="0" y="1910396"/>
                </a:lnTo>
                <a:lnTo>
                  <a:pt x="1910396" y="1910396"/>
                </a:lnTo>
                <a:lnTo>
                  <a:pt x="19103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space réservé du contenu 36">
            <a:extLst>
              <a:ext uri="{FF2B5EF4-FFF2-40B4-BE49-F238E27FC236}">
                <a16:creationId xmlns:a16="http://schemas.microsoft.com/office/drawing/2014/main" id="{4EE9E2AF-CB0A-1C46-AF2B-9F721988A76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877679" y="4222292"/>
            <a:ext cx="5314321" cy="843538"/>
          </a:xfrm>
          <a:custGeom>
            <a:avLst/>
            <a:gdLst>
              <a:gd name="connsiteX0" fmla="*/ 0 w 5314321"/>
              <a:gd name="connsiteY0" fmla="*/ 421768 h 843538"/>
              <a:gd name="connsiteX1" fmla="*/ 0 w 5314321"/>
              <a:gd name="connsiteY1" fmla="*/ 421769 h 843538"/>
              <a:gd name="connsiteX2" fmla="*/ 0 w 5314321"/>
              <a:gd name="connsiteY2" fmla="*/ 421769 h 843538"/>
              <a:gd name="connsiteX3" fmla="*/ 421769 w 5314321"/>
              <a:gd name="connsiteY3" fmla="*/ 0 h 843538"/>
              <a:gd name="connsiteX4" fmla="*/ 5314321 w 5314321"/>
              <a:gd name="connsiteY4" fmla="*/ 0 h 843538"/>
              <a:gd name="connsiteX5" fmla="*/ 5314321 w 5314321"/>
              <a:gd name="connsiteY5" fmla="*/ 843538 h 843538"/>
              <a:gd name="connsiteX6" fmla="*/ 421769 w 5314321"/>
              <a:gd name="connsiteY6" fmla="*/ 843537 h 843538"/>
              <a:gd name="connsiteX7" fmla="*/ 8569 w 5314321"/>
              <a:gd name="connsiteY7" fmla="*/ 506769 h 843538"/>
              <a:gd name="connsiteX8" fmla="*/ 0 w 5314321"/>
              <a:gd name="connsiteY8" fmla="*/ 421769 h 843538"/>
              <a:gd name="connsiteX9" fmla="*/ 8569 w 5314321"/>
              <a:gd name="connsiteY9" fmla="*/ 336768 h 843538"/>
              <a:gd name="connsiteX10" fmla="*/ 421769 w 5314321"/>
              <a:gd name="connsiteY10" fmla="*/ 0 h 84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4321" h="843538">
                <a:moveTo>
                  <a:pt x="0" y="421768"/>
                </a:moveTo>
                <a:lnTo>
                  <a:pt x="0" y="421769"/>
                </a:lnTo>
                <a:lnTo>
                  <a:pt x="0" y="421769"/>
                </a:lnTo>
                <a:close/>
                <a:moveTo>
                  <a:pt x="421769" y="0"/>
                </a:moveTo>
                <a:lnTo>
                  <a:pt x="5314321" y="0"/>
                </a:lnTo>
                <a:lnTo>
                  <a:pt x="5314321" y="843538"/>
                </a:lnTo>
                <a:lnTo>
                  <a:pt x="421769" y="843537"/>
                </a:lnTo>
                <a:cubicBezTo>
                  <a:pt x="217950" y="843537"/>
                  <a:pt x="47898" y="698963"/>
                  <a:pt x="8569" y="506769"/>
                </a:cubicBezTo>
                <a:lnTo>
                  <a:pt x="0" y="421769"/>
                </a:lnTo>
                <a:lnTo>
                  <a:pt x="8569" y="336768"/>
                </a:lnTo>
                <a:cubicBezTo>
                  <a:pt x="47898" y="144575"/>
                  <a:pt x="217950" y="0"/>
                  <a:pt x="42176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1007999"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5pPr algn="ctr">
              <a:defRPr b="1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endParaRPr lang="fr-FR" dirty="0"/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635A6D6C-8398-FD41-9338-357E85FCA3FB}"/>
              </a:ext>
            </a:extLst>
          </p:cNvPr>
          <p:cNvSpPr/>
          <p:nvPr/>
        </p:nvSpPr>
        <p:spPr>
          <a:xfrm rot="18900000">
            <a:off x="7208148" y="4487611"/>
            <a:ext cx="312901" cy="312901"/>
          </a:xfrm>
          <a:custGeom>
            <a:avLst/>
            <a:gdLst>
              <a:gd name="connsiteX0" fmla="*/ 2163652 w 2163778"/>
              <a:gd name="connsiteY0" fmla="*/ 0 h 2163778"/>
              <a:gd name="connsiteX1" fmla="*/ 2163652 w 2163778"/>
              <a:gd name="connsiteY1" fmla="*/ 1910396 h 2163778"/>
              <a:gd name="connsiteX2" fmla="*/ 2163778 w 2163778"/>
              <a:gd name="connsiteY2" fmla="*/ 1910396 h 2163778"/>
              <a:gd name="connsiteX3" fmla="*/ 2163778 w 2163778"/>
              <a:gd name="connsiteY3" fmla="*/ 2163652 h 2163778"/>
              <a:gd name="connsiteX4" fmla="*/ 2163652 w 2163778"/>
              <a:gd name="connsiteY4" fmla="*/ 2163652 h 2163778"/>
              <a:gd name="connsiteX5" fmla="*/ 2163652 w 2163778"/>
              <a:gd name="connsiteY5" fmla="*/ 2163778 h 2163778"/>
              <a:gd name="connsiteX6" fmla="*/ 1910396 w 2163778"/>
              <a:gd name="connsiteY6" fmla="*/ 2163778 h 2163778"/>
              <a:gd name="connsiteX7" fmla="*/ 1910396 w 2163778"/>
              <a:gd name="connsiteY7" fmla="*/ 2163652 h 2163778"/>
              <a:gd name="connsiteX8" fmla="*/ 0 w 2163778"/>
              <a:gd name="connsiteY8" fmla="*/ 2163652 h 2163778"/>
              <a:gd name="connsiteX9" fmla="*/ 0 w 2163778"/>
              <a:gd name="connsiteY9" fmla="*/ 1910396 h 2163778"/>
              <a:gd name="connsiteX10" fmla="*/ 1910396 w 2163778"/>
              <a:gd name="connsiteY10" fmla="*/ 1910396 h 2163778"/>
              <a:gd name="connsiteX11" fmla="*/ 1910396 w 2163778"/>
              <a:gd name="connsiteY11" fmla="*/ 0 h 216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3778" h="2163778">
                <a:moveTo>
                  <a:pt x="2163652" y="0"/>
                </a:moveTo>
                <a:lnTo>
                  <a:pt x="2163652" y="1910396"/>
                </a:lnTo>
                <a:lnTo>
                  <a:pt x="2163778" y="1910396"/>
                </a:lnTo>
                <a:lnTo>
                  <a:pt x="2163778" y="2163652"/>
                </a:lnTo>
                <a:lnTo>
                  <a:pt x="2163652" y="2163652"/>
                </a:lnTo>
                <a:lnTo>
                  <a:pt x="2163652" y="2163778"/>
                </a:lnTo>
                <a:lnTo>
                  <a:pt x="1910396" y="2163778"/>
                </a:lnTo>
                <a:lnTo>
                  <a:pt x="1910396" y="2163652"/>
                </a:lnTo>
                <a:lnTo>
                  <a:pt x="0" y="2163652"/>
                </a:lnTo>
                <a:lnTo>
                  <a:pt x="0" y="1910396"/>
                </a:lnTo>
                <a:lnTo>
                  <a:pt x="1910396" y="1910396"/>
                </a:lnTo>
                <a:lnTo>
                  <a:pt x="19103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384F2333-9CCD-414A-865E-9B12A8B4FE17}"/>
              </a:ext>
            </a:extLst>
          </p:cNvPr>
          <p:cNvSpPr/>
          <p:nvPr/>
        </p:nvSpPr>
        <p:spPr>
          <a:xfrm rot="18900000">
            <a:off x="7208148" y="2304583"/>
            <a:ext cx="312901" cy="312901"/>
          </a:xfrm>
          <a:custGeom>
            <a:avLst/>
            <a:gdLst>
              <a:gd name="connsiteX0" fmla="*/ 2163652 w 2163778"/>
              <a:gd name="connsiteY0" fmla="*/ 0 h 2163778"/>
              <a:gd name="connsiteX1" fmla="*/ 2163652 w 2163778"/>
              <a:gd name="connsiteY1" fmla="*/ 1910396 h 2163778"/>
              <a:gd name="connsiteX2" fmla="*/ 2163778 w 2163778"/>
              <a:gd name="connsiteY2" fmla="*/ 1910396 h 2163778"/>
              <a:gd name="connsiteX3" fmla="*/ 2163778 w 2163778"/>
              <a:gd name="connsiteY3" fmla="*/ 2163652 h 2163778"/>
              <a:gd name="connsiteX4" fmla="*/ 2163652 w 2163778"/>
              <a:gd name="connsiteY4" fmla="*/ 2163652 h 2163778"/>
              <a:gd name="connsiteX5" fmla="*/ 2163652 w 2163778"/>
              <a:gd name="connsiteY5" fmla="*/ 2163778 h 2163778"/>
              <a:gd name="connsiteX6" fmla="*/ 1910396 w 2163778"/>
              <a:gd name="connsiteY6" fmla="*/ 2163778 h 2163778"/>
              <a:gd name="connsiteX7" fmla="*/ 1910396 w 2163778"/>
              <a:gd name="connsiteY7" fmla="*/ 2163652 h 2163778"/>
              <a:gd name="connsiteX8" fmla="*/ 0 w 2163778"/>
              <a:gd name="connsiteY8" fmla="*/ 2163652 h 2163778"/>
              <a:gd name="connsiteX9" fmla="*/ 0 w 2163778"/>
              <a:gd name="connsiteY9" fmla="*/ 1910396 h 2163778"/>
              <a:gd name="connsiteX10" fmla="*/ 1910396 w 2163778"/>
              <a:gd name="connsiteY10" fmla="*/ 1910396 h 2163778"/>
              <a:gd name="connsiteX11" fmla="*/ 1910396 w 2163778"/>
              <a:gd name="connsiteY11" fmla="*/ 0 h 216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3778" h="2163778">
                <a:moveTo>
                  <a:pt x="2163652" y="0"/>
                </a:moveTo>
                <a:lnTo>
                  <a:pt x="2163652" y="1910396"/>
                </a:lnTo>
                <a:lnTo>
                  <a:pt x="2163778" y="1910396"/>
                </a:lnTo>
                <a:lnTo>
                  <a:pt x="2163778" y="2163652"/>
                </a:lnTo>
                <a:lnTo>
                  <a:pt x="2163652" y="2163652"/>
                </a:lnTo>
                <a:lnTo>
                  <a:pt x="2163652" y="2163778"/>
                </a:lnTo>
                <a:lnTo>
                  <a:pt x="1910396" y="2163778"/>
                </a:lnTo>
                <a:lnTo>
                  <a:pt x="1910396" y="2163652"/>
                </a:lnTo>
                <a:lnTo>
                  <a:pt x="0" y="2163652"/>
                </a:lnTo>
                <a:lnTo>
                  <a:pt x="0" y="1910396"/>
                </a:lnTo>
                <a:lnTo>
                  <a:pt x="1910396" y="1910396"/>
                </a:lnTo>
                <a:lnTo>
                  <a:pt x="19103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21174BB-9CA1-482D-8BF4-F853C3D6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38" y="6280303"/>
            <a:ext cx="1341628" cy="4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B23183-E551-954D-8EEC-A119D0B2FE34}"/>
              </a:ext>
            </a:extLst>
          </p:cNvPr>
          <p:cNvSpPr/>
          <p:nvPr/>
        </p:nvSpPr>
        <p:spPr>
          <a:xfrm>
            <a:off x="0" y="6080872"/>
            <a:ext cx="12192000" cy="787399"/>
          </a:xfrm>
          <a:prstGeom prst="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2" name="Espace réservé pour une image  2">
            <a:extLst>
              <a:ext uri="{FF2B5EF4-FFF2-40B4-BE49-F238E27FC236}">
                <a16:creationId xmlns:a16="http://schemas.microsoft.com/office/drawing/2014/main" id="{92EAFF21-E0B0-CC42-BDF2-D87A09446BD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96000" y="0"/>
            <a:ext cx="6096000" cy="608087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Visual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7A38-3062-BC49-A536-E78E413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0302B-71B2-D643-89C5-EA6AB80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E00134A-FF32-4148-A10E-6EBB7065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5" y="748507"/>
            <a:ext cx="4543425" cy="77866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slide in one or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br>
              <a:rPr lang="fr-FR" dirty="0"/>
            </a:br>
            <a:r>
              <a:rPr lang="fr-FR" dirty="0"/>
              <a:t>(Century Gothic 26 pt)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573D3CB-6F51-B64E-8E88-7F18FCF6B16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35075" y="2254067"/>
            <a:ext cx="4490073" cy="35202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</a:t>
            </a:r>
          </a:p>
          <a:p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</a:t>
            </a:r>
          </a:p>
          <a:p>
            <a:endParaRPr lang="fr-FR" dirty="0"/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</a:t>
            </a:r>
          </a:p>
          <a:p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</a:t>
            </a:r>
          </a:p>
          <a:p>
            <a:endParaRPr lang="fr-FR" dirty="0"/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</a:t>
            </a:r>
          </a:p>
          <a:p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</a:t>
            </a:r>
          </a:p>
          <a:p>
            <a:endParaRPr lang="fr-FR" dirty="0"/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</a:t>
            </a:r>
          </a:p>
          <a:p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</a:t>
            </a:r>
          </a:p>
          <a:p>
            <a:endParaRPr lang="fr-FR" dirty="0"/>
          </a:p>
        </p:txBody>
      </p:sp>
      <p:sp>
        <p:nvSpPr>
          <p:cNvPr id="41" name="Espace réservé du contenu 40">
            <a:extLst>
              <a:ext uri="{FF2B5EF4-FFF2-40B4-BE49-F238E27FC236}">
                <a16:creationId xmlns:a16="http://schemas.microsoft.com/office/drawing/2014/main" id="{37E9F77B-47AC-094C-954D-9FD32172B30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96000" y="1847334"/>
            <a:ext cx="3075601" cy="4233538"/>
          </a:xfrm>
          <a:custGeom>
            <a:avLst/>
            <a:gdLst>
              <a:gd name="connsiteX0" fmla="*/ 0 w 3075601"/>
              <a:gd name="connsiteY0" fmla="*/ 0 h 4233538"/>
              <a:gd name="connsiteX1" fmla="*/ 1485703 w 3075601"/>
              <a:gd name="connsiteY1" fmla="*/ 0 h 4233538"/>
              <a:gd name="connsiteX2" fmla="*/ 3075601 w 3075601"/>
              <a:gd name="connsiteY2" fmla="*/ 1589898 h 4233538"/>
              <a:gd name="connsiteX3" fmla="*/ 3075601 w 3075601"/>
              <a:gd name="connsiteY3" fmla="*/ 4233538 h 4233538"/>
              <a:gd name="connsiteX4" fmla="*/ 0 w 3075601"/>
              <a:gd name="connsiteY4" fmla="*/ 4233538 h 423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601" h="4233538">
                <a:moveTo>
                  <a:pt x="0" y="0"/>
                </a:moveTo>
                <a:lnTo>
                  <a:pt x="1485703" y="0"/>
                </a:lnTo>
                <a:cubicBezTo>
                  <a:pt x="2363779" y="0"/>
                  <a:pt x="3075601" y="711822"/>
                  <a:pt x="3075601" y="1589898"/>
                </a:cubicBezTo>
                <a:lnTo>
                  <a:pt x="3075601" y="4233538"/>
                </a:lnTo>
                <a:lnTo>
                  <a:pt x="0" y="423353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432000" tIns="720000" rIns="57600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FontTx/>
              <a:buNone/>
              <a:defRPr sz="16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br>
              <a:rPr lang="fr-FR" dirty="0"/>
            </a:br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br>
              <a:rPr lang="fr-FR" dirty="0"/>
            </a:b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</a:t>
            </a:r>
            <a:br>
              <a:rPr lang="fr-FR" dirty="0"/>
            </a:br>
            <a:r>
              <a:rPr lang="fr-FR" dirty="0" err="1"/>
              <a:t>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 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BCD6A56-8529-4685-89C1-B61F2CF4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38" y="6280303"/>
            <a:ext cx="1341628" cy="4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5D91FB-C3B1-E947-8875-617A24F1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753950"/>
            <a:ext cx="10333038" cy="7786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br>
              <a:rPr lang="fr-FR" dirty="0"/>
            </a:br>
            <a:r>
              <a:rPr lang="fr-FR" dirty="0"/>
              <a:t>in few </a:t>
            </a:r>
            <a:r>
              <a:rPr lang="fr-FR" dirty="0" err="1"/>
              <a:t>lines</a:t>
            </a:r>
            <a:r>
              <a:rPr lang="fr-FR" dirty="0"/>
              <a:t> (Century Gothic Bold 32 pt)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CD5419-8635-6746-8267-5797256E5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5075" y="1825625"/>
            <a:ext cx="10333038" cy="4239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fr-FR" dirty="0" err="1"/>
              <a:t>Level</a:t>
            </a:r>
            <a:r>
              <a:rPr lang="fr-FR" dirty="0"/>
              <a:t> 1 </a:t>
            </a:r>
            <a:r>
              <a:rPr lang="fr-FR" dirty="0" err="1"/>
              <a:t>with</a:t>
            </a:r>
            <a:r>
              <a:rPr lang="fr-FR" dirty="0"/>
              <a:t> round </a:t>
            </a:r>
            <a:r>
              <a:rPr lang="fr-FR" dirty="0" err="1"/>
              <a:t>bullet</a:t>
            </a:r>
            <a:r>
              <a:rPr lang="fr-FR" dirty="0"/>
              <a:t> point </a:t>
            </a:r>
            <a:br>
              <a:rPr lang="fr-FR" dirty="0"/>
            </a:br>
            <a:r>
              <a:rPr lang="fr-FR" dirty="0"/>
              <a:t>(Century Gothic 20 pt)</a:t>
            </a:r>
          </a:p>
          <a:p>
            <a:pPr lvl="1"/>
            <a:r>
              <a:rPr lang="fr-FR" dirty="0" err="1"/>
              <a:t>Level</a:t>
            </a:r>
            <a:r>
              <a:rPr lang="fr-FR" dirty="0"/>
              <a:t> 2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dash</a:t>
            </a:r>
            <a:r>
              <a:rPr lang="fr-FR" dirty="0"/>
              <a:t> </a:t>
            </a:r>
            <a:r>
              <a:rPr lang="fr-FR" dirty="0" err="1"/>
              <a:t>bullet</a:t>
            </a:r>
            <a:r>
              <a:rPr lang="fr-FR" dirty="0"/>
              <a:t> point (Century Gothic 18 pt) </a:t>
            </a:r>
          </a:p>
          <a:p>
            <a:pPr lvl="2"/>
            <a:r>
              <a:rPr lang="fr-FR" dirty="0" err="1"/>
              <a:t>Level</a:t>
            </a:r>
            <a:r>
              <a:rPr lang="fr-FR" dirty="0"/>
              <a:t> 3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roubd</a:t>
            </a:r>
            <a:r>
              <a:rPr lang="fr-FR" dirty="0"/>
              <a:t> </a:t>
            </a:r>
            <a:r>
              <a:rPr lang="fr-FR" dirty="0" err="1"/>
              <a:t>bullet</a:t>
            </a:r>
            <a:r>
              <a:rPr lang="fr-FR" dirty="0"/>
              <a:t> point (</a:t>
            </a:r>
            <a:r>
              <a:rPr lang="fr-FR" dirty="0" err="1"/>
              <a:t>century</a:t>
            </a:r>
            <a:r>
              <a:rPr lang="fr-FR" dirty="0"/>
              <a:t> Gothic 16 pt)</a:t>
            </a:r>
          </a:p>
          <a:p>
            <a:pPr lvl="3"/>
            <a:r>
              <a:rPr lang="fr-FR" dirty="0" err="1"/>
              <a:t>Level</a:t>
            </a:r>
            <a:r>
              <a:rPr lang="fr-FR" dirty="0"/>
              <a:t> 4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dash</a:t>
            </a:r>
            <a:r>
              <a:rPr lang="fr-FR" dirty="0"/>
              <a:t> </a:t>
            </a:r>
            <a:r>
              <a:rPr lang="fr-FR" dirty="0" err="1"/>
              <a:t>bullet</a:t>
            </a:r>
            <a:r>
              <a:rPr lang="fr-FR" dirty="0"/>
              <a:t> point (Century Gothic 14 pt)</a:t>
            </a:r>
          </a:p>
          <a:p>
            <a:pPr lvl="4"/>
            <a:r>
              <a:rPr lang="fr-FR" dirty="0"/>
              <a:t>Body </a:t>
            </a:r>
            <a:r>
              <a:rPr lang="fr-FR" dirty="0" err="1"/>
              <a:t>text</a:t>
            </a:r>
            <a:r>
              <a:rPr lang="fr-FR" dirty="0"/>
              <a:t> (Century Gothic 12 pt)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0B9B7-1681-AC45-B161-655CBDE4B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5375" y="628566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4D1E6-A1FF-9A49-BD7C-267FB60C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3888" y="6292010"/>
            <a:ext cx="41195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600"/>
        </a:spcBef>
        <a:buSzPct val="90000"/>
        <a:buFont typeface="Arial" panose="020B0604020202020204" pitchFamily="34" charset="0"/>
        <a:buChar char="•"/>
        <a:defRPr sz="2000" b="0" i="0" kern="1200">
          <a:solidFill>
            <a:schemeClr val="accent1"/>
          </a:solidFill>
          <a:latin typeface="Century Gothic" panose="020B0502020202020204" pitchFamily="34" charset="0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400"/>
        </a:spcBef>
        <a:buSzPct val="120000"/>
        <a:buFont typeface="Police système"/>
        <a:buChar char="-"/>
        <a:defRPr sz="1800" b="0" i="0" kern="1200">
          <a:solidFill>
            <a:schemeClr val="accent1"/>
          </a:solidFill>
          <a:latin typeface="Century Gothic" panose="020B0502020202020204" pitchFamily="34" charset="0"/>
          <a:ea typeface="+mn-ea"/>
          <a:cs typeface="+mn-cs"/>
        </a:defRPr>
      </a:lvl2pPr>
      <a:lvl3pPr marL="576000" indent="-180000" algn="l" defTabSz="914400" rtl="0" eaLnBrk="1" latinLnBrk="0" hangingPunct="1">
        <a:lnSpc>
          <a:spcPts val="2200"/>
        </a:lnSpc>
        <a:spcBef>
          <a:spcPts val="0"/>
        </a:spcBef>
        <a:buSzPct val="90000"/>
        <a:buFont typeface="Arial" panose="020B0604020202020204" pitchFamily="34" charset="0"/>
        <a:buChar char="•"/>
        <a:defRPr sz="1600" b="0" i="0" kern="1200">
          <a:solidFill>
            <a:schemeClr val="accent1"/>
          </a:solidFill>
          <a:latin typeface="Century Gothic" panose="020B0502020202020204" pitchFamily="34" charset="0"/>
          <a:ea typeface="+mn-ea"/>
          <a:cs typeface="+mn-cs"/>
        </a:defRPr>
      </a:lvl3pPr>
      <a:lvl4pPr marL="720000" indent="-144000" algn="l" defTabSz="914400" rtl="0" eaLnBrk="1" latinLnBrk="0" hangingPunct="1">
        <a:lnSpc>
          <a:spcPts val="2000"/>
        </a:lnSpc>
        <a:spcBef>
          <a:spcPts val="0"/>
        </a:spcBef>
        <a:buSzPct val="120000"/>
        <a:buFont typeface="Police système"/>
        <a:buChar char="-"/>
        <a:defRPr sz="1400" b="0" i="0" kern="1200">
          <a:solidFill>
            <a:schemeClr val="accent1"/>
          </a:solidFill>
          <a:latin typeface="Century Gothic" panose="020B0502020202020204" pitchFamily="34" charset="0"/>
          <a:ea typeface="+mn-ea"/>
          <a:cs typeface="+mn-cs"/>
        </a:defRPr>
      </a:lvl4pPr>
      <a:lvl5pPr marL="720000" indent="0" algn="l" defTabSz="914400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None/>
        <a:defRPr sz="1200" b="0" i="0" kern="1200">
          <a:solidFill>
            <a:schemeClr val="accent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orient="horz" pos="3929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pos="778">
          <p15:clr>
            <a:srgbClr val="F26B43"/>
          </p15:clr>
        </p15:guide>
        <p15:guide id="6" orient="horz" pos="4110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lab.com/romualdrousseau/pro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2023/09/08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>
                <a:ea typeface="+mn-lt"/>
                <a:cs typeface="+mn-lt"/>
                <a:hlinkClick r:id="rId2"/>
              </a:rPr>
              <a:t>gitlab</a:t>
            </a:r>
            <a:r>
              <a:rPr lang="en-US" dirty="0">
                <a:hlinkClick r:id="rId2"/>
              </a:rPr>
              <a:t>.com/romualdrousseau/prose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81E059-6C07-45A7-9D32-B031260C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08" y="8577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6CE-7672-4888-072A-4FC39F30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4D482-B3B9-56B4-1A37-624529492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198465"/>
              </p:ext>
            </p:extLst>
          </p:nvPr>
        </p:nvGraphicFramePr>
        <p:xfrm>
          <a:off x="1235075" y="1825625"/>
          <a:ext cx="10333038" cy="403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0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B308-D6E5-DFBE-1F3B-6F52F71E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Prose?</a:t>
            </a:r>
            <a:endParaRPr lang="en-US" dirty="0"/>
          </a:p>
        </p:txBody>
      </p:sp>
      <p:pic>
        <p:nvPicPr>
          <p:cNvPr id="4" name="Content Placeholder 3" descr="A drawing of a yellow rectangle with a red circle and a red circle">
            <a:extLst>
              <a:ext uri="{FF2B5EF4-FFF2-40B4-BE49-F238E27FC236}">
                <a16:creationId xmlns:a16="http://schemas.microsoft.com/office/drawing/2014/main" id="{09064544-8391-9A4C-ED12-B1E0933CD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80" y="2124666"/>
            <a:ext cx="10333038" cy="1522447"/>
          </a:xfr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167287-3B1D-FF88-8288-7FF7DC6FB6EA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80145392"/>
              </p:ext>
            </p:extLst>
          </p:nvPr>
        </p:nvGraphicFramePr>
        <p:xfrm>
          <a:off x="235084" y="3429000"/>
          <a:ext cx="11721830" cy="26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Work in progress Special Lineal icon">
            <a:extLst>
              <a:ext uri="{FF2B5EF4-FFF2-40B4-BE49-F238E27FC236}">
                <a16:creationId xmlns:a16="http://schemas.microsoft.com/office/drawing/2014/main" id="{D2229269-2B74-BFC8-06EF-76C24105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25" y="125834"/>
            <a:ext cx="1639786" cy="16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1B94-5198-17D1-42B2-1D9F69AE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7FD4-4533-3ECC-4804-38DC2E3B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825625"/>
            <a:ext cx="5467729" cy="40377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Prose works in 3 steps:</a:t>
            </a:r>
          </a:p>
          <a:p>
            <a:r>
              <a:rPr lang="en-US" dirty="0"/>
              <a:t>Step 1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Prose parses a tree source, collects non documented classes and methods and proposes comments and tests using LLM.</a:t>
            </a:r>
          </a:p>
          <a:p>
            <a:pPr lvl="1"/>
            <a:r>
              <a:rPr lang="en-US" dirty="0">
                <a:cs typeface="Calibri"/>
              </a:rPr>
              <a:t>The sources are not modified. The comments and tests are saved in a </a:t>
            </a:r>
            <a:r>
              <a:rPr lang="en-US" dirty="0" err="1">
                <a:cs typeface="Calibri"/>
              </a:rPr>
              <a:t>prose.json</a:t>
            </a:r>
            <a:r>
              <a:rPr lang="en-US" dirty="0">
                <a:cs typeface="Calibri"/>
              </a:rPr>
              <a:t> file with a status "new".</a:t>
            </a:r>
          </a:p>
          <a:p>
            <a:pPr lvl="1"/>
            <a:r>
              <a:rPr lang="en-US" dirty="0">
                <a:cs typeface="Calibri"/>
              </a:rPr>
              <a:t>If any "new" are found, Prose warns the developer and terminates in error, otherwise, terminates without error silently.</a:t>
            </a:r>
          </a:p>
          <a:p>
            <a:r>
              <a:rPr lang="en-US" dirty="0"/>
              <a:t>Step 2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the developer checks the </a:t>
            </a:r>
            <a:r>
              <a:rPr lang="en-US" dirty="0" err="1">
                <a:cs typeface="Calibri"/>
              </a:rPr>
              <a:t>prose.json</a:t>
            </a:r>
            <a:r>
              <a:rPr lang="en-US" dirty="0">
                <a:cs typeface="Calibri"/>
              </a:rPr>
              <a:t> for status "new", check and corrects the proposed comments and tests and then change the status as "review".</a:t>
            </a:r>
          </a:p>
          <a:p>
            <a:r>
              <a:rPr lang="en-US" dirty="0"/>
              <a:t>Step 3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Prose reruns in merge mode all comments and tests marked "final".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3EA9B1E-102B-655F-C2DC-B63AE810232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767119" y="1952999"/>
            <a:ext cx="5181600" cy="3783012"/>
          </a:xfrm>
        </p:spPr>
      </p:pic>
      <p:pic>
        <p:nvPicPr>
          <p:cNvPr id="4" name="Picture 2" descr="Work in progress Special Lineal icon">
            <a:extLst>
              <a:ext uri="{FF2B5EF4-FFF2-40B4-BE49-F238E27FC236}">
                <a16:creationId xmlns:a16="http://schemas.microsoft.com/office/drawing/2014/main" id="{DFF46C0C-08FA-395F-8CE4-2AEB61D7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25" y="125834"/>
            <a:ext cx="1639786" cy="16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8C13-4A0B-DB36-D6CB-7158D1B2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F48CE33-2241-3FE1-8435-026958EC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14505"/>
              </p:ext>
            </p:extLst>
          </p:nvPr>
        </p:nvGraphicFramePr>
        <p:xfrm>
          <a:off x="1235075" y="1825625"/>
          <a:ext cx="5350283" cy="403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5C4A9-EBB8-1C82-DA62-A30FC0A17EA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LLM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Documentation: OK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Test generation: OK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Java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Documentation: OK (JAVADOC)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Test generation: In progress (JUNIT)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Python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Documentation: TBD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Test generation: TBD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Behave </a:t>
            </a:r>
            <a:r>
              <a:rPr lang="en-US" sz="1800" dirty="0"/>
              <a:t>Plugin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Test generation: TBD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Poetry </a:t>
            </a:r>
            <a:r>
              <a:rPr lang="en-US" sz="1800" dirty="0"/>
              <a:t>Plugin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Documentation: TBD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Maven </a:t>
            </a:r>
            <a:r>
              <a:rPr lang="en-US" sz="1800" dirty="0"/>
              <a:t>Plugin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Documentation: TBD</a:t>
            </a:r>
          </a:p>
          <a:p>
            <a:pPr>
              <a:lnSpc>
                <a:spcPct val="90000"/>
              </a:lnSpc>
            </a:pPr>
            <a:r>
              <a:rPr lang="en-US" sz="1900" dirty="0" err="1"/>
              <a:t>vscode</a:t>
            </a:r>
            <a:r>
              <a:rPr lang="en-US" sz="1900" dirty="0"/>
              <a:t> Plugin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TBD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0" name="Picture 2" descr="Work in progress Special Lineal icon">
            <a:extLst>
              <a:ext uri="{FF2B5EF4-FFF2-40B4-BE49-F238E27FC236}">
                <a16:creationId xmlns:a16="http://schemas.microsoft.com/office/drawing/2014/main" id="{AA933F72-E65D-388E-CD2D-A5389CEC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25" y="125834"/>
            <a:ext cx="1639786" cy="16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1689-557F-4918-7CF4-50A7EA22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C677-C5E7-330F-1D3D-717834EE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825625"/>
            <a:ext cx="9695780" cy="403776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 prose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New comments and tests found, abort!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 prose –merge --</a:t>
            </a:r>
            <a:r>
              <a:rPr lang="en-US" dirty="0" err="1">
                <a:solidFill>
                  <a:schemeClr val="bg1"/>
                </a:solidFill>
              </a:rPr>
              <a:t>inplace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8DA4-BD8E-B848-4D62-0448EF43A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8963" y="754063"/>
            <a:ext cx="10333037" cy="777875"/>
          </a:xfrm>
        </p:spPr>
        <p:txBody>
          <a:bodyPr/>
          <a:lstStyle/>
          <a:p>
            <a:r>
              <a:rPr lang="en-US">
                <a:cs typeface="Calibri Light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8525"/>
      </p:ext>
    </p:extLst>
  </p:cSld>
  <p:clrMapOvr>
    <a:masterClrMapping/>
  </p:clrMapOvr>
</p:sld>
</file>

<file path=ppt/theme/theme1.xml><?xml version="1.0" encoding="utf-8"?>
<a:theme xmlns:a="http://schemas.openxmlformats.org/drawingml/2006/main" name="Servier New">
  <a:themeElements>
    <a:clrScheme name="SERVIER">
      <a:dk1>
        <a:srgbClr val="91C361"/>
      </a:dk1>
      <a:lt1>
        <a:srgbClr val="FFFFFF"/>
      </a:lt1>
      <a:dk2>
        <a:srgbClr val="47BFD9"/>
      </a:dk2>
      <a:lt2>
        <a:srgbClr val="E7E6E6"/>
      </a:lt2>
      <a:accent1>
        <a:srgbClr val="242269"/>
      </a:accent1>
      <a:accent2>
        <a:srgbClr val="F55B41"/>
      </a:accent2>
      <a:accent3>
        <a:srgbClr val="323C8E"/>
      </a:accent3>
      <a:accent4>
        <a:srgbClr val="9B7DCD"/>
      </a:accent4>
      <a:accent5>
        <a:srgbClr val="FDC300"/>
      </a:accent5>
      <a:accent6>
        <a:srgbClr val="D3DEF2"/>
      </a:accent6>
      <a:hlink>
        <a:srgbClr val="47BFD9"/>
      </a:hlink>
      <a:folHlink>
        <a:srgbClr val="91C36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0" tIns="756000" rIns="648000" bIns="0" rtlCol="0" anchor="t" anchorCtr="0"/>
      <a:lstStyle>
        <a:defPPr algn="l">
          <a:lnSpc>
            <a:spcPts val="2200"/>
          </a:lnSpc>
          <a:defRPr sz="1600" b="1" i="0" dirty="0" err="1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ervier New" id="{8E56EFB1-B1D8-494E-8893-55A4E0664530}" vid="{335175C9-FDF5-4DD6-90C5-18BAD9DFB0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Servier New</Template>
  <TotalTime>18</TotalTime>
  <Words>361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Police système</vt:lpstr>
      <vt:lpstr>Arial</vt:lpstr>
      <vt:lpstr>Calibri</vt:lpstr>
      <vt:lpstr>Century Gothic</vt:lpstr>
      <vt:lpstr>Servier New</vt:lpstr>
      <vt:lpstr>Prose</vt:lpstr>
      <vt:lpstr>Motivation</vt:lpstr>
      <vt:lpstr>What is Prose?</vt:lpstr>
      <vt:lpstr>How does it work?</vt:lpstr>
      <vt:lpstr>Features</vt:lpstr>
      <vt:lpstr>CLI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ROUSSEAU Romuald SINGAPORE</cp:lastModifiedBy>
  <cp:revision>104</cp:revision>
  <dcterms:created xsi:type="dcterms:W3CDTF">2023-09-08T05:53:15Z</dcterms:created>
  <dcterms:modified xsi:type="dcterms:W3CDTF">2023-09-08T08:27:43Z</dcterms:modified>
</cp:coreProperties>
</file>