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Writer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coralw</dc:creator>
  <cp:lastModifiedBy>coralw</cp:lastModifiedBy>
  <cp:revision>9</cp:revision>
  <dcterms:created xsi:type="dcterms:W3CDTF">2022-07-28T07:38:20Z</dcterms:created>
  <dcterms:modified xsi:type="dcterms:W3CDTF">2022-07-28T07:38:20Z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1033-4.5.0.7405</vt:lpwstr>
  </property>
  <property fmtid="{D5CDD505-2E9C-101B-9397-08002B2CF9AE}" pid="3" name="ICV">
    <vt:lpwstr>F7F738E4304849B1DD3CE2622570753C</vt:lpwstr>
  </property>
</Properties>
</file>