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7" r:id="rId10"/>
    <p:sldId id="266" r:id="rId11"/>
    <p:sldId id="264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9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33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1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67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7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0C62-870F-4707-9102-AF2700A0CBC3}" type="datetimeFigureOut">
              <a:rPr lang="es-MX" smtClean="0"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4240-3097-42AB-8CE9-FB0884BA9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2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montane@uv.mx" TargetMode="External"/><Relationship Id="rId2" Type="http://schemas.openxmlformats.org/officeDocument/2006/relationships/hyperlink" Target="mailto:luis.montane@hot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de Computadoras II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 2013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¿Dudas?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  <a:p>
            <a:r>
              <a:rPr lang="es-MX" dirty="0" smtClean="0"/>
              <a:t>Lenguaje ensamblador x86</a:t>
            </a:r>
          </a:p>
          <a:p>
            <a:r>
              <a:rPr lang="es-MX" dirty="0" smtClean="0"/>
              <a:t>Código máquina</a:t>
            </a:r>
          </a:p>
          <a:p>
            <a:r>
              <a:rPr lang="es-MX" dirty="0" smtClean="0"/>
              <a:t>Modos de ejecución de los procesadores x86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8DFA-CB23-484D-8F68-0C49A7495FD9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4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Conocimiento y comprensión de los procesos de intercambio de información a bajo nivel por medio de instrucciones en lenguaje máquina en la arquitectura de los procesadores x86.</a:t>
            </a:r>
          </a:p>
          <a:p>
            <a:pPr algn="just"/>
            <a:endParaRPr lang="es-MX" dirty="0"/>
          </a:p>
          <a:p>
            <a:pPr algn="ctr">
              <a:buNone/>
            </a:pPr>
            <a:r>
              <a:rPr lang="es-MX" dirty="0" smtClean="0"/>
              <a:t>¿Por qué x86?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B235-7E5D-475A-812E-153CA0960F51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3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Ponderación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Asistencia				10%</a:t>
            </a:r>
          </a:p>
          <a:p>
            <a:r>
              <a:rPr lang="es-MX" dirty="0" smtClean="0"/>
              <a:t>Tareas y participaciones		10%</a:t>
            </a:r>
          </a:p>
          <a:p>
            <a:r>
              <a:rPr lang="es-MX" dirty="0" smtClean="0"/>
              <a:t>Prácticas	 (programas)		20%</a:t>
            </a:r>
          </a:p>
          <a:p>
            <a:r>
              <a:rPr lang="es-MX" dirty="0" smtClean="0"/>
              <a:t>Exámenes parciales			60%</a:t>
            </a:r>
          </a:p>
          <a:p>
            <a:pPr algn="ctr">
              <a:buNone/>
            </a:pPr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513-88A9-4765-A1DE-5D00E8DADFE0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integrador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r>
              <a:rPr lang="es-MX" dirty="0" smtClean="0"/>
              <a:t>Desarrollo y aplicación de tecnología computacional y de telecomunicación.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67C6-F107-488F-A933-BF3D3FBF1951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¿Exentar?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A0-4FC6-46A5-97CF-F42195146A3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9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¿Dónde estamos?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http://t3.gstatic.com/images?q=tbn:ANd9GcSawST9hBlFzKUzme4lb3YUOxv4p3B9KvGya8zVUQSiFRZ954t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2492896"/>
            <a:ext cx="3149463" cy="2088232"/>
          </a:xfrm>
          <a:prstGeom prst="rect">
            <a:avLst/>
          </a:prstGeom>
          <a:noFill/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6DD3-4C6E-4347-BC8F-32146C57FC3B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Conocimientos </a:t>
            </a:r>
          </a:p>
          <a:p>
            <a:pPr lvl="1"/>
            <a:r>
              <a:rPr lang="es-MX" dirty="0" smtClean="0"/>
              <a:t>Entender las partes básicas de una computadora</a:t>
            </a:r>
          </a:p>
          <a:p>
            <a:pPr lvl="1"/>
            <a:r>
              <a:rPr lang="es-MX" dirty="0" smtClean="0"/>
              <a:t>Manejo de operaciones binarias</a:t>
            </a:r>
          </a:p>
          <a:p>
            <a:pPr lvl="1"/>
            <a:r>
              <a:rPr lang="es-MX" dirty="0" smtClean="0"/>
              <a:t>Manejo de la consola de comandos</a:t>
            </a:r>
          </a:p>
          <a:p>
            <a:endParaRPr lang="es-MX" dirty="0" smtClean="0"/>
          </a:p>
          <a:p>
            <a:r>
              <a:rPr lang="es-MX" dirty="0" smtClean="0"/>
              <a:t>Software </a:t>
            </a:r>
          </a:p>
          <a:p>
            <a:pPr lvl="1"/>
            <a:r>
              <a:rPr lang="es-MX" dirty="0" err="1" smtClean="0"/>
              <a:t>DOSBox</a:t>
            </a:r>
            <a:r>
              <a:rPr lang="es-MX" dirty="0" smtClean="0"/>
              <a:t>: Si tienes una arquitectura de 64bits</a:t>
            </a:r>
          </a:p>
          <a:p>
            <a:pPr lvl="1"/>
            <a:r>
              <a:rPr lang="es-MX" dirty="0" smtClean="0"/>
              <a:t>Un ensamblador de 16 y 32 bits   (MASM, TASM)</a:t>
            </a:r>
          </a:p>
          <a:p>
            <a:pPr lvl="1"/>
            <a:r>
              <a:rPr lang="es-MX" dirty="0"/>
              <a:t>E</a:t>
            </a:r>
            <a:r>
              <a:rPr lang="es-MX" dirty="0" smtClean="0"/>
              <a:t>ditor de texto (</a:t>
            </a:r>
            <a:r>
              <a:rPr lang="es-MX" dirty="0" err="1" smtClean="0"/>
              <a:t>notepad</a:t>
            </a:r>
            <a:r>
              <a:rPr lang="es-MX" dirty="0" smtClean="0"/>
              <a:t>, </a:t>
            </a:r>
            <a:r>
              <a:rPr lang="es-MX" dirty="0" err="1" smtClean="0"/>
              <a:t>notepad</a:t>
            </a:r>
            <a:r>
              <a:rPr lang="es-MX" dirty="0" smtClean="0"/>
              <a:t>++)</a:t>
            </a:r>
          </a:p>
          <a:p>
            <a:pPr lvl="1"/>
            <a:r>
              <a:rPr lang="es-MX" dirty="0" smtClean="0"/>
              <a:t>Depurador/Desensamblador</a:t>
            </a:r>
          </a:p>
          <a:p>
            <a:pPr lvl="1"/>
            <a:r>
              <a:rPr lang="es-MX" dirty="0" smtClean="0"/>
              <a:t>Editor hexadecimal </a:t>
            </a:r>
            <a:r>
              <a:rPr lang="es-MX" dirty="0" err="1" smtClean="0"/>
              <a:t>WinHex</a:t>
            </a:r>
            <a:r>
              <a:rPr lang="es-MX" dirty="0" smtClean="0"/>
              <a:t>, </a:t>
            </a:r>
            <a:r>
              <a:rPr lang="es-MX" dirty="0" err="1" smtClean="0"/>
              <a:t>UltraEdit</a:t>
            </a:r>
            <a:r>
              <a:rPr lang="es-MX" dirty="0" smtClean="0"/>
              <a:t>, etc.</a:t>
            </a:r>
          </a:p>
          <a:p>
            <a:pPr lvl="1"/>
            <a:r>
              <a:rPr lang="es-MX" dirty="0" err="1" smtClean="0"/>
              <a:t>Dev</a:t>
            </a:r>
            <a:r>
              <a:rPr lang="es-MX" dirty="0" smtClean="0"/>
              <a:t> C++, Compilador de C </a:t>
            </a:r>
            <a:endParaRPr lang="es-MX" dirty="0" smtClean="0"/>
          </a:p>
          <a:p>
            <a:pPr lvl="1"/>
            <a:r>
              <a:rPr lang="es-MX" dirty="0" smtClean="0"/>
              <a:t>IDE </a:t>
            </a:r>
            <a:r>
              <a:rPr lang="es-MX" dirty="0" err="1" smtClean="0"/>
              <a:t>Arduino</a:t>
            </a:r>
            <a:r>
              <a:rPr lang="es-MX" dirty="0" smtClean="0"/>
              <a:t> </a:t>
            </a:r>
            <a:endParaRPr lang="es-MX" dirty="0" smtClean="0"/>
          </a:p>
          <a:p>
            <a:pPr lvl="1"/>
            <a:endParaRPr lang="es-MX" dirty="0" smtClean="0"/>
          </a:p>
          <a:p>
            <a:r>
              <a:rPr lang="es-MX" dirty="0" smtClean="0"/>
              <a:t>Sistemas Operativos: </a:t>
            </a:r>
          </a:p>
          <a:p>
            <a:pPr lvl="1"/>
            <a:r>
              <a:rPr lang="es-MX" dirty="0" smtClean="0"/>
              <a:t>GNU/Linux o similares, Windows.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dirty="0" smtClean="0"/>
              <a:t>Instructor</a:t>
            </a:r>
            <a:r>
              <a:rPr lang="es-MX" dirty="0" smtClean="0"/>
              <a:t>:</a:t>
            </a:r>
            <a:endParaRPr lang="es-MX" dirty="0" smtClean="0"/>
          </a:p>
          <a:p>
            <a:pPr>
              <a:buNone/>
            </a:pPr>
            <a:r>
              <a:rPr lang="es-MX" dirty="0" smtClean="0"/>
              <a:t>		MCA. Luis Gerardo </a:t>
            </a:r>
            <a:r>
              <a:rPr lang="es-MX" dirty="0" err="1" smtClean="0"/>
              <a:t>Montané</a:t>
            </a:r>
            <a:r>
              <a:rPr lang="es-MX" dirty="0" smtClean="0"/>
              <a:t> Jiménez</a:t>
            </a:r>
          </a:p>
          <a:p>
            <a:pPr marL="914400" lvl="2" indent="0">
              <a:buNone/>
            </a:pPr>
            <a:endParaRPr lang="es-MX" dirty="0" smtClean="0">
              <a:hlinkClick r:id="rId2"/>
            </a:endParaRPr>
          </a:p>
          <a:p>
            <a:pPr lvl="2"/>
            <a:r>
              <a:rPr lang="es-MX" dirty="0" smtClean="0">
                <a:hlinkClick r:id="rId2"/>
              </a:rPr>
              <a:t>luis.montane@hotmail.com</a:t>
            </a:r>
            <a:endParaRPr lang="es-MX" dirty="0" smtClean="0"/>
          </a:p>
          <a:p>
            <a:pPr lvl="2"/>
            <a:r>
              <a:rPr lang="es-MX" dirty="0">
                <a:hlinkClick r:id="rId3"/>
              </a:rPr>
              <a:t>l</a:t>
            </a:r>
            <a:r>
              <a:rPr lang="es-MX" dirty="0" smtClean="0">
                <a:hlinkClick r:id="rId3"/>
              </a:rPr>
              <a:t>uisg.montanej@gmail.com</a:t>
            </a:r>
          </a:p>
          <a:p>
            <a:pPr lvl="2"/>
            <a:r>
              <a:rPr lang="es-MX" dirty="0" smtClean="0">
                <a:hlinkClick r:id="rId3"/>
              </a:rPr>
              <a:t>lmontane@uv.mx</a:t>
            </a:r>
            <a:endParaRPr lang="es-MX" dirty="0" smtClean="0"/>
          </a:p>
          <a:p>
            <a:r>
              <a:rPr lang="es-MX" dirty="0" smtClean="0"/>
              <a:t>Curso:</a:t>
            </a:r>
          </a:p>
          <a:p>
            <a:pPr lvl="1"/>
            <a:r>
              <a:rPr lang="es-MX" dirty="0" smtClean="0"/>
              <a:t> 16 semanas</a:t>
            </a:r>
          </a:p>
          <a:p>
            <a:pPr lvl="1"/>
            <a:r>
              <a:rPr lang="es-MX" dirty="0" smtClean="0"/>
              <a:t>Clases: Lunes (104, 19-21pm), Martes (106, 17-19pm), Jueves (106, 17-19)  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EF-4D34-4683-B2AD-E0B4ABF261F1}" type="datetime1">
              <a:rPr lang="es-MX" smtClean="0"/>
              <a:pPr/>
              <a:t>07/02/2013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Días festivos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631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171</Words>
  <Application>Microsoft Office PowerPoint</Application>
  <PresentationFormat>Presentación en pantalla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Arquitectura de Computadoras II</vt:lpstr>
      <vt:lpstr>Descripción</vt:lpstr>
      <vt:lpstr>Ponderación</vt:lpstr>
      <vt:lpstr>Proyecto integrador</vt:lpstr>
      <vt:lpstr>¿Exentar?</vt:lpstr>
      <vt:lpstr>¿Dónde estamos?</vt:lpstr>
      <vt:lpstr>Requisitos</vt:lpstr>
      <vt:lpstr>Datos</vt:lpstr>
      <vt:lpstr>Días festivos</vt:lpstr>
      <vt:lpstr>Presentación de PowerPoint</vt:lpstr>
      <vt:lpstr>Tarea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II</dc:title>
  <dc:creator>servkey</dc:creator>
  <cp:lastModifiedBy>servkey</cp:lastModifiedBy>
  <cp:revision>6</cp:revision>
  <dcterms:created xsi:type="dcterms:W3CDTF">2013-02-05T19:06:28Z</dcterms:created>
  <dcterms:modified xsi:type="dcterms:W3CDTF">2013-02-07T22:11:22Z</dcterms:modified>
</cp:coreProperties>
</file>