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01/04/2013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01/04/2013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01/04/2013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01/04/2013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01/04/2013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01/04/2013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01/04/2013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01/04/2013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01/04/2013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01/04/2013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01/04/2013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14B6E-FFA7-49D6-9E06-E19612798D76}" type="datetimeFigureOut">
              <a:rPr lang="es-MX" smtClean="0"/>
              <a:t>01/04/2013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Evaluación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Marzo 2013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Preguntas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s-MX" dirty="0" smtClean="0"/>
              <a:t>¿Qué </a:t>
            </a:r>
            <a:r>
              <a:rPr lang="es-MX" dirty="0" smtClean="0"/>
              <a:t>es un </a:t>
            </a:r>
            <a:r>
              <a:rPr lang="es-MX" dirty="0" smtClean="0"/>
              <a:t>ensamblador?</a:t>
            </a:r>
          </a:p>
          <a:p>
            <a:pPr marL="514350" indent="-514350">
              <a:buAutoNum type="arabicPeriod"/>
            </a:pPr>
            <a:r>
              <a:rPr lang="es-MX" dirty="0" smtClean="0"/>
              <a:t>Define </a:t>
            </a:r>
            <a:r>
              <a:rPr lang="es-MX" dirty="0" smtClean="0"/>
              <a:t>lenguaje </a:t>
            </a:r>
            <a:r>
              <a:rPr lang="es-MX" dirty="0" smtClean="0"/>
              <a:t>ensamblador</a:t>
            </a:r>
          </a:p>
          <a:p>
            <a:pPr marL="514350" indent="-514350">
              <a:buAutoNum type="arabicPeriod"/>
            </a:pPr>
            <a:r>
              <a:rPr lang="es-MX" dirty="0" smtClean="0"/>
              <a:t>¿Qué </a:t>
            </a:r>
            <a:r>
              <a:rPr lang="es-MX" dirty="0" smtClean="0"/>
              <a:t>es una instrucción?</a:t>
            </a:r>
          </a:p>
          <a:p>
            <a:pPr marL="0" indent="0">
              <a:buNone/>
            </a:pPr>
            <a:r>
              <a:rPr lang="es-MX" dirty="0" smtClean="0"/>
              <a:t>4. ¿Que </a:t>
            </a:r>
            <a:r>
              <a:rPr lang="es-MX" dirty="0" smtClean="0"/>
              <a:t>es el código de operación?</a:t>
            </a:r>
          </a:p>
          <a:p>
            <a:pPr marL="0" indent="0">
              <a:buNone/>
            </a:pPr>
            <a:r>
              <a:rPr lang="es-MX" dirty="0" smtClean="0"/>
              <a:t>5. ¿Qué </a:t>
            </a:r>
            <a:r>
              <a:rPr lang="es-MX" dirty="0" smtClean="0"/>
              <a:t>es el lenguaje máquina?</a:t>
            </a:r>
          </a:p>
          <a:p>
            <a:pPr marL="0" indent="0">
              <a:buNone/>
            </a:pPr>
            <a:r>
              <a:rPr lang="es-MX" dirty="0" smtClean="0"/>
              <a:t>6. Explica </a:t>
            </a:r>
            <a:r>
              <a:rPr lang="es-MX" dirty="0" smtClean="0"/>
              <a:t>el conjunto de instrucciones de los procesadores.</a:t>
            </a:r>
          </a:p>
          <a:p>
            <a:pPr marL="0" indent="0">
              <a:buNone/>
            </a:pPr>
            <a:r>
              <a:rPr lang="es-MX" dirty="0" smtClean="0"/>
              <a:t>7. Realiza </a:t>
            </a:r>
            <a:r>
              <a:rPr lang="es-MX" dirty="0" smtClean="0"/>
              <a:t>una comparativa de la arquitectura RISC y CISC</a:t>
            </a:r>
          </a:p>
          <a:p>
            <a:pPr marL="0" indent="0">
              <a:buNone/>
            </a:pPr>
            <a:r>
              <a:rPr lang="es-MX" dirty="0" smtClean="0"/>
              <a:t>8. ¿Qué </a:t>
            </a:r>
            <a:r>
              <a:rPr lang="es-MX" dirty="0" smtClean="0"/>
              <a:t>es un bit, byte, </a:t>
            </a:r>
            <a:r>
              <a:rPr lang="es-MX" dirty="0" err="1" smtClean="0"/>
              <a:t>nibble</a:t>
            </a:r>
            <a:r>
              <a:rPr lang="es-MX" dirty="0" smtClean="0"/>
              <a:t>, page, </a:t>
            </a:r>
            <a:r>
              <a:rPr lang="es-MX" dirty="0" err="1" smtClean="0"/>
              <a:t>word</a:t>
            </a:r>
            <a:r>
              <a:rPr lang="es-MX" dirty="0" smtClean="0"/>
              <a:t>?</a:t>
            </a:r>
          </a:p>
          <a:p>
            <a:pPr marL="0" indent="0">
              <a:buNone/>
            </a:pPr>
            <a:r>
              <a:rPr lang="es-MX" dirty="0" smtClean="0"/>
              <a:t>9. ¿Qué </a:t>
            </a:r>
            <a:r>
              <a:rPr lang="es-MX" dirty="0" smtClean="0"/>
              <a:t>es un mnemónico, menciona un ejemplo?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dirty="0" smtClean="0"/>
              <a:t>10. ¿Por </a:t>
            </a:r>
            <a:r>
              <a:rPr lang="es-MX" dirty="0" smtClean="0"/>
              <a:t>qué aprenderías a programar en ensamblador?</a:t>
            </a:r>
          </a:p>
          <a:p>
            <a:pPr marL="0" indent="0">
              <a:buNone/>
            </a:pPr>
            <a:r>
              <a:rPr lang="es-MX" dirty="0" smtClean="0"/>
              <a:t>11. Menciona y describe los </a:t>
            </a:r>
            <a:r>
              <a:rPr lang="es-MX" dirty="0" smtClean="0"/>
              <a:t>registros que existen en los procesadores </a:t>
            </a:r>
            <a:r>
              <a:rPr lang="es-MX" dirty="0" smtClean="0"/>
              <a:t>x86 (clasifícalos </a:t>
            </a:r>
            <a:r>
              <a:rPr lang="es-MX" dirty="0" smtClean="0"/>
              <a:t>según su tipo).</a:t>
            </a:r>
          </a:p>
          <a:p>
            <a:pPr marL="0" indent="0">
              <a:buNone/>
            </a:pPr>
            <a:r>
              <a:rPr lang="es-MX" dirty="0" smtClean="0"/>
              <a:t>12. Elabora </a:t>
            </a:r>
            <a:r>
              <a:rPr lang="es-MX" dirty="0" smtClean="0"/>
              <a:t>un diagrama que represente la arquitectura Von Neumann</a:t>
            </a:r>
            <a:r>
              <a:rPr lang="es-MX" dirty="0"/>
              <a:t> 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13. ¿Qué </a:t>
            </a:r>
            <a:r>
              <a:rPr lang="es-MX" dirty="0" smtClean="0"/>
              <a:t>es un </a:t>
            </a:r>
            <a:r>
              <a:rPr lang="es-MX" dirty="0"/>
              <a:t>b</a:t>
            </a:r>
            <a:r>
              <a:rPr lang="es-MX" dirty="0" smtClean="0"/>
              <a:t>us, y qué tipos existen?</a:t>
            </a:r>
          </a:p>
          <a:p>
            <a:pPr marL="0" indent="0">
              <a:buNone/>
            </a:pPr>
            <a:r>
              <a:rPr lang="es-MX" dirty="0" smtClean="0"/>
              <a:t>14. ¿Qué </a:t>
            </a:r>
            <a:r>
              <a:rPr lang="es-MX" dirty="0" smtClean="0"/>
              <a:t>herramientas necesitas para realizar y construir un programa en ensamblador</a:t>
            </a:r>
            <a:r>
              <a:rPr lang="es-MX" dirty="0" smtClean="0"/>
              <a:t>?</a:t>
            </a:r>
          </a:p>
          <a:p>
            <a:pPr marL="0" indent="0">
              <a:buNone/>
            </a:pPr>
            <a:r>
              <a:rPr lang="es-MX" dirty="0" smtClean="0"/>
              <a:t>15. ¿Qué es un depurador y para que lo utilizarías?</a:t>
            </a:r>
          </a:p>
          <a:p>
            <a:pPr marL="0" indent="0">
              <a:buNone/>
            </a:pPr>
            <a:r>
              <a:rPr lang="es-MX" dirty="0" smtClean="0"/>
              <a:t>16. Modos en que trabaja un procesador</a:t>
            </a:r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Escribe un programa en ensamblador que realice una suma de dos números y muestre el resultado en consola.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148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Evaluación</vt:lpstr>
      <vt:lpstr>Preguntas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</dc:title>
  <dc:creator>servkey</dc:creator>
  <cp:lastModifiedBy>servkey</cp:lastModifiedBy>
  <cp:revision>6</cp:revision>
  <dcterms:created xsi:type="dcterms:W3CDTF">2012-03-20T20:12:58Z</dcterms:created>
  <dcterms:modified xsi:type="dcterms:W3CDTF">2013-04-02T15:43:33Z</dcterms:modified>
</cp:coreProperties>
</file>