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05/02/2013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05/02/2013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05/02/2013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05/02/2013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05/02/2013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05/02/2013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05/02/2013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05/02/2013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05/02/2013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05/02/2013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6E-FFA7-49D6-9E06-E19612798D76}" type="datetimeFigureOut">
              <a:rPr lang="es-MX" smtClean="0"/>
              <a:t>05/02/2013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14B6E-FFA7-49D6-9E06-E19612798D76}" type="datetimeFigureOut">
              <a:rPr lang="es-MX" smtClean="0"/>
              <a:t>05/02/2013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4566C-8007-4C9F-9496-1B0E64505FD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Evaluación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Marzo </a:t>
            </a:r>
            <a:r>
              <a:rPr lang="es-MX" smtClean="0"/>
              <a:t>2013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Preguntas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¿Qué es un ensamblador?</a:t>
            </a:r>
          </a:p>
          <a:p>
            <a:r>
              <a:rPr lang="es-MX" dirty="0" smtClean="0"/>
              <a:t>Define lenguaje ensamblador</a:t>
            </a:r>
          </a:p>
          <a:p>
            <a:r>
              <a:rPr lang="es-MX" dirty="0" smtClean="0"/>
              <a:t>¿Qué es una instrucción?</a:t>
            </a:r>
          </a:p>
          <a:p>
            <a:r>
              <a:rPr lang="es-MX" dirty="0" smtClean="0"/>
              <a:t>¿Que es el código de operación?</a:t>
            </a:r>
          </a:p>
          <a:p>
            <a:r>
              <a:rPr lang="es-MX" dirty="0" smtClean="0"/>
              <a:t>¿Qué es el lenguaje máquina?</a:t>
            </a:r>
          </a:p>
          <a:p>
            <a:r>
              <a:rPr lang="es-MX" dirty="0" smtClean="0"/>
              <a:t>Explica el conjunto de instrucciones de los procesadores.</a:t>
            </a:r>
          </a:p>
          <a:p>
            <a:r>
              <a:rPr lang="es-MX" dirty="0" smtClean="0"/>
              <a:t>Realiza una comparativa de la arquitectura RISC y CISC</a:t>
            </a:r>
          </a:p>
          <a:p>
            <a:r>
              <a:rPr lang="es-MX" dirty="0" smtClean="0"/>
              <a:t>¿Qué es un bit, byte, </a:t>
            </a:r>
            <a:r>
              <a:rPr lang="es-MX" dirty="0" err="1" smtClean="0"/>
              <a:t>nibble</a:t>
            </a:r>
            <a:r>
              <a:rPr lang="es-MX" dirty="0" smtClean="0"/>
              <a:t>, page, </a:t>
            </a:r>
            <a:r>
              <a:rPr lang="es-MX" dirty="0" err="1" smtClean="0"/>
              <a:t>word</a:t>
            </a:r>
            <a:r>
              <a:rPr lang="es-MX" dirty="0" smtClean="0"/>
              <a:t>?</a:t>
            </a:r>
          </a:p>
          <a:p>
            <a:r>
              <a:rPr lang="es-MX" dirty="0" smtClean="0"/>
              <a:t>¿Qué es un mnemónico, menciona un ejemplo?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¿Por qué aprenderías a programar en ensamblador?</a:t>
            </a:r>
          </a:p>
          <a:p>
            <a:r>
              <a:rPr lang="es-MX" dirty="0" smtClean="0"/>
              <a:t>Menciona los registros que existen en los </a:t>
            </a:r>
            <a:r>
              <a:rPr lang="es-MX" smtClean="0"/>
              <a:t>procesadores (clasifícalos </a:t>
            </a:r>
            <a:r>
              <a:rPr lang="es-MX" dirty="0" smtClean="0"/>
              <a:t>según su tipo).</a:t>
            </a:r>
          </a:p>
          <a:p>
            <a:r>
              <a:rPr lang="es-MX" dirty="0" smtClean="0"/>
              <a:t>Elabora un diagrama que represente la arquitectura Von </a:t>
            </a:r>
            <a:r>
              <a:rPr lang="es-MX" dirty="0" err="1" smtClean="0"/>
              <a:t>Neumann</a:t>
            </a:r>
            <a:r>
              <a:rPr lang="es-MX" dirty="0"/>
              <a:t> </a:t>
            </a:r>
            <a:endParaRPr lang="es-MX" dirty="0" smtClean="0"/>
          </a:p>
          <a:p>
            <a:r>
              <a:rPr lang="es-MX" dirty="0" smtClean="0"/>
              <a:t>¿Qué es un </a:t>
            </a:r>
            <a:r>
              <a:rPr lang="es-MX" dirty="0"/>
              <a:t>b</a:t>
            </a:r>
            <a:r>
              <a:rPr lang="es-MX" dirty="0" smtClean="0"/>
              <a:t>us, y qué tipos existen?</a:t>
            </a:r>
          </a:p>
          <a:p>
            <a:r>
              <a:rPr lang="es-MX" dirty="0" smtClean="0"/>
              <a:t>¿Qué herramientas necesitas para realizar y construir un programa en ensamblador?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Escribe un programa en ensamblador que realice una suma de dos números y muestre el resultado en consola.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127</Words>
  <Application>Microsoft Office PowerPoint</Application>
  <PresentationFormat>Presentación en pantalla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Evaluación</vt:lpstr>
      <vt:lpstr>Preguntas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</dc:title>
  <dc:creator>servkey</dc:creator>
  <cp:lastModifiedBy>servkey</cp:lastModifiedBy>
  <cp:revision>4</cp:revision>
  <dcterms:created xsi:type="dcterms:W3CDTF">2012-03-20T20:12:58Z</dcterms:created>
  <dcterms:modified xsi:type="dcterms:W3CDTF">2013-02-05T19:24:47Z</dcterms:modified>
</cp:coreProperties>
</file>