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F8E7-FDDD-49A2-9E49-F4D724C95815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3F-22EF-4447-8B2F-029321A288C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F8E7-FDDD-49A2-9E49-F4D724C95815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3F-22EF-4447-8B2F-029321A288C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F8E7-FDDD-49A2-9E49-F4D724C95815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3F-22EF-4447-8B2F-029321A288C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F8E7-FDDD-49A2-9E49-F4D724C95815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3F-22EF-4447-8B2F-029321A288C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F8E7-FDDD-49A2-9E49-F4D724C95815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3F-22EF-4447-8B2F-029321A288C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F8E7-FDDD-49A2-9E49-F4D724C95815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3F-22EF-4447-8B2F-029321A288C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F8E7-FDDD-49A2-9E49-F4D724C95815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3F-22EF-4447-8B2F-029321A288C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F8E7-FDDD-49A2-9E49-F4D724C95815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3F-22EF-4447-8B2F-029321A288C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F8E7-FDDD-49A2-9E49-F4D724C95815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3F-22EF-4447-8B2F-029321A288C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F8E7-FDDD-49A2-9E49-F4D724C95815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3F-22EF-4447-8B2F-029321A288C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F8E7-FDDD-49A2-9E49-F4D724C95815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3F-22EF-4447-8B2F-029321A288C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CF8E7-FDDD-49A2-9E49-F4D724C95815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2233F-22EF-4447-8B2F-029321A288C6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Modos de direccionamiento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Marzo2012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Modo de direccionamiento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Es el mecanismo donde se especifica una </a:t>
            </a:r>
            <a:r>
              <a:rPr lang="es-MX" dirty="0"/>
              <a:t>dirección al </a:t>
            </a:r>
            <a:r>
              <a:rPr lang="es-MX" dirty="0" smtClean="0"/>
              <a:t>microprocesador </a:t>
            </a:r>
            <a:r>
              <a:rPr lang="es-MX" dirty="0"/>
              <a:t>para que acceda a algún </a:t>
            </a:r>
            <a:r>
              <a:rPr lang="es-MX" dirty="0" smtClean="0"/>
              <a:t>dato.</a:t>
            </a:r>
          </a:p>
          <a:p>
            <a:endParaRPr lang="es-MX" dirty="0" smtClean="0"/>
          </a:p>
          <a:p>
            <a:r>
              <a:rPr lang="es-MX" dirty="0" smtClean="0"/>
              <a:t>Ejemplos:</a:t>
            </a:r>
          </a:p>
          <a:p>
            <a:pPr lvl="1"/>
            <a:r>
              <a:rPr lang="es-MX" dirty="0" smtClean="0"/>
              <a:t>MOV DX, Offset Texto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MOV DX, USUARIO[SI]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Modos de direccionamiento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MX" dirty="0" smtClean="0"/>
          </a:p>
          <a:p>
            <a:pPr lvl="1"/>
            <a:r>
              <a:rPr lang="es-MX" dirty="0" smtClean="0"/>
              <a:t>MOV DX,0 -&gt;</a:t>
            </a:r>
          </a:p>
          <a:p>
            <a:pPr lvl="2"/>
            <a:r>
              <a:rPr lang="es-MX" dirty="0" smtClean="0"/>
              <a:t>Mueve el valor 0 al registro DX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MOV DX, [DS:0] -&gt; </a:t>
            </a:r>
          </a:p>
          <a:p>
            <a:pPr lvl="2"/>
            <a:r>
              <a:rPr lang="es-MX" dirty="0" smtClean="0"/>
              <a:t>Mueve información que existe en el desplazamiento (dirección) 0 del segmento de datos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Modos de direccionamiento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</a:p>
                    <a:p>
                      <a:r>
                        <a:rPr lang="es-MX" dirty="0" smtClean="0"/>
                        <a:t>X = </a:t>
                      </a: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Número de 8 o 16 bit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Ejemplo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Direccionamiento directo</a:t>
                      </a:r>
                      <a:r>
                        <a:rPr lang="es-MX" baseline="0" dirty="0" smtClean="0"/>
                        <a:t> (absoluto)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Valor</a:t>
                      </a:r>
                      <a:r>
                        <a:rPr lang="es-MX" baseline="0" dirty="0" smtClean="0"/>
                        <a:t> inmediato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MOV</a:t>
                      </a:r>
                      <a:r>
                        <a:rPr lang="es-MX" baseline="0" dirty="0" smtClean="0"/>
                        <a:t> DX, 9</a:t>
                      </a:r>
                    </a:p>
                    <a:p>
                      <a:r>
                        <a:rPr lang="es-MX" baseline="0" dirty="0" smtClean="0"/>
                        <a:t>MOV DX, Offset Texto</a:t>
                      </a:r>
                    </a:p>
                    <a:p>
                      <a:r>
                        <a:rPr lang="es-MX" baseline="0" dirty="0" smtClean="0"/>
                        <a:t>MOV DX, [0000]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Indirecto</a:t>
                      </a:r>
                      <a:r>
                        <a:rPr lang="es-MX" baseline="0" dirty="0" smtClean="0"/>
                        <a:t> con base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BX + X = DS </a:t>
                      </a:r>
                    </a:p>
                    <a:p>
                      <a:r>
                        <a:rPr lang="es-MX" dirty="0" smtClean="0"/>
                        <a:t>BP + X</a:t>
                      </a:r>
                      <a:r>
                        <a:rPr lang="es-MX" baseline="0" dirty="0" smtClean="0"/>
                        <a:t> = SS</a:t>
                      </a:r>
                      <a:r>
                        <a:rPr lang="es-MX" dirty="0" smtClean="0"/>
                        <a:t> 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MOV DX, [BX + 1]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MOV DX, Usuario[BX + 1]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MOV DX, Usuario[SI]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Indirecto con índice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DI +</a:t>
                      </a:r>
                      <a:r>
                        <a:rPr lang="es-MX" baseline="0" dirty="0" smtClean="0"/>
                        <a:t> X = DS</a:t>
                      </a:r>
                    </a:p>
                    <a:p>
                      <a:r>
                        <a:rPr lang="es-MX" baseline="0" dirty="0" smtClean="0"/>
                        <a:t>SI + X = DS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MOV DX, [BX + 1]</a:t>
                      </a:r>
                    </a:p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Indirecto</a:t>
                      </a:r>
                      <a:r>
                        <a:rPr lang="es-MX" baseline="0" dirty="0" smtClean="0"/>
                        <a:t> con base índice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BX + DI</a:t>
                      </a:r>
                      <a:r>
                        <a:rPr lang="es-MX" baseline="0" dirty="0" smtClean="0"/>
                        <a:t> + X = 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BX</a:t>
                      </a:r>
                      <a:r>
                        <a:rPr lang="es-MX" baseline="0" dirty="0" smtClean="0"/>
                        <a:t> + SI + X = DS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BP + DI</a:t>
                      </a:r>
                      <a:r>
                        <a:rPr lang="es-MX" baseline="0" dirty="0" smtClean="0"/>
                        <a:t> + X = SS</a:t>
                      </a:r>
                    </a:p>
                    <a:p>
                      <a:r>
                        <a:rPr lang="es-MX" baseline="0" dirty="0" smtClean="0"/>
                        <a:t>BP + SI + X = SS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MOV DX, [BX + DI + 1]</a:t>
                      </a:r>
                    </a:p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197</Words>
  <Application>Microsoft Office PowerPoint</Application>
  <PresentationFormat>Presentación en pantalla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Modos de direccionamiento</vt:lpstr>
      <vt:lpstr>Modo de direccionamiento</vt:lpstr>
      <vt:lpstr>Modos de direccionamiento</vt:lpstr>
      <vt:lpstr>Modos de direccionamiento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Modos de direccionamiento</dc:title>
  <dc:creator>servkey</dc:creator>
  <cp:lastModifiedBy>servkey</cp:lastModifiedBy>
  <cp:revision>5</cp:revision>
  <dcterms:created xsi:type="dcterms:W3CDTF">2012-04-17T18:45:07Z</dcterms:created>
  <dcterms:modified xsi:type="dcterms:W3CDTF">2013-02-21T21:18:23Z</dcterms:modified>
</cp:coreProperties>
</file>