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71377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21710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447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518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7430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160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438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2373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81137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27990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4239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91D1-6E58-4AA4-B2A0-3975BB19EC77}" type="datetimeFigureOut">
              <a:rPr lang="es-MX" smtClean="0"/>
              <a:pPr/>
              <a:t>17/05/2012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4651-9E21-4F31-9D15-7816EEFFA8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124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Procedimientos y macros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Mayo 2012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8022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Permite codificar bloques de sentencias a los que se asigna un nombre.</a:t>
            </a:r>
          </a:p>
          <a:p>
            <a:endParaRPr lang="es-MX" dirty="0"/>
          </a:p>
          <a:p>
            <a:r>
              <a:rPr lang="es-MX" dirty="0" smtClean="0"/>
              <a:t> Las sentencias</a:t>
            </a:r>
            <a:r>
              <a:rPr lang="es-MX" dirty="0"/>
              <a:t> </a:t>
            </a:r>
            <a:r>
              <a:rPr lang="es-MX" dirty="0" smtClean="0"/>
              <a:t>puede ejecutarse desde cualquier punto de la aplicación a través del identificador</a:t>
            </a:r>
          </a:p>
          <a:p>
            <a:endParaRPr lang="es-MX" dirty="0"/>
          </a:p>
          <a:p>
            <a:r>
              <a:rPr lang="es-MX" dirty="0"/>
              <a:t>D</a:t>
            </a:r>
            <a:r>
              <a:rPr lang="es-MX" dirty="0" smtClean="0"/>
              <a:t>ependiendo del lenguaje se les conoce como procedimientos, funciones o métodos, según los casos.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8317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Llamada de un procedimiento en Java:</a:t>
            </a:r>
          </a:p>
          <a:p>
            <a:pPr lvl="1"/>
            <a:r>
              <a:rPr lang="es-MX" dirty="0" smtClean="0"/>
              <a:t>Sumar(2,3) =&gt; parámetros 2,3</a:t>
            </a:r>
          </a:p>
          <a:p>
            <a:pPr lvl="1"/>
            <a:endParaRPr lang="es-MX" dirty="0"/>
          </a:p>
          <a:p>
            <a:r>
              <a:rPr lang="es-MX" dirty="0" smtClean="0"/>
              <a:t>En ensamblador: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all</a:t>
            </a:r>
            <a:r>
              <a:rPr lang="es-MX" dirty="0" smtClean="0"/>
              <a:t> sumar</a:t>
            </a:r>
            <a:endParaRPr lang="es-MX" dirty="0"/>
          </a:p>
          <a:p>
            <a:pPr lvl="1"/>
            <a:endParaRPr lang="es-MX" dirty="0" smtClean="0"/>
          </a:p>
          <a:p>
            <a:r>
              <a:rPr lang="es-MX" dirty="0" smtClean="0"/>
              <a:t>Cuando se llega a la invocación del procedimiento el flujo del programa pasa a la ubicación donde se encuentra el procedimiento.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2150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Macros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Son secuencias de nemónicos que se insertan en el código fuente del programa, sin embargo no forman parte del código fuente.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SUMAR MACRO</a:t>
            </a:r>
          </a:p>
          <a:p>
            <a:pPr marL="0" indent="0">
              <a:buNone/>
            </a:pPr>
            <a:r>
              <a:rPr lang="es-MX" dirty="0" smtClean="0"/>
              <a:t>	MOV AH, 09</a:t>
            </a:r>
          </a:p>
          <a:p>
            <a:pPr marL="0" indent="0">
              <a:buNone/>
            </a:pPr>
            <a:r>
              <a:rPr lang="es-MX" dirty="0" smtClean="0"/>
              <a:t>	INT 21h</a:t>
            </a:r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NDM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42060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Llamada del macro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smtClean="0"/>
              <a:t>INCLUDE SUMAR.ASM</a:t>
            </a:r>
          </a:p>
          <a:p>
            <a:pPr marL="0" indent="0">
              <a:buNone/>
            </a:pPr>
            <a:r>
              <a:rPr lang="es-MX" dirty="0" smtClean="0"/>
              <a:t>.MODEL SMALL</a:t>
            </a:r>
          </a:p>
          <a:p>
            <a:pPr marL="0" indent="0">
              <a:buNone/>
            </a:pPr>
            <a:r>
              <a:rPr lang="es-MX" dirty="0" smtClean="0"/>
              <a:t>.CODE</a:t>
            </a:r>
          </a:p>
          <a:p>
            <a:pPr marL="0" indent="0">
              <a:buNone/>
            </a:pPr>
            <a:r>
              <a:rPr lang="es-MX" dirty="0" smtClean="0"/>
              <a:t>Programa:</a:t>
            </a:r>
          </a:p>
          <a:p>
            <a:pPr marL="0" indent="0">
              <a:buNone/>
            </a:pPr>
            <a:r>
              <a:rPr lang="es-MX" dirty="0" smtClean="0"/>
              <a:t>	MOV AX, @DATA</a:t>
            </a:r>
          </a:p>
          <a:p>
            <a:pPr marL="0" indent="0">
              <a:buNone/>
            </a:pPr>
            <a:r>
              <a:rPr lang="es-MX" dirty="0" smtClean="0"/>
              <a:t>	MOV DS, AX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MOV DX, OFFSET Texto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SUMAR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Fin:</a:t>
            </a:r>
          </a:p>
          <a:p>
            <a:pPr marL="0" indent="0">
              <a:buNone/>
            </a:pPr>
            <a:r>
              <a:rPr lang="es-MX" dirty="0" smtClean="0"/>
              <a:t>	MOV AX,4C00H</a:t>
            </a:r>
          </a:p>
          <a:p>
            <a:pPr marL="0" indent="0">
              <a:buNone/>
            </a:pPr>
            <a:r>
              <a:rPr lang="es-MX" dirty="0" smtClean="0"/>
              <a:t>	INT 21H</a:t>
            </a:r>
          </a:p>
          <a:p>
            <a:pPr marL="0" indent="0">
              <a:buNone/>
            </a:pPr>
            <a:r>
              <a:rPr lang="es-MX" dirty="0" smtClean="0"/>
              <a:t>.DATA</a:t>
            </a:r>
          </a:p>
          <a:p>
            <a:pPr marL="0" indent="0">
              <a:buNone/>
            </a:pPr>
            <a:r>
              <a:rPr lang="es-MX" dirty="0" smtClean="0"/>
              <a:t>	Texto DB 'Saludos!!, clase de Arquitectura de Computadoras II', 0Dh, 0Ah, '$'</a:t>
            </a:r>
          </a:p>
          <a:p>
            <a:pPr marL="0" indent="0">
              <a:buNone/>
            </a:pPr>
            <a:r>
              <a:rPr lang="es-MX" dirty="0" smtClean="0"/>
              <a:t>.STACK</a:t>
            </a:r>
          </a:p>
          <a:p>
            <a:pPr marL="0" indent="0">
              <a:buNone/>
            </a:pPr>
            <a:r>
              <a:rPr lang="es-MX" dirty="0" smtClean="0"/>
              <a:t>END Programa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865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S.O. que muestre un menú interactivo al usuario.</a:t>
            </a:r>
          </a:p>
          <a:p>
            <a:endParaRPr lang="es-MX" dirty="0" smtClean="0"/>
          </a:p>
          <a:p>
            <a:r>
              <a:rPr lang="es-MX" dirty="0" smtClean="0"/>
              <a:t>Lector hexadecimal de archivos.</a:t>
            </a:r>
          </a:p>
          <a:p>
            <a:endParaRPr lang="es-MX" dirty="0" smtClean="0"/>
          </a:p>
          <a:p>
            <a:r>
              <a:rPr lang="es-MX" dirty="0" smtClean="0"/>
              <a:t>Desensamblador de programas .</a:t>
            </a:r>
            <a:r>
              <a:rPr lang="es-MX" dirty="0" err="1" smtClean="0"/>
              <a:t>exe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151</Words>
  <Application>Microsoft Office PowerPoint</Application>
  <PresentationFormat>Presentación en pantalla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Procedimientos y macros</vt:lpstr>
      <vt:lpstr>Procedimientos</vt:lpstr>
      <vt:lpstr>Procedimientos</vt:lpstr>
      <vt:lpstr>Macros</vt:lpstr>
      <vt:lpstr>Llamada del macro</vt:lpstr>
      <vt:lpstr>Proyectos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Procedimientos y macros</dc:title>
  <dc:creator>msicu</dc:creator>
  <cp:lastModifiedBy>servkey</cp:lastModifiedBy>
  <cp:revision>7</cp:revision>
  <dcterms:created xsi:type="dcterms:W3CDTF">2012-05-14T20:17:23Z</dcterms:created>
  <dcterms:modified xsi:type="dcterms:W3CDTF">2012-05-17T21:13:37Z</dcterms:modified>
</cp:coreProperties>
</file>