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8741-818E-4616-9716-74A38FC04737}" type="datetimeFigureOut">
              <a:rPr lang="es-MX" smtClean="0"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3714-FB70-441A-940E-A47821F8C01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Procedimientos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Abril </a:t>
            </a:r>
            <a:r>
              <a:rPr lang="es-MX" smtClean="0"/>
              <a:t>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de parámetros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Por pila</a:t>
            </a:r>
          </a:p>
          <a:p>
            <a:pPr lvl="1"/>
            <a:r>
              <a:rPr lang="es-MX" dirty="0" smtClean="0"/>
              <a:t>Cuando los módulos se encuentran independientes</a:t>
            </a:r>
          </a:p>
          <a:p>
            <a:pPr lvl="1"/>
            <a:r>
              <a:rPr lang="es-MX" dirty="0" smtClean="0"/>
              <a:t>Es un método más eficaz</a:t>
            </a:r>
          </a:p>
          <a:p>
            <a:pPr lvl="1"/>
            <a:r>
              <a:rPr lang="es-MX" dirty="0" smtClean="0"/>
              <a:t>Tradicionalmente utilizados en funciones de alto nivel</a:t>
            </a:r>
          </a:p>
          <a:p>
            <a:r>
              <a:rPr lang="es-MX" dirty="0" smtClean="0"/>
              <a:t>Por registros</a:t>
            </a:r>
          </a:p>
          <a:p>
            <a:pPr lvl="1"/>
            <a:r>
              <a:rPr lang="es-MX" dirty="0" smtClean="0"/>
              <a:t>Módulos no independientes </a:t>
            </a:r>
          </a:p>
          <a:p>
            <a:pPr lvl="1"/>
            <a:r>
              <a:rPr lang="es-MX" dirty="0" smtClean="0"/>
              <a:t>Llamadas al BIOS o al DOS.</a:t>
            </a:r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Paso de parámetros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Por valor</a:t>
            </a:r>
          </a:p>
          <a:p>
            <a:pPr lvl="1"/>
            <a:r>
              <a:rPr lang="es-MX" dirty="0" smtClean="0"/>
              <a:t>Se introduce directamente el valor en la pila</a:t>
            </a:r>
          </a:p>
          <a:p>
            <a:endParaRPr lang="es-MX" dirty="0" smtClean="0"/>
          </a:p>
          <a:p>
            <a:r>
              <a:rPr lang="es-MX" dirty="0" smtClean="0"/>
              <a:t>Por referencia</a:t>
            </a:r>
          </a:p>
          <a:p>
            <a:pPr lvl="1"/>
            <a:r>
              <a:rPr lang="es-MX" dirty="0" smtClean="0"/>
              <a:t>Se pasa la dirección de una variable.</a:t>
            </a:r>
          </a:p>
          <a:p>
            <a:pPr lvl="1"/>
            <a:r>
              <a:rPr lang="es-MX" dirty="0" smtClean="0"/>
              <a:t>Corresponde al desplazamiento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pPr>
              <a:buNone/>
            </a:pPr>
            <a:r>
              <a:rPr lang="es-MX" dirty="0" smtClean="0"/>
              <a:t>		sumar </a:t>
            </a:r>
            <a:r>
              <a:rPr lang="es-MX" dirty="0" err="1" smtClean="0"/>
              <a:t>proc</a:t>
            </a:r>
            <a:r>
              <a:rPr lang="es-MX" dirty="0" smtClean="0"/>
              <a:t> [</a:t>
            </a:r>
            <a:r>
              <a:rPr lang="es-MX" dirty="0" err="1" smtClean="0"/>
              <a:t>near</a:t>
            </a:r>
            <a:r>
              <a:rPr lang="es-MX" dirty="0" smtClean="0"/>
              <a:t>][</a:t>
            </a:r>
            <a:r>
              <a:rPr lang="es-MX" dirty="0" err="1" smtClean="0"/>
              <a:t>far</a:t>
            </a:r>
            <a:r>
              <a:rPr lang="es-MX" dirty="0" smtClean="0"/>
              <a:t>]</a:t>
            </a:r>
          </a:p>
          <a:p>
            <a:pPr>
              <a:buNone/>
            </a:pPr>
            <a:r>
              <a:rPr lang="es-MX" dirty="0" smtClean="0"/>
              <a:t>			…</a:t>
            </a:r>
          </a:p>
          <a:p>
            <a:pPr>
              <a:buNone/>
            </a:pPr>
            <a:r>
              <a:rPr lang="es-MX" dirty="0" smtClean="0"/>
              <a:t>			</a:t>
            </a:r>
            <a:r>
              <a:rPr lang="es-MX" dirty="0" err="1" smtClean="0"/>
              <a:t>ret</a:t>
            </a:r>
            <a:endParaRPr lang="es-MX" dirty="0" smtClean="0"/>
          </a:p>
          <a:p>
            <a:pPr>
              <a:buNone/>
            </a:pPr>
            <a:r>
              <a:rPr lang="es-MX" dirty="0" smtClean="0"/>
              <a:t>		sumar </a:t>
            </a:r>
            <a:r>
              <a:rPr lang="es-MX" dirty="0" err="1" smtClean="0"/>
              <a:t>endp</a:t>
            </a:r>
            <a:r>
              <a:rPr lang="es-MX" dirty="0" smtClean="0"/>
              <a:t>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Investigar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Funcionamiento de la pila en ensamblador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72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Procedimientos</vt:lpstr>
      <vt:lpstr>Paso de parámetros</vt:lpstr>
      <vt:lpstr>Paso de parámetros</vt:lpstr>
      <vt:lpstr>Sintaxis</vt:lpstr>
      <vt:lpstr>Investigar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Procedimientos</dc:title>
  <dc:creator>servkey</dc:creator>
  <cp:lastModifiedBy>servkey</cp:lastModifiedBy>
  <cp:revision>2</cp:revision>
  <dcterms:created xsi:type="dcterms:W3CDTF">2012-04-26T20:57:07Z</dcterms:created>
  <dcterms:modified xsi:type="dcterms:W3CDTF">2013-02-21T22:08:04Z</dcterms:modified>
</cp:coreProperties>
</file>