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89C2-AB5F-4A58-B68D-692727A7103F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Manejo de fechas y horas en ensamblador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Marzo </a:t>
            </a:r>
            <a:r>
              <a:rPr lang="es-MX" smtClean="0"/>
              <a:t>2013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Fecha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2Ah</a:t>
            </a:r>
          </a:p>
          <a:p>
            <a:pPr lvl="1"/>
            <a:r>
              <a:rPr lang="en-US" sz="4000" b="1" dirty="0" err="1" smtClean="0"/>
              <a:t>Obtener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fecha</a:t>
            </a: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r>
              <a:rPr lang="en-US" sz="4000" b="1" dirty="0" err="1" smtClean="0"/>
              <a:t>Parámetros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salida</a:t>
            </a:r>
            <a:r>
              <a:rPr lang="en-US" sz="4000" b="1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al-  </a:t>
            </a:r>
            <a:r>
              <a:rPr lang="en-US" dirty="0" err="1" smtClean="0"/>
              <a:t>Día</a:t>
            </a:r>
            <a:r>
              <a:rPr lang="en-US" dirty="0" smtClean="0"/>
              <a:t> (0=Domingo, 1=</a:t>
            </a:r>
            <a:r>
              <a:rPr lang="en-US" dirty="0" err="1" smtClean="0"/>
              <a:t>Lunes</a:t>
            </a:r>
            <a:r>
              <a:rPr lang="en-US" dirty="0" smtClean="0"/>
              <a:t>, 2 = </a:t>
            </a:r>
            <a:r>
              <a:rPr lang="en-US" dirty="0" err="1" smtClean="0"/>
              <a:t>Martes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cx</a:t>
            </a:r>
            <a:r>
              <a:rPr lang="en-US" dirty="0" smtClean="0"/>
              <a:t>- </a:t>
            </a:r>
            <a:r>
              <a:rPr lang="en-US" dirty="0" err="1" smtClean="0"/>
              <a:t>Año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dh- </a:t>
            </a:r>
            <a:r>
              <a:rPr lang="en-US" dirty="0" err="1" smtClean="0"/>
              <a:t>Mes</a:t>
            </a:r>
            <a:r>
              <a:rPr lang="en-US" dirty="0" smtClean="0"/>
              <a:t> (1=</a:t>
            </a:r>
            <a:r>
              <a:rPr lang="en-US" dirty="0" err="1" smtClean="0"/>
              <a:t>Enero</a:t>
            </a:r>
            <a:r>
              <a:rPr lang="en-US" dirty="0" smtClean="0"/>
              <a:t>, 2=</a:t>
            </a:r>
            <a:r>
              <a:rPr lang="en-US" dirty="0" err="1" smtClean="0"/>
              <a:t>Febrero</a:t>
            </a:r>
            <a:r>
              <a:rPr lang="en-US" dirty="0" smtClean="0"/>
              <a:t>, etc.).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dl- </a:t>
            </a:r>
            <a:r>
              <a:rPr lang="en-US" dirty="0" err="1" smtClean="0"/>
              <a:t>Día</a:t>
            </a:r>
            <a:r>
              <a:rPr lang="en-US" dirty="0" smtClean="0"/>
              <a:t>  del </a:t>
            </a:r>
            <a:r>
              <a:rPr lang="en-US" dirty="0" err="1" smtClean="0"/>
              <a:t>mes</a:t>
            </a:r>
            <a:r>
              <a:rPr lang="en-US" dirty="0" smtClean="0"/>
              <a:t> (1-31).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Fecha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2BH</a:t>
            </a:r>
          </a:p>
          <a:p>
            <a:pPr lvl="1"/>
            <a:r>
              <a:rPr lang="en-US" sz="4000" b="1" dirty="0" err="1" smtClean="0"/>
              <a:t>Establecer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fecha</a:t>
            </a:r>
            <a:endParaRPr lang="en-US" sz="4000" b="1" dirty="0" smtClean="0"/>
          </a:p>
          <a:p>
            <a:pPr lvl="1"/>
            <a:endParaRPr lang="en-US" sz="4000" b="1" dirty="0"/>
          </a:p>
          <a:p>
            <a:pPr lvl="2"/>
            <a:r>
              <a:rPr lang="en-US" sz="3600" dirty="0" err="1" smtClean="0"/>
              <a:t>Investigar</a:t>
            </a:r>
            <a:r>
              <a:rPr lang="en-US" sz="3600" dirty="0" smtClean="0"/>
              <a:t> </a:t>
            </a:r>
            <a:r>
              <a:rPr lang="en-US" sz="3600" dirty="0" err="1" smtClean="0"/>
              <a:t>parámetros</a:t>
            </a:r>
            <a:endParaRPr lang="en-US" sz="3600" dirty="0" smtClean="0"/>
          </a:p>
          <a:p>
            <a:pPr lvl="1">
              <a:buNone/>
            </a:pP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2Ch</a:t>
            </a:r>
          </a:p>
          <a:p>
            <a:pPr lvl="1"/>
            <a:r>
              <a:rPr lang="en-US" sz="4000" b="1" dirty="0" err="1" smtClean="0"/>
              <a:t>Obtener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Hora</a:t>
            </a: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r>
              <a:rPr lang="en-US" sz="4000" b="1" dirty="0" err="1" smtClean="0"/>
              <a:t>Parámetros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salida</a:t>
            </a:r>
            <a:r>
              <a:rPr lang="en-US" sz="4000" b="1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/>
              <a:t>- </a:t>
            </a:r>
            <a:r>
              <a:rPr lang="en-US" dirty="0" err="1" smtClean="0"/>
              <a:t>Hora</a:t>
            </a:r>
            <a:r>
              <a:rPr lang="en-US" dirty="0" smtClean="0"/>
              <a:t> en </a:t>
            </a:r>
            <a:r>
              <a:rPr lang="en-US" dirty="0" err="1" smtClean="0"/>
              <a:t>Formato</a:t>
            </a:r>
            <a:r>
              <a:rPr lang="en-US" dirty="0" smtClean="0"/>
              <a:t> de 24hr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cl</a:t>
            </a:r>
            <a:r>
              <a:rPr lang="en-US" dirty="0"/>
              <a:t>- </a:t>
            </a:r>
            <a:r>
              <a:rPr lang="en-US" dirty="0" err="1" smtClean="0"/>
              <a:t>minutos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</a:t>
            </a:r>
            <a:r>
              <a:rPr lang="en-US" dirty="0"/>
              <a:t>- </a:t>
            </a:r>
            <a:r>
              <a:rPr lang="en-US" dirty="0" err="1" smtClean="0"/>
              <a:t>segundos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2DH</a:t>
            </a:r>
          </a:p>
          <a:p>
            <a:pPr lvl="1"/>
            <a:r>
              <a:rPr lang="en-US" sz="4000" b="1" dirty="0" err="1" smtClean="0"/>
              <a:t>Establecer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hora</a:t>
            </a:r>
            <a:endParaRPr lang="en-US" sz="4000" b="1" dirty="0" smtClean="0"/>
          </a:p>
          <a:p>
            <a:pPr lvl="1"/>
            <a:endParaRPr lang="en-US" sz="4000" b="1" dirty="0"/>
          </a:p>
          <a:p>
            <a:pPr lvl="2"/>
            <a:r>
              <a:rPr lang="en-US" sz="3600" dirty="0" err="1" smtClean="0"/>
              <a:t>Investigar</a:t>
            </a:r>
            <a:r>
              <a:rPr lang="en-US" sz="3600" dirty="0" smtClean="0"/>
              <a:t> </a:t>
            </a:r>
            <a:r>
              <a:rPr lang="en-US" sz="3600" dirty="0" err="1" smtClean="0"/>
              <a:t>parámetros</a:t>
            </a:r>
            <a:endParaRPr lang="en-US" sz="3600" dirty="0" smtClean="0"/>
          </a:p>
          <a:p>
            <a:pPr lvl="1">
              <a:buNone/>
            </a:pP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Investigar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Instrucción CLC </a:t>
            </a:r>
          </a:p>
          <a:p>
            <a:pPr lvl="0"/>
            <a:r>
              <a:rPr lang="es-MX" dirty="0" smtClean="0"/>
              <a:t>Desactiva el </a:t>
            </a:r>
            <a:r>
              <a:rPr lang="es-MX" dirty="0"/>
              <a:t>bit correspondiente a la bandera de acarreo.</a:t>
            </a:r>
          </a:p>
          <a:p>
            <a:endParaRPr lang="es-MX" dirty="0" smtClean="0"/>
          </a:p>
          <a:p>
            <a:r>
              <a:rPr lang="es-MX" dirty="0" smtClean="0"/>
              <a:t>Instrucción CLI</a:t>
            </a:r>
          </a:p>
          <a:p>
            <a:endParaRPr lang="es-MX" dirty="0"/>
          </a:p>
          <a:p>
            <a:r>
              <a:rPr lang="es-MX" dirty="0" smtClean="0"/>
              <a:t>DW</a:t>
            </a:r>
          </a:p>
          <a:p>
            <a:endParaRPr lang="es-MX" dirty="0" smtClean="0"/>
          </a:p>
          <a:p>
            <a:r>
              <a:rPr lang="es-MX" dirty="0" smtClean="0"/>
              <a:t>LODSB</a:t>
            </a:r>
          </a:p>
          <a:p>
            <a:endParaRPr lang="es-MX" dirty="0" smtClean="0"/>
          </a:p>
          <a:p>
            <a:r>
              <a:rPr lang="es-MX" dirty="0" smtClean="0"/>
              <a:t>STOSB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59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Manejo de fechas y horas en ensamblador</vt:lpstr>
      <vt:lpstr>Fecha</vt:lpstr>
      <vt:lpstr>Fecha</vt:lpstr>
      <vt:lpstr>Hora</vt:lpstr>
      <vt:lpstr>Hora</vt:lpstr>
      <vt:lpstr>Investigar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fechas y horas en ensamblador</dc:title>
  <dc:creator>servkey</dc:creator>
  <cp:lastModifiedBy>servkey</cp:lastModifiedBy>
  <cp:revision>6</cp:revision>
  <dcterms:created xsi:type="dcterms:W3CDTF">2012-05-28T17:26:23Z</dcterms:created>
  <dcterms:modified xsi:type="dcterms:W3CDTF">2013-02-21T22:08:39Z</dcterms:modified>
</cp:coreProperties>
</file>