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E96A-FC4E-4C4A-8FA8-3BDC797A2D0D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1D75-66A8-4682-A768-D85FDDF28B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4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5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3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1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1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89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3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2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9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77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7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DCA4-C31C-4A81-BBCB-69221991900A}" type="datetimeFigureOut">
              <a:rPr lang="es-MX" smtClean="0"/>
              <a:t>03/01/2015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6FC9-8C39-42BF-A340-06EDF9AE54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2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44465" y="1916832"/>
            <a:ext cx="2088232" cy="2808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smtClean="0"/>
              <a:t>Web Platform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60489" y="2564904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Model</a:t>
            </a:r>
          </a:p>
          <a:p>
            <a:pPr algn="ctr"/>
            <a:r>
              <a:rPr lang="es-MX" dirty="0" smtClean="0"/>
              <a:t>Definition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581426" y="3429000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Rules</a:t>
            </a:r>
          </a:p>
          <a:p>
            <a:pPr algn="ctr"/>
            <a:r>
              <a:rPr lang="es-MX" dirty="0" smtClean="0"/>
              <a:t>Definition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07653" y="262954"/>
            <a:ext cx="2088232" cy="3307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smtClean="0"/>
              <a:t>Model Generator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23677" y="762398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Model Code Generator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3638754" y="1566826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Web Services Generator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3641612" y="2366405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DB Tables Generator</a:t>
            </a:r>
            <a:endParaRPr lang="es-MX" dirty="0"/>
          </a:p>
        </p:txBody>
      </p:sp>
      <p:cxnSp>
        <p:nvCxnSpPr>
          <p:cNvPr id="15" name="14 Conector recto de flecha"/>
          <p:cNvCxnSpPr>
            <a:stCxn id="5" idx="3"/>
            <a:endCxn id="8" idx="1"/>
          </p:cNvCxnSpPr>
          <p:nvPr/>
        </p:nvCxnSpPr>
        <p:spPr>
          <a:xfrm flipV="1">
            <a:off x="2216673" y="1916832"/>
            <a:ext cx="1190980" cy="974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18 Disco magnético"/>
          <p:cNvSpPr/>
          <p:nvPr/>
        </p:nvSpPr>
        <p:spPr>
          <a:xfrm>
            <a:off x="6743433" y="3570709"/>
            <a:ext cx="1224136" cy="127799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Model Instance</a:t>
            </a:r>
            <a:endParaRPr lang="es-MX" dirty="0"/>
          </a:p>
        </p:txBody>
      </p:sp>
      <p:sp>
        <p:nvSpPr>
          <p:cNvPr id="20" name="19 Disco magnético"/>
          <p:cNvSpPr/>
          <p:nvPr/>
        </p:nvSpPr>
        <p:spPr>
          <a:xfrm>
            <a:off x="6758117" y="1155928"/>
            <a:ext cx="1194769" cy="124794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Meta Model</a:t>
            </a:r>
            <a:endParaRPr lang="es-MX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3425588" y="3636002"/>
            <a:ext cx="2088232" cy="31053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 smtClean="0"/>
              <a:t>Rule Validator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3623677" y="4221088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Lexic Analysis</a:t>
            </a:r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3622766" y="5025516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Sintax Analysis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3622766" y="5829944"/>
            <a:ext cx="1656184" cy="6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Data base</a:t>
            </a:r>
          </a:p>
          <a:p>
            <a:pPr algn="ctr"/>
            <a:r>
              <a:rPr lang="es-MX" dirty="0" smtClean="0"/>
              <a:t>Validator</a:t>
            </a:r>
            <a:endParaRPr lang="es-MX" dirty="0"/>
          </a:p>
        </p:txBody>
      </p:sp>
      <p:cxnSp>
        <p:nvCxnSpPr>
          <p:cNvPr id="25" name="14 Conector recto de flecha"/>
          <p:cNvCxnSpPr>
            <a:stCxn id="7" idx="3"/>
            <a:endCxn id="21" idx="1"/>
          </p:cNvCxnSpPr>
          <p:nvPr/>
        </p:nvCxnSpPr>
        <p:spPr>
          <a:xfrm>
            <a:off x="2237610" y="3755014"/>
            <a:ext cx="1187978" cy="14336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14 Conector recto de flecha"/>
          <p:cNvCxnSpPr>
            <a:stCxn id="8" idx="3"/>
            <a:endCxn id="20" idx="2"/>
          </p:cNvCxnSpPr>
          <p:nvPr/>
        </p:nvCxnSpPr>
        <p:spPr>
          <a:xfrm flipV="1">
            <a:off x="5495885" y="1779902"/>
            <a:ext cx="1262232" cy="136930"/>
          </a:xfrm>
          <a:prstGeom prst="bentConnector3">
            <a:avLst>
              <a:gd name="adj1" fmla="val 456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14 Conector recto de flecha"/>
          <p:cNvCxnSpPr>
            <a:stCxn id="8" idx="3"/>
            <a:endCxn id="19" idx="2"/>
          </p:cNvCxnSpPr>
          <p:nvPr/>
        </p:nvCxnSpPr>
        <p:spPr>
          <a:xfrm>
            <a:off x="5495885" y="1916832"/>
            <a:ext cx="1247548" cy="2292874"/>
          </a:xfrm>
          <a:prstGeom prst="bentConnector3">
            <a:avLst>
              <a:gd name="adj1" fmla="val 467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14 Conector recto de flecha"/>
          <p:cNvCxnSpPr>
            <a:stCxn id="19" idx="3"/>
            <a:endCxn id="21" idx="3"/>
          </p:cNvCxnSpPr>
          <p:nvPr/>
        </p:nvCxnSpPr>
        <p:spPr>
          <a:xfrm rot="5400000">
            <a:off x="6264670" y="4097853"/>
            <a:ext cx="339983" cy="18416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78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30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santigm</dc:creator>
  <cp:lastModifiedBy>santigm</cp:lastModifiedBy>
  <cp:revision>7</cp:revision>
  <dcterms:created xsi:type="dcterms:W3CDTF">2015-01-04T01:30:25Z</dcterms:created>
  <dcterms:modified xsi:type="dcterms:W3CDTF">2015-01-05T01:53:43Z</dcterms:modified>
</cp:coreProperties>
</file>