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60" r:id="rId5"/>
    <p:sldId id="267" r:id="rId6"/>
    <p:sldId id="268" r:id="rId7"/>
    <p:sldId id="269" r:id="rId8"/>
    <p:sldId id="261" r:id="rId9"/>
    <p:sldId id="262" r:id="rId10"/>
    <p:sldId id="266" r:id="rId11"/>
    <p:sldId id="263" r:id="rId12"/>
    <p:sldId id="264" r:id="rId13"/>
    <p:sldId id="265" r:id="rId14"/>
    <p:sldId id="25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54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36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n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78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37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1363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95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943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56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84449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4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32587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544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481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60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757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Imagen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43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63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78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0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907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01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16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0" t="0" r="r" b="b"/>
            <a:pathLst>
              <a:path w="5761" h="3279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>
                <a:solidFill>
                  <a:srgbClr val="FEFEFE"/>
                </a:solidFill>
                <a:latin typeface="Century Gothic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MX" sz="900">
                <a:solidFill>
                  <a:srgbClr val="FFFFFF"/>
                </a:solidFill>
                <a:latin typeface="Century Gothic"/>
              </a:rPr>
              <a:t>17/06/17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/>
            <a:fld id="{14265716-98D0-448C-8C19-2FF09B11695E}" type="slidenum">
              <a:rPr lang="es-MX" sz="2000">
                <a:solidFill>
                  <a:srgbClr val="00C6BB"/>
                </a:solidFill>
                <a:latin typeface="Century Gothic"/>
              </a:rPr>
              <a:pPr algn="r"/>
              <a:t>‹Nº›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Séptimo nivel del esquema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6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0" t="0" r="r" b="b"/>
            <a:pathLst>
              <a:path w="5761" h="1378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EFEFE"/>
                </a:solidFill>
                <a:latin typeface="Century Gothic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trike="noStrike">
                <a:solidFill>
                  <a:srgbClr val="FFFFFF"/>
                </a:solidFill>
                <a:latin typeface="Century Gothic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"/>
            </a:pPr>
            <a:r>
              <a:rPr lang="en-US" sz="1200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/>
            <a:r>
              <a:rPr lang="es-MX" sz="900">
                <a:solidFill>
                  <a:srgbClr val="FFFFFF"/>
                </a:solidFill>
                <a:latin typeface="Century Gothic"/>
              </a:rPr>
              <a:t>17/06/17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/>
            <a:fld id="{C8603972-04E8-485D-85EC-1237E071965E}" type="slidenum">
              <a:rPr lang="es-MX" sz="2000">
                <a:solidFill>
                  <a:srgbClr val="00C6BB"/>
                </a:solidFill>
                <a:latin typeface="Century Gothic"/>
              </a:rPr>
              <a:pPr algn="r"/>
              <a:t>‹Nº›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5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00152" y="2394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7200" b="1" dirty="0" err="1" smtClean="0">
                <a:solidFill>
                  <a:srgbClr val="FEFEFE"/>
                </a:solidFill>
                <a:latin typeface="Century Gothic"/>
              </a:rPr>
              <a:t>Conocimientos</a:t>
            </a:r>
            <a:r>
              <a:rPr lang="en-US" sz="72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7200" b="1" dirty="0" err="1" smtClean="0">
                <a:solidFill>
                  <a:srgbClr val="FEFEFE"/>
                </a:solidFill>
                <a:latin typeface="Century Gothic"/>
              </a:rPr>
              <a:t>Básicos</a:t>
            </a:r>
            <a:r>
              <a:rPr lang="en-US" sz="5400" b="1" dirty="0">
                <a:solidFill>
                  <a:srgbClr val="FEFEFE"/>
                </a:solidFill>
                <a:latin typeface="Century Gothic"/>
              </a:rPr>
              <a:t>	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s-MX" dirty="0">
                <a:solidFill>
                  <a:prstClr val="white"/>
                </a:solidFill>
              </a:rPr>
              <a:t>Facultad de Estadística e Informática				03 / Julio / 2017</a:t>
            </a:r>
            <a:endParaRPr dirty="0">
              <a:solidFill>
                <a:prstClr val="white"/>
              </a:solidFill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4328280" y="194040"/>
            <a:ext cx="3231360" cy="2199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Ley de Ohm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812" y="2604141"/>
            <a:ext cx="114621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La ley de Ohm nos indica que existen 3 elementos en un circuito eléctrico que deben ser considerados: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Voltaje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Resistencia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Corriente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Protoboard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2359" y="3621572"/>
            <a:ext cx="114621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Es una placa que permite crear circuitos o prototipos de circuitos antes de hacerlos con placas de cobre.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Utiliza la misma información en las líneas.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Tiene un punto de anclaje de voltaje y uno de tierra.</a:t>
            </a: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Protoboard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2359" y="3621572"/>
            <a:ext cx="114621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Es una placa que permite crear circuitos o prototipos de circuitos antes de hacerlos con placas de cobre.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Utiliza la misma información en las líneas.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Tiene un punto de anclaje de voltaje y uno de tierra.</a:t>
            </a: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00152" y="2394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7200" b="1" dirty="0" err="1">
                <a:solidFill>
                  <a:srgbClr val="FEFEFE"/>
                </a:solidFill>
                <a:latin typeface="Century Gothic"/>
              </a:rPr>
              <a:t>Conocimientos</a:t>
            </a:r>
            <a:r>
              <a:rPr lang="en-US" sz="7200" b="1" dirty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7200" b="1" dirty="0" err="1">
                <a:solidFill>
                  <a:srgbClr val="FEFEFE"/>
                </a:solidFill>
                <a:latin typeface="Century Gothic"/>
              </a:rPr>
              <a:t>Básicos</a:t>
            </a:r>
            <a:r>
              <a:rPr lang="en-US" sz="5400" b="1" dirty="0">
                <a:solidFill>
                  <a:srgbClr val="FEFEFE"/>
                </a:solidFill>
                <a:latin typeface="Century Gothic"/>
              </a:rPr>
              <a:t>	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s-MX" dirty="0">
                <a:solidFill>
                  <a:prstClr val="white"/>
                </a:solidFill>
              </a:rPr>
              <a:t>Facultad de Estadística e Informática				03 / Julio / 2017</a:t>
            </a:r>
            <a:endParaRPr dirty="0">
              <a:solidFill>
                <a:prstClr val="white"/>
              </a:solidFill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4328280" y="194040"/>
            <a:ext cx="3231360" cy="2199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59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Elementos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que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intervienen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: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4781" y="2333685"/>
            <a:ext cx="11462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Para trabajar con Arduino, se requiere de ciertos conocimientos básicos: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Electrónica.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Componentes electrónicos.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Circuitos.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Tipos de señal.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Ley de Ohm.</a:t>
            </a:r>
          </a:p>
          <a:p>
            <a:pPr lvl="3" algn="just"/>
            <a:endParaRPr lang="es-MX" dirty="0">
              <a:solidFill>
                <a:schemeClr val="bg1"/>
              </a:solidFill>
            </a:endParaRP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Programación.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Declaración de elementos.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Asignación de valores.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Estructuras de control.</a:t>
            </a:r>
          </a:p>
          <a:p>
            <a:pPr marL="1657350" lvl="3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Impresión de elementos.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algn="just"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9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Componentes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Electrónicos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4781" y="2333685"/>
            <a:ext cx="1146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Existen muchísimos componentes, sin embargo, analizaremos los que están incluidos en los kits.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24259" y="3451538"/>
            <a:ext cx="2691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err="1" smtClean="0">
                <a:solidFill>
                  <a:schemeClr val="bg1"/>
                </a:solidFill>
              </a:rPr>
              <a:t>Protoboard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Capacitores.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Motor DC.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Diodos.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Puente H.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Diodos.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LCD.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err="1" smtClean="0">
                <a:solidFill>
                  <a:schemeClr val="bg1"/>
                </a:solidFill>
              </a:rPr>
              <a:t>Piezo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819104" y="3451538"/>
            <a:ext cx="3131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err="1" smtClean="0">
                <a:solidFill>
                  <a:schemeClr val="bg1"/>
                </a:solidFill>
              </a:rPr>
              <a:t>Potenciometro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Pulsador.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Resistencia.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Servo-Motor.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Sensor de Temperatura.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Sensor de Inclinación.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Transistor.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Componentes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Electrónicos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930" t="28301" r="2719" b="12192"/>
          <a:stretch/>
        </p:blipFill>
        <p:spPr>
          <a:xfrm>
            <a:off x="87885" y="2228045"/>
            <a:ext cx="12015989" cy="43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Componentes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Electrónicos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533" t="38689" r="1828" b="10080"/>
          <a:stretch/>
        </p:blipFill>
        <p:spPr>
          <a:xfrm>
            <a:off x="-3" y="2601532"/>
            <a:ext cx="12183415" cy="37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Componentes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Electrónicos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800" t="32174" r="1828" b="9375"/>
          <a:stretch/>
        </p:blipFill>
        <p:spPr>
          <a:xfrm>
            <a:off x="216674" y="2266682"/>
            <a:ext cx="11758411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Circuitos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9550" y="3209448"/>
            <a:ext cx="11032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Un circuito, es un sistema eléctrico que inicia con una entrada de energía y culmina con una conexión a tierra.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Existen diversos tipos de conexión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  <a:endParaRPr lang="es-MX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Tipos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de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Señales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11000" y="3196569"/>
            <a:ext cx="114621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Existen </a:t>
            </a:r>
            <a:r>
              <a:rPr lang="es-MX" dirty="0" smtClean="0">
                <a:solidFill>
                  <a:schemeClr val="bg1"/>
                </a:solidFill>
              </a:rPr>
              <a:t>2 tipos de señales que se utilizarán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Análogas.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Digitales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Entradas</a:t>
            </a:r>
            <a:r>
              <a:rPr lang="en-US" sz="4000" b="1" dirty="0" smtClean="0">
                <a:solidFill>
                  <a:srgbClr val="FEFEFE"/>
                </a:solidFill>
                <a:latin typeface="Century Gothic"/>
              </a:rPr>
              <a:t> y </a:t>
            </a:r>
            <a:r>
              <a:rPr lang="en-US" sz="4000" b="1" dirty="0" err="1" smtClean="0">
                <a:solidFill>
                  <a:srgbClr val="FEFEFE"/>
                </a:solidFill>
                <a:latin typeface="Century Gothic"/>
              </a:rPr>
              <a:t>salidas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812" y="3170811"/>
            <a:ext cx="114621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Entrada, es la información que recibe el Arduino para su procesamiento.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MX" dirty="0" smtClean="0">
                <a:solidFill>
                  <a:schemeClr val="bg1"/>
                </a:solidFill>
              </a:rPr>
              <a:t>Salida, es la información que proporciona Arduino para utilizarla en conjunto con otros elementos.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303</Words>
  <Application>Microsoft Office PowerPoint</Application>
  <PresentationFormat>Panorámica</PresentationFormat>
  <Paragraphs>76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Courier New</vt:lpstr>
      <vt:lpstr>DejaVu Sans</vt:lpstr>
      <vt:lpstr>StarSymbol</vt:lpstr>
      <vt:lpstr>Wingdings 2</vt:lpstr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Tortas</dc:creator>
  <cp:lastModifiedBy>Tortas</cp:lastModifiedBy>
  <cp:revision>17</cp:revision>
  <dcterms:created xsi:type="dcterms:W3CDTF">2017-07-03T04:14:52Z</dcterms:created>
  <dcterms:modified xsi:type="dcterms:W3CDTF">2017-07-03T20:13:13Z</dcterms:modified>
</cp:coreProperties>
</file>