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5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78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34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0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87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25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2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91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34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2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80B8DD-9867-4F0D-B10D-0556FF34D9E8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304606-3BD2-494D-8E27-2367CF1ECE3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5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de archivos en red, servicios de red, </a:t>
            </a:r>
            <a:br>
              <a:rPr lang="es-MX" dirty="0" smtClean="0"/>
            </a:br>
            <a:r>
              <a:rPr lang="es-MX" dirty="0" smtClean="0"/>
              <a:t>y NetBIOS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Jorge </a:t>
            </a:r>
            <a:r>
              <a:rPr lang="es-MX" smtClean="0"/>
              <a:t>Luis Jácome </a:t>
            </a:r>
            <a:r>
              <a:rPr lang="es-MX" dirty="0" smtClean="0"/>
              <a:t>Domínguez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92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Sistemas de archivos en red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sistema de archivo en red (NTF) permiten acceder a ficheros remotos como si estos estuvieran en un medio local. </a:t>
            </a:r>
          </a:p>
          <a:p>
            <a:r>
              <a:rPr lang="es-MX" dirty="0" smtClean="0"/>
              <a:t>Ejemplos: 	</a:t>
            </a:r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87735"/>
              </p:ext>
            </p:extLst>
          </p:nvPr>
        </p:nvGraphicFramePr>
        <p:xfrm>
          <a:off x="838200" y="3337567"/>
          <a:ext cx="10515600" cy="272313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156855"/>
                <a:gridCol w="9358745"/>
              </a:tblGrid>
              <a:tr h="219009">
                <a:tc>
                  <a:txBody>
                    <a:bodyPr/>
                    <a:lstStyle/>
                    <a:p>
                      <a:pPr fontAlgn="t"/>
                      <a:r>
                        <a:rPr lang="es-MX" sz="1600" dirty="0">
                          <a:effectLst/>
                        </a:rPr>
                        <a:t>SMB/CIFS</a:t>
                      </a:r>
                      <a:br>
                        <a:rPr lang="es-MX" sz="1600" dirty="0">
                          <a:effectLst/>
                        </a:rPr>
                      </a:br>
                      <a:endParaRPr lang="es-MX" sz="1600" dirty="0">
                        <a:effectLst/>
                      </a:endParaRP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dirty="0">
                          <a:effectLst/>
                        </a:rPr>
                        <a:t>Es el sistema nativo de Windows.</a:t>
                      </a:r>
                      <a:br>
                        <a:rPr lang="es-MX" sz="1600" dirty="0">
                          <a:effectLst/>
                        </a:rPr>
                      </a:br>
                      <a:r>
                        <a:rPr lang="es-MX" sz="1600" dirty="0">
                          <a:effectLst/>
                        </a:rPr>
                        <a:t>Permite navegar por los recursos ofrecidos y está orientado al funcionamiento en </a:t>
                      </a:r>
                      <a:r>
                        <a:rPr lang="es-MX" sz="1600" dirty="0" smtClean="0">
                          <a:effectLst/>
                        </a:rPr>
                        <a:t>LAN</a:t>
                      </a:r>
                      <a:endParaRPr lang="es-MX" sz="1600" dirty="0">
                        <a:effectLst/>
                      </a:endParaRPr>
                    </a:p>
                  </a:txBody>
                  <a:tcPr marL="82101" marR="82101" marT="41050" marB="41050"/>
                </a:tc>
              </a:tr>
              <a:tr h="219009">
                <a:tc>
                  <a:txBody>
                    <a:bodyPr/>
                    <a:lstStyle/>
                    <a:p>
                      <a:pPr fontAlgn="t"/>
                      <a:r>
                        <a:rPr lang="es-MX" sz="1600" dirty="0">
                          <a:effectLst/>
                        </a:rPr>
                        <a:t>NFS</a:t>
                      </a:r>
                      <a:br>
                        <a:rPr lang="es-MX" sz="1600" dirty="0">
                          <a:effectLst/>
                        </a:rPr>
                      </a:br>
                      <a:endParaRPr lang="es-MX" sz="1600" dirty="0">
                        <a:effectLst/>
                      </a:endParaRP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dirty="0">
                          <a:effectLst/>
                        </a:rPr>
                        <a:t>Es el sistema nativo de Unix.</a:t>
                      </a:r>
                      <a:br>
                        <a:rPr lang="es-MX" sz="1600" dirty="0">
                          <a:effectLst/>
                        </a:rPr>
                      </a:br>
                      <a:r>
                        <a:rPr lang="es-MX" sz="1600" dirty="0">
                          <a:effectLst/>
                        </a:rPr>
                        <a:t>No está pensado para navegar por los recursos y funciona en </a:t>
                      </a:r>
                      <a:r>
                        <a:rPr lang="es-MX" sz="1600" dirty="0" smtClean="0">
                          <a:effectLst/>
                        </a:rPr>
                        <a:t>WAN</a:t>
                      </a:r>
                      <a:endParaRPr lang="es-MX" sz="1600" dirty="0">
                        <a:effectLst/>
                      </a:endParaRPr>
                    </a:p>
                  </a:txBody>
                  <a:tcPr marL="82101" marR="82101" marT="41050" marB="41050"/>
                </a:tc>
              </a:tr>
              <a:tr h="687850">
                <a:tc>
                  <a:txBody>
                    <a:bodyPr/>
                    <a:lstStyle/>
                    <a:p>
                      <a:pPr fontAlgn="t"/>
                      <a:r>
                        <a:rPr lang="es-MX" sz="1600">
                          <a:effectLst/>
                        </a:rPr>
                        <a:t>Coda</a:t>
                      </a:r>
                      <a:br>
                        <a:rPr lang="es-MX" sz="1600">
                          <a:effectLst/>
                        </a:rPr>
                      </a:br>
                      <a:endParaRPr lang="es-MX" sz="1600">
                        <a:effectLst/>
                      </a:endParaRP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dirty="0">
                          <a:effectLst/>
                        </a:rPr>
                        <a:t>El cliente guarda de forma local los ficheros de trabajo, para asegurar la disponibilidad cuando no existe conexión de </a:t>
                      </a:r>
                      <a:r>
                        <a:rPr lang="es-MX" sz="1600" dirty="0" smtClean="0">
                          <a:effectLst/>
                        </a:rPr>
                        <a:t>red</a:t>
                      </a:r>
                    </a:p>
                  </a:txBody>
                  <a:tcPr marL="82101" marR="82101" marT="41050" marB="4105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MX" sz="1600">
                          <a:effectLst/>
                        </a:rPr>
                        <a:t>Intermezzo</a:t>
                      </a: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dirty="0">
                          <a:effectLst/>
                        </a:rPr>
                        <a:t>Inspirado en Coda pero diseñado de nuevo</a:t>
                      </a:r>
                    </a:p>
                  </a:txBody>
                  <a:tcPr marL="82101" marR="82101" marT="41050" marB="41050"/>
                </a:tc>
              </a:tr>
              <a:tr h="168507">
                <a:tc>
                  <a:txBody>
                    <a:bodyPr/>
                    <a:lstStyle/>
                    <a:p>
                      <a:pPr fontAlgn="t"/>
                      <a:r>
                        <a:rPr lang="es-MX" sz="1600" dirty="0">
                          <a:effectLst/>
                        </a:rPr>
                        <a:t>Lustre</a:t>
                      </a:r>
                      <a:br>
                        <a:rPr lang="es-MX" sz="1600" dirty="0">
                          <a:effectLst/>
                        </a:rPr>
                      </a:br>
                      <a:endParaRPr lang="es-MX" sz="1600" dirty="0">
                        <a:effectLst/>
                      </a:endParaRP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dirty="0">
                          <a:effectLst/>
                        </a:rPr>
                        <a:t>Nuevo desarrollo destinado a supercomputación. Para grandes </a:t>
                      </a:r>
                      <a:r>
                        <a:rPr lang="es-MX" sz="1600" dirty="0" err="1">
                          <a:effectLst/>
                        </a:rPr>
                        <a:t>clusters</a:t>
                      </a:r>
                      <a:r>
                        <a:rPr lang="es-MX" sz="1600" dirty="0">
                          <a:effectLst/>
                        </a:rPr>
                        <a:t> o procesadores masivamente paralelos (MPP).</a:t>
                      </a:r>
                    </a:p>
                  </a:txBody>
                  <a:tcPr marL="82101" marR="82101" marT="41050" marB="410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Servicios de red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Son prestaciones que proporciona la existencia de una red, estas son creadas o instaladas en un dispositivo o equipo para permitirse compartir recursos (o información) con otros dispositivos o equipos.</a:t>
            </a:r>
          </a:p>
          <a:p>
            <a:r>
              <a:rPr lang="es-MX" dirty="0" smtClean="0"/>
              <a:t>Los servicios de red proveen de benéficos o </a:t>
            </a:r>
            <a:r>
              <a:rPr lang="es-MX" dirty="0" err="1" smtClean="0"/>
              <a:t>utililes</a:t>
            </a:r>
            <a:r>
              <a:rPr lang="es-MX" dirty="0" smtClean="0"/>
              <a:t> para el usuario y programas de aplicación.</a:t>
            </a:r>
          </a:p>
          <a:p>
            <a:r>
              <a:rPr lang="es-MX" dirty="0" smtClean="0"/>
              <a:t>Ejemplo: </a:t>
            </a:r>
          </a:p>
          <a:p>
            <a:pPr marL="0" indent="0">
              <a:buNone/>
            </a:pPr>
            <a:r>
              <a:rPr lang="es-MX" dirty="0" smtClean="0"/>
              <a:t>   El servicio de correo electrónico que emplea al protocolo SMTP.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o el servicio del protocolo FTP.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13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NetBIOS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NetBIOS es un sistema de entrada y salida que provee los servicios necesarios para establecer y mantener una sesión (según criterios de la capa 5 del modelo OSI).</a:t>
            </a:r>
          </a:p>
          <a:p>
            <a:endParaRPr lang="es-MX" dirty="0"/>
          </a:p>
          <a:p>
            <a:r>
              <a:rPr lang="es-MX" dirty="0" smtClean="0"/>
              <a:t>Los protocolos que pueden prestar servicio de transporte a NetBIOS son </a:t>
            </a:r>
            <a:r>
              <a:rPr lang="es-MX" dirty="0" err="1" smtClean="0"/>
              <a:t>NetBEUI</a:t>
            </a:r>
            <a:r>
              <a:rPr lang="es-MX" dirty="0" smtClean="0"/>
              <a:t> (para LAN), TCP/IP (para WAN), etc. Además de permitir comunicación orientada a conexión (TCP) y sin conexión (UDP).</a:t>
            </a:r>
          </a:p>
        </p:txBody>
      </p:sp>
    </p:spTree>
    <p:extLst>
      <p:ext uri="{BB962C8B-B14F-4D97-AF65-F5344CB8AC3E}">
        <p14:creationId xmlns:p14="http://schemas.microsoft.com/office/powerpoint/2010/main" val="24531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253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Retrospección</vt:lpstr>
      <vt:lpstr>Sistemas de archivos en red, servicios de red,  y NetBIOS</vt:lpstr>
      <vt:lpstr>Sistemas de archivos en red</vt:lpstr>
      <vt:lpstr>Servicios de red</vt:lpstr>
      <vt:lpstr>NetBIOS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SoraTunderFrozen</dc:creator>
  <cp:lastModifiedBy>SoraTunderFrozen</cp:lastModifiedBy>
  <cp:revision>27</cp:revision>
  <dcterms:created xsi:type="dcterms:W3CDTF">2015-02-09T17:36:50Z</dcterms:created>
  <dcterms:modified xsi:type="dcterms:W3CDTF">2015-02-11T14:39:28Z</dcterms:modified>
</cp:coreProperties>
</file>