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3D340E-BCFB-4F1A-9D99-71D4323DED6E}"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7C991-4A43-489C-96FD-EB7C82994904}" type="slidenum">
              <a:rPr lang="en-US" smtClean="0"/>
              <a:t>‹#›</a:t>
            </a:fld>
            <a:endParaRPr lang="en-US"/>
          </a:p>
        </p:txBody>
      </p:sp>
    </p:spTree>
    <p:extLst>
      <p:ext uri="{BB962C8B-B14F-4D97-AF65-F5344CB8AC3E}">
        <p14:creationId xmlns:p14="http://schemas.microsoft.com/office/powerpoint/2010/main" val="2803729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D340E-BCFB-4F1A-9D99-71D4323DED6E}"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7C991-4A43-489C-96FD-EB7C82994904}" type="slidenum">
              <a:rPr lang="en-US" smtClean="0"/>
              <a:t>‹#›</a:t>
            </a:fld>
            <a:endParaRPr lang="en-US"/>
          </a:p>
        </p:txBody>
      </p:sp>
    </p:spTree>
    <p:extLst>
      <p:ext uri="{BB962C8B-B14F-4D97-AF65-F5344CB8AC3E}">
        <p14:creationId xmlns:p14="http://schemas.microsoft.com/office/powerpoint/2010/main" val="5247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D340E-BCFB-4F1A-9D99-71D4323DED6E}"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7C991-4A43-489C-96FD-EB7C82994904}" type="slidenum">
              <a:rPr lang="en-US" smtClean="0"/>
              <a:t>‹#›</a:t>
            </a:fld>
            <a:endParaRPr lang="en-US"/>
          </a:p>
        </p:txBody>
      </p:sp>
    </p:spTree>
    <p:extLst>
      <p:ext uri="{BB962C8B-B14F-4D97-AF65-F5344CB8AC3E}">
        <p14:creationId xmlns:p14="http://schemas.microsoft.com/office/powerpoint/2010/main" val="76764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D340E-BCFB-4F1A-9D99-71D4323DED6E}"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7C991-4A43-489C-96FD-EB7C82994904}" type="slidenum">
              <a:rPr lang="en-US" smtClean="0"/>
              <a:t>‹#›</a:t>
            </a:fld>
            <a:endParaRPr lang="en-US"/>
          </a:p>
        </p:txBody>
      </p:sp>
    </p:spTree>
    <p:extLst>
      <p:ext uri="{BB962C8B-B14F-4D97-AF65-F5344CB8AC3E}">
        <p14:creationId xmlns:p14="http://schemas.microsoft.com/office/powerpoint/2010/main" val="4201660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3D340E-BCFB-4F1A-9D99-71D4323DED6E}"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77C991-4A43-489C-96FD-EB7C82994904}" type="slidenum">
              <a:rPr lang="en-US" smtClean="0"/>
              <a:t>‹#›</a:t>
            </a:fld>
            <a:endParaRPr lang="en-US"/>
          </a:p>
        </p:txBody>
      </p:sp>
    </p:spTree>
    <p:extLst>
      <p:ext uri="{BB962C8B-B14F-4D97-AF65-F5344CB8AC3E}">
        <p14:creationId xmlns:p14="http://schemas.microsoft.com/office/powerpoint/2010/main" val="257491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3D340E-BCFB-4F1A-9D99-71D4323DED6E}"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7C991-4A43-489C-96FD-EB7C82994904}" type="slidenum">
              <a:rPr lang="en-US" smtClean="0"/>
              <a:t>‹#›</a:t>
            </a:fld>
            <a:endParaRPr lang="en-US"/>
          </a:p>
        </p:txBody>
      </p:sp>
    </p:spTree>
    <p:extLst>
      <p:ext uri="{BB962C8B-B14F-4D97-AF65-F5344CB8AC3E}">
        <p14:creationId xmlns:p14="http://schemas.microsoft.com/office/powerpoint/2010/main" val="3084146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3D340E-BCFB-4F1A-9D99-71D4323DED6E}" type="datetimeFigureOut">
              <a:rPr lang="en-US" smtClean="0"/>
              <a:t>7/29/2019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77C991-4A43-489C-96FD-EB7C82994904}" type="slidenum">
              <a:rPr lang="en-US" smtClean="0"/>
              <a:t>‹#›</a:t>
            </a:fld>
            <a:endParaRPr lang="en-US"/>
          </a:p>
        </p:txBody>
      </p:sp>
    </p:spTree>
    <p:extLst>
      <p:ext uri="{BB962C8B-B14F-4D97-AF65-F5344CB8AC3E}">
        <p14:creationId xmlns:p14="http://schemas.microsoft.com/office/powerpoint/2010/main" val="2004283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3D340E-BCFB-4F1A-9D99-71D4323DED6E}" type="datetimeFigureOut">
              <a:rPr lang="en-US" smtClean="0"/>
              <a:t>7/29/2019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77C991-4A43-489C-96FD-EB7C82994904}" type="slidenum">
              <a:rPr lang="en-US" smtClean="0"/>
              <a:t>‹#›</a:t>
            </a:fld>
            <a:endParaRPr lang="en-US"/>
          </a:p>
        </p:txBody>
      </p:sp>
    </p:spTree>
    <p:extLst>
      <p:ext uri="{BB962C8B-B14F-4D97-AF65-F5344CB8AC3E}">
        <p14:creationId xmlns:p14="http://schemas.microsoft.com/office/powerpoint/2010/main" val="378642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D340E-BCFB-4F1A-9D99-71D4323DED6E}" type="datetimeFigureOut">
              <a:rPr lang="en-US" smtClean="0"/>
              <a:t>7/29/2019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77C991-4A43-489C-96FD-EB7C82994904}" type="slidenum">
              <a:rPr lang="en-US" smtClean="0"/>
              <a:t>‹#›</a:t>
            </a:fld>
            <a:endParaRPr lang="en-US"/>
          </a:p>
        </p:txBody>
      </p:sp>
    </p:spTree>
    <p:extLst>
      <p:ext uri="{BB962C8B-B14F-4D97-AF65-F5344CB8AC3E}">
        <p14:creationId xmlns:p14="http://schemas.microsoft.com/office/powerpoint/2010/main" val="440509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3D340E-BCFB-4F1A-9D99-71D4323DED6E}"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7C991-4A43-489C-96FD-EB7C82994904}" type="slidenum">
              <a:rPr lang="en-US" smtClean="0"/>
              <a:t>‹#›</a:t>
            </a:fld>
            <a:endParaRPr lang="en-US"/>
          </a:p>
        </p:txBody>
      </p:sp>
    </p:spTree>
    <p:extLst>
      <p:ext uri="{BB962C8B-B14F-4D97-AF65-F5344CB8AC3E}">
        <p14:creationId xmlns:p14="http://schemas.microsoft.com/office/powerpoint/2010/main" val="3464919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3D340E-BCFB-4F1A-9D99-71D4323DED6E}"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77C991-4A43-489C-96FD-EB7C82994904}" type="slidenum">
              <a:rPr lang="en-US" smtClean="0"/>
              <a:t>‹#›</a:t>
            </a:fld>
            <a:endParaRPr lang="en-US"/>
          </a:p>
        </p:txBody>
      </p:sp>
    </p:spTree>
    <p:extLst>
      <p:ext uri="{BB962C8B-B14F-4D97-AF65-F5344CB8AC3E}">
        <p14:creationId xmlns:p14="http://schemas.microsoft.com/office/powerpoint/2010/main" val="2712537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D340E-BCFB-4F1A-9D99-71D4323DED6E}" type="datetimeFigureOut">
              <a:rPr lang="en-US" smtClean="0"/>
              <a:t>7/29/2019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77C991-4A43-489C-96FD-EB7C82994904}" type="slidenum">
              <a:rPr lang="en-US" smtClean="0"/>
              <a:t>‹#›</a:t>
            </a:fld>
            <a:endParaRPr lang="en-US"/>
          </a:p>
        </p:txBody>
      </p:sp>
    </p:spTree>
    <p:extLst>
      <p:ext uri="{BB962C8B-B14F-4D97-AF65-F5344CB8AC3E}">
        <p14:creationId xmlns:p14="http://schemas.microsoft.com/office/powerpoint/2010/main" val="116860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
            </a:r>
            <a:br>
              <a:rPr lang="en-US" dirty="0" smtClean="0"/>
            </a:b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Morbi</a:t>
            </a:r>
            <a:r>
              <a:rPr lang="en-US" dirty="0" smtClean="0"/>
              <a:t> dolor </a:t>
            </a:r>
            <a:r>
              <a:rPr lang="en-US" dirty="0" err="1" smtClean="0"/>
              <a:t>augue</a:t>
            </a:r>
            <a:r>
              <a:rPr lang="en-US" dirty="0" smtClean="0"/>
              <a:t>, </a:t>
            </a:r>
            <a:r>
              <a:rPr lang="en-US" dirty="0" err="1" smtClean="0"/>
              <a:t>laoreet</a:t>
            </a:r>
            <a:r>
              <a:rPr lang="en-US" dirty="0" smtClean="0"/>
              <a:t> at </a:t>
            </a:r>
            <a:r>
              <a:rPr lang="en-US" dirty="0" err="1" smtClean="0"/>
              <a:t>consequat</a:t>
            </a:r>
            <a:r>
              <a:rPr lang="en-US" dirty="0" smtClean="0"/>
              <a:t> id, </a:t>
            </a:r>
            <a:r>
              <a:rPr lang="en-US" dirty="0" err="1" smtClean="0"/>
              <a:t>hendrerit</a:t>
            </a:r>
            <a:r>
              <a:rPr lang="en-US" dirty="0" smtClean="0"/>
              <a:t> id </a:t>
            </a:r>
            <a:r>
              <a:rPr lang="en-US" dirty="0" err="1" smtClean="0"/>
              <a:t>nunc</a:t>
            </a:r>
            <a:r>
              <a:rPr lang="en-US" dirty="0" smtClean="0"/>
              <a:t>. </a:t>
            </a:r>
            <a:r>
              <a:rPr lang="en-US" dirty="0" err="1" smtClean="0"/>
              <a:t>Morbi</a:t>
            </a:r>
            <a:r>
              <a:rPr lang="en-US" dirty="0" smtClean="0"/>
              <a:t> </a:t>
            </a:r>
            <a:r>
              <a:rPr lang="en-US" dirty="0" err="1" smtClean="0"/>
              <a:t>congue</a:t>
            </a:r>
            <a:r>
              <a:rPr lang="en-US" dirty="0" smtClean="0"/>
              <a:t> </a:t>
            </a:r>
            <a:r>
              <a:rPr lang="en-US" dirty="0" err="1" smtClean="0"/>
              <a:t>condimentum</a:t>
            </a:r>
            <a:r>
              <a:rPr lang="en-US" dirty="0" smtClean="0"/>
              <a:t> </a:t>
            </a:r>
            <a:r>
              <a:rPr lang="en-US" dirty="0" err="1" smtClean="0"/>
              <a:t>aliquam</a:t>
            </a:r>
            <a:r>
              <a:rPr lang="en-US" dirty="0" smtClean="0"/>
              <a:t>. </a:t>
            </a:r>
            <a:r>
              <a:rPr lang="en-US" dirty="0" err="1" smtClean="0"/>
              <a:t>Curabitur</a:t>
            </a:r>
            <a:r>
              <a:rPr lang="en-US" dirty="0" smtClean="0"/>
              <a:t> </a:t>
            </a:r>
            <a:r>
              <a:rPr lang="en-US" dirty="0" err="1" smtClean="0"/>
              <a:t>efficitur</a:t>
            </a:r>
            <a:r>
              <a:rPr lang="en-US" dirty="0" smtClean="0"/>
              <a:t> </a:t>
            </a:r>
            <a:r>
              <a:rPr lang="en-US" dirty="0" err="1" smtClean="0"/>
              <a:t>condimentum</a:t>
            </a:r>
            <a:r>
              <a:rPr lang="en-US" dirty="0" smtClean="0"/>
              <a:t> </a:t>
            </a:r>
            <a:r>
              <a:rPr lang="en-US" dirty="0" err="1" smtClean="0"/>
              <a:t>justo</a:t>
            </a:r>
            <a:r>
              <a:rPr lang="en-US" dirty="0" smtClean="0"/>
              <a:t> </a:t>
            </a:r>
            <a:r>
              <a:rPr lang="en-US" dirty="0" err="1" smtClean="0"/>
              <a:t>eu</a:t>
            </a:r>
            <a:r>
              <a:rPr lang="en-US" dirty="0" smtClean="0"/>
              <a:t> </a:t>
            </a:r>
            <a:r>
              <a:rPr lang="en-US" dirty="0" err="1" smtClean="0"/>
              <a:t>pharetra</a:t>
            </a:r>
            <a:r>
              <a:rPr lang="en-US" dirty="0" smtClean="0"/>
              <a:t>. </a:t>
            </a:r>
            <a:r>
              <a:rPr lang="en-US" dirty="0" err="1" smtClean="0"/>
              <a:t>Sed</a:t>
            </a:r>
            <a:r>
              <a:rPr lang="en-US" dirty="0" smtClean="0"/>
              <a:t> et </a:t>
            </a:r>
            <a:r>
              <a:rPr lang="en-US" dirty="0" err="1" smtClean="0"/>
              <a:t>varius</a:t>
            </a:r>
            <a:r>
              <a:rPr lang="en-US" dirty="0" smtClean="0"/>
              <a:t> ex. </a:t>
            </a:r>
            <a:r>
              <a:rPr lang="en-US" dirty="0" err="1" smtClean="0"/>
              <a:t>Phasellus</a:t>
            </a:r>
            <a:r>
              <a:rPr lang="en-US" dirty="0" smtClean="0"/>
              <a:t> </a:t>
            </a:r>
            <a:r>
              <a:rPr lang="en-US" dirty="0" err="1" smtClean="0"/>
              <a:t>convallis</a:t>
            </a:r>
            <a:r>
              <a:rPr lang="en-US" dirty="0" smtClean="0"/>
              <a:t> </a:t>
            </a:r>
            <a:r>
              <a:rPr lang="en-US" dirty="0" err="1" smtClean="0"/>
              <a:t>nunc</a:t>
            </a:r>
            <a:r>
              <a:rPr lang="en-US" dirty="0" smtClean="0"/>
              <a:t> </a:t>
            </a:r>
            <a:r>
              <a:rPr lang="en-US" dirty="0" err="1" smtClean="0"/>
              <a:t>eu</a:t>
            </a:r>
            <a:r>
              <a:rPr lang="en-US" dirty="0" smtClean="0"/>
              <a:t> </a:t>
            </a:r>
            <a:r>
              <a:rPr lang="en-US" dirty="0" err="1" smtClean="0"/>
              <a:t>lorem</a:t>
            </a:r>
            <a:r>
              <a:rPr lang="en-US" dirty="0" smtClean="0"/>
              <a:t> </a:t>
            </a:r>
            <a:r>
              <a:rPr lang="en-US" dirty="0" err="1" smtClean="0"/>
              <a:t>pharetra</a:t>
            </a:r>
            <a:r>
              <a:rPr lang="en-US" dirty="0" smtClean="0"/>
              <a:t> </a:t>
            </a:r>
            <a:r>
              <a:rPr lang="en-US" dirty="0" err="1" smtClean="0"/>
              <a:t>fringilla</a:t>
            </a:r>
            <a:r>
              <a:rPr lang="en-US" dirty="0" smtClean="0"/>
              <a:t>. </a:t>
            </a:r>
            <a:r>
              <a:rPr lang="en-US" dirty="0" err="1" smtClean="0"/>
              <a:t>Proin</a:t>
            </a:r>
            <a:r>
              <a:rPr lang="en-US" dirty="0" smtClean="0"/>
              <a:t> </a:t>
            </a:r>
            <a:r>
              <a:rPr lang="en-US" dirty="0" err="1" smtClean="0"/>
              <a:t>nec</a:t>
            </a:r>
            <a:r>
              <a:rPr lang="en-US" dirty="0" smtClean="0"/>
              <a:t> </a:t>
            </a:r>
            <a:r>
              <a:rPr lang="en-US" dirty="0" err="1" smtClean="0"/>
              <a:t>consectetur</a:t>
            </a:r>
            <a:r>
              <a:rPr lang="en-US" dirty="0" smtClean="0"/>
              <a:t> </a:t>
            </a:r>
            <a:r>
              <a:rPr lang="en-US" dirty="0" err="1" smtClean="0"/>
              <a:t>enim</a:t>
            </a:r>
            <a:r>
              <a:rPr lang="en-US" dirty="0" smtClean="0"/>
              <a:t>. </a:t>
            </a:r>
            <a:r>
              <a:rPr lang="en-US" dirty="0" err="1" smtClean="0"/>
              <a:t>Quisque</a:t>
            </a:r>
            <a:r>
              <a:rPr lang="en-US" dirty="0" smtClean="0"/>
              <a:t> </a:t>
            </a:r>
            <a:r>
              <a:rPr lang="en-US" dirty="0" err="1" smtClean="0"/>
              <a:t>eu</a:t>
            </a:r>
            <a:r>
              <a:rPr lang="en-US" dirty="0" smtClean="0"/>
              <a:t> </a:t>
            </a:r>
            <a:r>
              <a:rPr lang="en-US" dirty="0" err="1" smtClean="0"/>
              <a:t>auctor</a:t>
            </a:r>
            <a:r>
              <a:rPr lang="en-US" dirty="0" smtClean="0"/>
              <a:t> ante. </a:t>
            </a:r>
            <a:r>
              <a:rPr lang="en-US" dirty="0" err="1" smtClean="0"/>
              <a:t>Phasellus</a:t>
            </a:r>
            <a:r>
              <a:rPr lang="en-US" dirty="0" smtClean="0"/>
              <a:t> et </a:t>
            </a:r>
            <a:r>
              <a:rPr lang="en-US" dirty="0" err="1" smtClean="0"/>
              <a:t>arcu</a:t>
            </a:r>
            <a:r>
              <a:rPr lang="en-US" dirty="0" smtClean="0"/>
              <a:t> a </a:t>
            </a:r>
            <a:r>
              <a:rPr lang="en-US" dirty="0" err="1" smtClean="0"/>
              <a:t>lorem</a:t>
            </a:r>
            <a:r>
              <a:rPr lang="en-US" dirty="0" smtClean="0"/>
              <a:t> </a:t>
            </a:r>
            <a:r>
              <a:rPr lang="en-US" dirty="0" err="1" smtClean="0"/>
              <a:t>hendrerit</a:t>
            </a:r>
            <a:r>
              <a:rPr lang="en-US" dirty="0" smtClean="0"/>
              <a:t> </a:t>
            </a:r>
            <a:r>
              <a:rPr lang="en-US" dirty="0" err="1" smtClean="0"/>
              <a:t>porta</a:t>
            </a:r>
            <a:r>
              <a:rPr lang="en-US" dirty="0" smtClean="0"/>
              <a:t> non </a:t>
            </a:r>
            <a:r>
              <a:rPr lang="en-US" dirty="0" err="1" smtClean="0"/>
              <a:t>non</a:t>
            </a:r>
            <a:r>
              <a:rPr lang="en-US" dirty="0" smtClean="0"/>
              <a:t> </a:t>
            </a:r>
            <a:r>
              <a:rPr lang="en-US" dirty="0" err="1" smtClean="0"/>
              <a:t>tellus</a:t>
            </a:r>
            <a:r>
              <a:rPr lang="en-US" dirty="0" smtClean="0"/>
              <a:t>. </a:t>
            </a:r>
            <a:r>
              <a:rPr lang="en-US" dirty="0" err="1" smtClean="0"/>
              <a:t>Donec</a:t>
            </a:r>
            <a:r>
              <a:rPr lang="en-US" dirty="0" smtClean="0"/>
              <a:t> </a:t>
            </a:r>
            <a:r>
              <a:rPr lang="en-US" dirty="0" err="1" smtClean="0"/>
              <a:t>placerat</a:t>
            </a:r>
            <a:r>
              <a:rPr lang="en-US" dirty="0" smtClean="0"/>
              <a:t> </a:t>
            </a:r>
            <a:r>
              <a:rPr lang="en-US" dirty="0" err="1" smtClean="0"/>
              <a:t>justo</a:t>
            </a:r>
            <a:r>
              <a:rPr lang="en-US" dirty="0" smtClean="0"/>
              <a:t> id </a:t>
            </a:r>
            <a:r>
              <a:rPr lang="en-US" dirty="0" err="1" smtClean="0"/>
              <a:t>est</a:t>
            </a:r>
            <a:r>
              <a:rPr lang="en-US" dirty="0" smtClean="0"/>
              <a:t> </a:t>
            </a:r>
            <a:r>
              <a:rPr lang="en-US" dirty="0" err="1" smtClean="0"/>
              <a:t>aliquam</a:t>
            </a:r>
            <a:r>
              <a:rPr lang="en-US" dirty="0" smtClean="0"/>
              <a:t> </a:t>
            </a:r>
            <a:r>
              <a:rPr lang="en-US" dirty="0" err="1" smtClean="0"/>
              <a:t>porttitor</a:t>
            </a:r>
            <a:r>
              <a:rPr lang="en-US" dirty="0" smtClean="0"/>
              <a:t>. </a:t>
            </a:r>
            <a:r>
              <a:rPr lang="en-US" dirty="0" err="1" smtClean="0"/>
              <a:t>Praesent</a:t>
            </a:r>
            <a:r>
              <a:rPr lang="en-US" dirty="0" smtClean="0"/>
              <a:t> </a:t>
            </a:r>
            <a:r>
              <a:rPr lang="en-US" dirty="0" err="1" smtClean="0"/>
              <a:t>interdum</a:t>
            </a:r>
            <a:r>
              <a:rPr lang="en-US" dirty="0" smtClean="0"/>
              <a:t> dui at </a:t>
            </a:r>
            <a:r>
              <a:rPr lang="en-US" dirty="0" err="1" smtClean="0"/>
              <a:t>odio</a:t>
            </a:r>
            <a:r>
              <a:rPr lang="en-US" dirty="0" smtClean="0"/>
              <a:t> </a:t>
            </a:r>
            <a:r>
              <a:rPr lang="en-US" dirty="0" err="1" smtClean="0"/>
              <a:t>rhoncus</a:t>
            </a:r>
            <a:r>
              <a:rPr lang="en-US" dirty="0" smtClean="0"/>
              <a:t> </a:t>
            </a:r>
            <a:r>
              <a:rPr lang="en-US" dirty="0" err="1" smtClean="0"/>
              <a:t>dapibus</a:t>
            </a:r>
            <a:r>
              <a:rPr lang="en-US" dirty="0" smtClean="0"/>
              <a:t>. </a:t>
            </a:r>
            <a:r>
              <a:rPr lang="en-US" dirty="0" err="1" smtClean="0"/>
              <a:t>Quisque</a:t>
            </a:r>
            <a:r>
              <a:rPr lang="en-US" dirty="0" smtClean="0"/>
              <a:t> </a:t>
            </a:r>
            <a:r>
              <a:rPr lang="en-US" dirty="0" err="1" smtClean="0"/>
              <a:t>tincidunt</a:t>
            </a:r>
            <a:r>
              <a:rPr lang="en-US" dirty="0" smtClean="0"/>
              <a:t>, mi </a:t>
            </a:r>
            <a:r>
              <a:rPr lang="en-US" dirty="0" err="1" smtClean="0"/>
              <a:t>nec</a:t>
            </a:r>
            <a:r>
              <a:rPr lang="en-US" dirty="0" smtClean="0"/>
              <a:t> </a:t>
            </a:r>
            <a:r>
              <a:rPr lang="en-US" dirty="0" err="1" smtClean="0"/>
              <a:t>facilisis</a:t>
            </a:r>
            <a:r>
              <a:rPr lang="en-US" dirty="0" smtClean="0"/>
              <a:t> </a:t>
            </a:r>
            <a:r>
              <a:rPr lang="en-US" dirty="0" err="1" smtClean="0"/>
              <a:t>euismod</a:t>
            </a:r>
            <a:r>
              <a:rPr lang="en-US" dirty="0" smtClean="0"/>
              <a:t>, </a:t>
            </a:r>
            <a:r>
              <a:rPr lang="en-US" dirty="0" err="1" smtClean="0"/>
              <a:t>est</a:t>
            </a:r>
            <a:r>
              <a:rPr lang="en-US" dirty="0" smtClean="0"/>
              <a:t> quam </a:t>
            </a:r>
            <a:r>
              <a:rPr lang="en-US" dirty="0" err="1" smtClean="0"/>
              <a:t>euismod</a:t>
            </a:r>
            <a:r>
              <a:rPr lang="en-US" dirty="0" smtClean="0"/>
              <a:t> </a:t>
            </a:r>
            <a:r>
              <a:rPr lang="en-US" dirty="0" err="1" smtClean="0"/>
              <a:t>ipsum</a:t>
            </a:r>
            <a:r>
              <a:rPr lang="en-US" dirty="0" smtClean="0"/>
              <a:t>, </a:t>
            </a:r>
            <a:r>
              <a:rPr lang="en-US" dirty="0" err="1" smtClean="0"/>
              <a:t>quis</a:t>
            </a:r>
            <a:r>
              <a:rPr lang="en-US" dirty="0" smtClean="0"/>
              <a:t> </a:t>
            </a:r>
            <a:r>
              <a:rPr lang="en-US" dirty="0" err="1" smtClean="0"/>
              <a:t>venenatis</a:t>
            </a:r>
            <a:r>
              <a:rPr lang="en-US" dirty="0" smtClean="0"/>
              <a:t> </a:t>
            </a:r>
            <a:r>
              <a:rPr lang="en-US" dirty="0" err="1" smtClean="0"/>
              <a:t>ipsum</a:t>
            </a:r>
            <a:r>
              <a:rPr lang="en-US" dirty="0" smtClean="0"/>
              <a:t> </a:t>
            </a:r>
            <a:r>
              <a:rPr lang="en-US" dirty="0" err="1" smtClean="0"/>
              <a:t>massa</a:t>
            </a:r>
            <a:r>
              <a:rPr lang="en-US" dirty="0" smtClean="0"/>
              <a:t> </a:t>
            </a:r>
            <a:r>
              <a:rPr lang="en-US" dirty="0" err="1" smtClean="0"/>
              <a:t>eget</a:t>
            </a:r>
            <a:r>
              <a:rPr lang="en-US" dirty="0" smtClean="0"/>
              <a:t> </a:t>
            </a:r>
            <a:r>
              <a:rPr lang="en-US" dirty="0" err="1" smtClean="0"/>
              <a:t>tellus</a:t>
            </a:r>
            <a:r>
              <a:rPr lang="en-US" dirty="0" smtClean="0"/>
              <a:t>. </a:t>
            </a:r>
            <a:r>
              <a:rPr lang="en-US" dirty="0" err="1" smtClean="0"/>
              <a:t>Mauris</a:t>
            </a:r>
            <a:r>
              <a:rPr lang="en-US" dirty="0" smtClean="0"/>
              <a:t> </a:t>
            </a:r>
            <a:r>
              <a:rPr lang="en-US" dirty="0" err="1" smtClean="0"/>
              <a:t>euismod</a:t>
            </a:r>
            <a:r>
              <a:rPr lang="en-US" dirty="0" smtClean="0"/>
              <a:t> nisi </a:t>
            </a:r>
            <a:r>
              <a:rPr lang="en-US" dirty="0" err="1" smtClean="0"/>
              <a:t>ultrices</a:t>
            </a:r>
            <a:r>
              <a:rPr lang="en-US" dirty="0" smtClean="0"/>
              <a:t> </a:t>
            </a:r>
            <a:r>
              <a:rPr lang="en-US" dirty="0" err="1" smtClean="0"/>
              <a:t>sapien</a:t>
            </a:r>
            <a:r>
              <a:rPr lang="en-US" dirty="0" smtClean="0"/>
              <a:t> </a:t>
            </a:r>
            <a:r>
              <a:rPr lang="en-US" dirty="0" err="1" smtClean="0"/>
              <a:t>porta</a:t>
            </a:r>
            <a:r>
              <a:rPr lang="en-US" dirty="0" smtClean="0"/>
              <a:t> </a:t>
            </a:r>
            <a:r>
              <a:rPr lang="en-US" dirty="0" err="1" smtClean="0"/>
              <a:t>feugiat</a:t>
            </a:r>
            <a:r>
              <a:rPr lang="en-US" dirty="0" smtClean="0"/>
              <a:t>.</a:t>
            </a:r>
            <a:br>
              <a:rPr lang="en-US" dirty="0" smtClean="0"/>
            </a:br>
            <a:r>
              <a:rPr lang="en-US" dirty="0" smtClean="0"/>
              <a:t/>
            </a:r>
            <a:br>
              <a:rPr lang="en-US" dirty="0" smtClean="0"/>
            </a:br>
            <a:r>
              <a:rPr lang="en-US" dirty="0" err="1" smtClean="0"/>
              <a:t>Sed</a:t>
            </a:r>
            <a:r>
              <a:rPr lang="en-US" dirty="0" smtClean="0"/>
              <a:t> </a:t>
            </a:r>
            <a:r>
              <a:rPr lang="en-US" dirty="0" err="1" smtClean="0"/>
              <a:t>pellentesque</a:t>
            </a:r>
            <a:r>
              <a:rPr lang="en-US" dirty="0" smtClean="0"/>
              <a:t> </a:t>
            </a:r>
            <a:r>
              <a:rPr lang="en-US" dirty="0" err="1" smtClean="0"/>
              <a:t>consequat</a:t>
            </a:r>
            <a:r>
              <a:rPr lang="en-US" dirty="0" smtClean="0"/>
              <a:t> </a:t>
            </a:r>
            <a:r>
              <a:rPr lang="en-US" dirty="0" err="1" smtClean="0"/>
              <a:t>nulla</a:t>
            </a:r>
            <a:r>
              <a:rPr lang="en-US" dirty="0" smtClean="0"/>
              <a:t> </a:t>
            </a:r>
            <a:r>
              <a:rPr lang="en-US" dirty="0" err="1" smtClean="0"/>
              <a:t>eget</a:t>
            </a:r>
            <a:r>
              <a:rPr lang="en-US" dirty="0" smtClean="0"/>
              <a:t> </a:t>
            </a:r>
            <a:r>
              <a:rPr lang="en-US" dirty="0" err="1" smtClean="0"/>
              <a:t>sodales</a:t>
            </a:r>
            <a:r>
              <a:rPr lang="en-US" dirty="0" smtClean="0"/>
              <a:t>. </a:t>
            </a:r>
            <a:r>
              <a:rPr lang="en-US" dirty="0" err="1" smtClean="0"/>
              <a:t>Ut</a:t>
            </a:r>
            <a:r>
              <a:rPr lang="en-US" dirty="0" smtClean="0"/>
              <a:t> </a:t>
            </a:r>
            <a:r>
              <a:rPr lang="en-US" dirty="0" err="1" smtClean="0"/>
              <a:t>eget</a:t>
            </a:r>
            <a:r>
              <a:rPr lang="en-US" dirty="0" smtClean="0"/>
              <a:t> </a:t>
            </a:r>
            <a:r>
              <a:rPr lang="en-US" dirty="0" err="1" smtClean="0"/>
              <a:t>lorem</a:t>
            </a:r>
            <a:r>
              <a:rPr lang="en-US" dirty="0" smtClean="0"/>
              <a:t> </a:t>
            </a:r>
            <a:r>
              <a:rPr lang="en-US" dirty="0" err="1" smtClean="0"/>
              <a:t>purus</a:t>
            </a:r>
            <a:r>
              <a:rPr lang="en-US" dirty="0" smtClean="0"/>
              <a:t>. </a:t>
            </a:r>
            <a:r>
              <a:rPr lang="en-US" dirty="0" err="1" smtClean="0"/>
              <a:t>Quisque</a:t>
            </a:r>
            <a:r>
              <a:rPr lang="en-US" dirty="0" smtClean="0"/>
              <a:t> </a:t>
            </a:r>
            <a:r>
              <a:rPr lang="en-US" dirty="0" err="1" smtClean="0"/>
              <a:t>commodo</a:t>
            </a:r>
            <a:r>
              <a:rPr lang="en-US" dirty="0" smtClean="0"/>
              <a:t> a </a:t>
            </a:r>
            <a:r>
              <a:rPr lang="en-US" dirty="0" err="1" smtClean="0"/>
              <a:t>erat</a:t>
            </a:r>
            <a:r>
              <a:rPr lang="en-US" dirty="0" smtClean="0"/>
              <a:t> </a:t>
            </a:r>
            <a:r>
              <a:rPr lang="en-US" dirty="0" err="1" smtClean="0"/>
              <a:t>iaculis</a:t>
            </a:r>
            <a:r>
              <a:rPr lang="en-US" dirty="0" smtClean="0"/>
              <a:t> </a:t>
            </a:r>
            <a:r>
              <a:rPr lang="en-US" dirty="0" err="1" smtClean="0"/>
              <a:t>ultricies</a:t>
            </a:r>
            <a:r>
              <a:rPr lang="en-US" dirty="0" smtClean="0"/>
              <a:t>. </a:t>
            </a:r>
            <a:r>
              <a:rPr lang="en-US" dirty="0" err="1" smtClean="0"/>
              <a:t>Fusce</a:t>
            </a:r>
            <a:r>
              <a:rPr lang="en-US" dirty="0" smtClean="0"/>
              <a:t> </a:t>
            </a:r>
            <a:r>
              <a:rPr lang="en-US" dirty="0" err="1" smtClean="0"/>
              <a:t>lectus</a:t>
            </a:r>
            <a:r>
              <a:rPr lang="en-US" dirty="0" smtClean="0"/>
              <a:t> </a:t>
            </a:r>
            <a:r>
              <a:rPr lang="en-US" dirty="0" err="1" smtClean="0"/>
              <a:t>metus</a:t>
            </a:r>
            <a:r>
              <a:rPr lang="en-US" dirty="0" smtClean="0"/>
              <a:t>, </a:t>
            </a:r>
            <a:r>
              <a:rPr lang="en-US" dirty="0" err="1" smtClean="0"/>
              <a:t>maximus</a:t>
            </a:r>
            <a:r>
              <a:rPr lang="en-US" dirty="0" smtClean="0"/>
              <a:t> </a:t>
            </a:r>
            <a:r>
              <a:rPr lang="en-US" dirty="0" err="1" smtClean="0"/>
              <a:t>eu</a:t>
            </a:r>
            <a:r>
              <a:rPr lang="en-US" dirty="0" smtClean="0"/>
              <a:t> </a:t>
            </a:r>
            <a:r>
              <a:rPr lang="en-US" dirty="0" err="1" smtClean="0"/>
              <a:t>porta</a:t>
            </a:r>
            <a:r>
              <a:rPr lang="en-US" dirty="0" smtClean="0"/>
              <a:t> </a:t>
            </a:r>
            <a:r>
              <a:rPr lang="en-US" dirty="0" err="1" smtClean="0"/>
              <a:t>eu</a:t>
            </a:r>
            <a:r>
              <a:rPr lang="en-US" dirty="0" smtClean="0"/>
              <a:t>, </a:t>
            </a:r>
            <a:r>
              <a:rPr lang="en-US" dirty="0" err="1" smtClean="0"/>
              <a:t>maximus</a:t>
            </a:r>
            <a:r>
              <a:rPr lang="en-US" dirty="0" smtClean="0"/>
              <a:t> </a:t>
            </a:r>
            <a:r>
              <a:rPr lang="en-US" dirty="0" err="1" smtClean="0"/>
              <a:t>nec</a:t>
            </a:r>
            <a:r>
              <a:rPr lang="en-US" dirty="0" smtClean="0"/>
              <a:t> </a:t>
            </a:r>
            <a:r>
              <a:rPr lang="en-US" dirty="0" err="1" smtClean="0"/>
              <a:t>tellus</a:t>
            </a:r>
            <a:r>
              <a:rPr lang="en-US" dirty="0" smtClean="0"/>
              <a:t>. </a:t>
            </a:r>
            <a:r>
              <a:rPr lang="en-US" dirty="0" err="1" smtClean="0"/>
              <a:t>Sed</a:t>
            </a:r>
            <a:r>
              <a:rPr lang="en-US" dirty="0" smtClean="0"/>
              <a:t> a </a:t>
            </a:r>
            <a:r>
              <a:rPr lang="en-US" dirty="0" err="1" smtClean="0"/>
              <a:t>libero</a:t>
            </a:r>
            <a:r>
              <a:rPr lang="en-US" dirty="0" smtClean="0"/>
              <a:t> ac ante </a:t>
            </a:r>
            <a:r>
              <a:rPr lang="en-US" dirty="0" err="1" smtClean="0"/>
              <a:t>varius</a:t>
            </a:r>
            <a:r>
              <a:rPr lang="en-US" dirty="0" smtClean="0"/>
              <a:t> </a:t>
            </a:r>
            <a:r>
              <a:rPr lang="en-US" dirty="0" err="1" smtClean="0"/>
              <a:t>faucibus</a:t>
            </a:r>
            <a:r>
              <a:rPr lang="en-US" dirty="0" smtClean="0"/>
              <a:t> et </a:t>
            </a:r>
            <a:r>
              <a:rPr lang="en-US" dirty="0" err="1" smtClean="0"/>
              <a:t>congue</a:t>
            </a:r>
            <a:r>
              <a:rPr lang="en-US" dirty="0" smtClean="0"/>
              <a:t> ligula. </a:t>
            </a:r>
            <a:r>
              <a:rPr lang="en-US" dirty="0" err="1" smtClean="0"/>
              <a:t>Morbi</a:t>
            </a:r>
            <a:r>
              <a:rPr lang="en-US" dirty="0" smtClean="0"/>
              <a:t> </a:t>
            </a:r>
            <a:r>
              <a:rPr lang="en-US" dirty="0" err="1" smtClean="0"/>
              <a:t>leo</a:t>
            </a:r>
            <a:r>
              <a:rPr lang="en-US" dirty="0" smtClean="0"/>
              <a:t> </a:t>
            </a:r>
            <a:r>
              <a:rPr lang="en-US" dirty="0" err="1" smtClean="0"/>
              <a:t>orci</a:t>
            </a:r>
            <a:r>
              <a:rPr lang="en-US" dirty="0" smtClean="0"/>
              <a:t>, </a:t>
            </a:r>
            <a:r>
              <a:rPr lang="en-US" dirty="0" err="1" smtClean="0"/>
              <a:t>varius</a:t>
            </a:r>
            <a:r>
              <a:rPr lang="en-US" dirty="0" smtClean="0"/>
              <a:t> in </a:t>
            </a:r>
            <a:r>
              <a:rPr lang="en-US" dirty="0" err="1" smtClean="0"/>
              <a:t>sollicitudin</a:t>
            </a:r>
            <a:r>
              <a:rPr lang="en-US" dirty="0" smtClean="0"/>
              <a:t> </a:t>
            </a:r>
            <a:r>
              <a:rPr lang="en-US" dirty="0" err="1" smtClean="0"/>
              <a:t>tempor</a:t>
            </a:r>
            <a:r>
              <a:rPr lang="en-US" dirty="0" smtClean="0"/>
              <a:t>, </a:t>
            </a:r>
            <a:r>
              <a:rPr lang="en-US" dirty="0" err="1" smtClean="0"/>
              <a:t>sodales</a:t>
            </a:r>
            <a:r>
              <a:rPr lang="en-US" dirty="0" smtClean="0"/>
              <a:t> at </a:t>
            </a:r>
            <a:r>
              <a:rPr lang="en-US" dirty="0" err="1" smtClean="0"/>
              <a:t>eros</a:t>
            </a:r>
            <a:r>
              <a:rPr lang="en-US" dirty="0" smtClean="0"/>
              <a:t>. </a:t>
            </a:r>
            <a:r>
              <a:rPr lang="en-US" dirty="0" err="1" smtClean="0"/>
              <a:t>Etiam</a:t>
            </a:r>
            <a:r>
              <a:rPr lang="en-US" dirty="0" smtClean="0"/>
              <a:t> </a:t>
            </a:r>
            <a:r>
              <a:rPr lang="en-US" dirty="0" err="1" smtClean="0"/>
              <a:t>blandit</a:t>
            </a:r>
            <a:r>
              <a:rPr lang="en-US" dirty="0" smtClean="0"/>
              <a:t> </a:t>
            </a:r>
            <a:r>
              <a:rPr lang="en-US" dirty="0" err="1" smtClean="0"/>
              <a:t>risus</a:t>
            </a:r>
            <a:r>
              <a:rPr lang="en-US" dirty="0" smtClean="0"/>
              <a:t> dolor, at </a:t>
            </a:r>
            <a:r>
              <a:rPr lang="en-US" dirty="0" err="1" smtClean="0"/>
              <a:t>faucibus</a:t>
            </a:r>
            <a:r>
              <a:rPr lang="en-US" dirty="0" smtClean="0"/>
              <a:t> ante </a:t>
            </a:r>
            <a:r>
              <a:rPr lang="en-US" dirty="0" err="1" smtClean="0"/>
              <a:t>feugiat</a:t>
            </a:r>
            <a:r>
              <a:rPr lang="en-US" dirty="0" smtClean="0"/>
              <a:t> in. </a:t>
            </a:r>
            <a:r>
              <a:rPr lang="en-US" dirty="0" err="1" smtClean="0"/>
              <a:t>Vivamus</a:t>
            </a:r>
            <a:r>
              <a:rPr lang="en-US" dirty="0" smtClean="0"/>
              <a:t> </a:t>
            </a:r>
            <a:r>
              <a:rPr lang="en-US" dirty="0" err="1" smtClean="0"/>
              <a:t>ut</a:t>
            </a:r>
            <a:r>
              <a:rPr lang="en-US" dirty="0" smtClean="0"/>
              <a:t> </a:t>
            </a:r>
            <a:r>
              <a:rPr lang="en-US" dirty="0" err="1" smtClean="0"/>
              <a:t>iaculis</a:t>
            </a:r>
            <a:r>
              <a:rPr lang="en-US" dirty="0" smtClean="0"/>
              <a:t> dolor. Nam </a:t>
            </a:r>
            <a:r>
              <a:rPr lang="en-US" dirty="0" err="1" smtClean="0"/>
              <a:t>ornare</a:t>
            </a:r>
            <a:r>
              <a:rPr lang="en-US" dirty="0" smtClean="0"/>
              <a:t> magna </a:t>
            </a:r>
            <a:r>
              <a:rPr lang="en-US" dirty="0" err="1" smtClean="0"/>
              <a:t>eget</a:t>
            </a:r>
            <a:r>
              <a:rPr lang="en-US" dirty="0" smtClean="0"/>
              <a:t> </a:t>
            </a:r>
            <a:r>
              <a:rPr lang="en-US" dirty="0" err="1" smtClean="0"/>
              <a:t>ipsum</a:t>
            </a:r>
            <a:r>
              <a:rPr lang="en-US" dirty="0" smtClean="0"/>
              <a:t> </a:t>
            </a:r>
            <a:r>
              <a:rPr lang="en-US" dirty="0" err="1" smtClean="0"/>
              <a:t>mollis</a:t>
            </a:r>
            <a:r>
              <a:rPr lang="en-US" dirty="0" smtClean="0"/>
              <a:t> </a:t>
            </a:r>
            <a:r>
              <a:rPr lang="en-US" dirty="0" err="1" smtClean="0"/>
              <a:t>luctus</a:t>
            </a:r>
            <a:r>
              <a:rPr lang="en-US" dirty="0" smtClean="0"/>
              <a:t>. </a:t>
            </a:r>
            <a:r>
              <a:rPr lang="en-US" dirty="0" err="1" smtClean="0"/>
              <a:t>Aenean</a:t>
            </a:r>
            <a:r>
              <a:rPr lang="en-US" dirty="0" smtClean="0"/>
              <a:t> et </a:t>
            </a:r>
            <a:r>
              <a:rPr lang="en-US" dirty="0" err="1" smtClean="0"/>
              <a:t>convallis</a:t>
            </a:r>
            <a:r>
              <a:rPr lang="en-US" dirty="0" smtClean="0"/>
              <a:t> </a:t>
            </a:r>
            <a:r>
              <a:rPr lang="en-US" dirty="0" err="1" smtClean="0"/>
              <a:t>libero</a:t>
            </a:r>
            <a:r>
              <a:rPr lang="en-US" dirty="0" smtClean="0"/>
              <a:t>, </a:t>
            </a:r>
            <a:r>
              <a:rPr lang="en-US" dirty="0" err="1" smtClean="0"/>
              <a:t>eu</a:t>
            </a:r>
            <a:r>
              <a:rPr lang="en-US" dirty="0" smtClean="0"/>
              <a:t> </a:t>
            </a:r>
            <a:r>
              <a:rPr lang="en-US" dirty="0" err="1" smtClean="0"/>
              <a:t>tincidunt</a:t>
            </a:r>
            <a:r>
              <a:rPr lang="en-US" dirty="0" smtClean="0"/>
              <a:t> </a:t>
            </a:r>
            <a:r>
              <a:rPr lang="en-US" dirty="0" err="1" smtClean="0"/>
              <a:t>tortor</a:t>
            </a:r>
            <a:r>
              <a:rPr lang="en-US" dirty="0" smtClean="0"/>
              <a:t>. </a:t>
            </a:r>
            <a:r>
              <a:rPr lang="en-US" dirty="0" err="1" smtClean="0"/>
              <a:t>Curabitur</a:t>
            </a:r>
            <a:r>
              <a:rPr lang="en-US" dirty="0" smtClean="0"/>
              <a:t> </a:t>
            </a:r>
            <a:r>
              <a:rPr lang="en-US" dirty="0" err="1" smtClean="0"/>
              <a:t>tincidunt</a:t>
            </a:r>
            <a:r>
              <a:rPr lang="en-US" dirty="0" smtClean="0"/>
              <a:t> </a:t>
            </a:r>
            <a:r>
              <a:rPr lang="en-US" dirty="0" err="1" smtClean="0"/>
              <a:t>sapien</a:t>
            </a:r>
            <a:r>
              <a:rPr lang="en-US" dirty="0" smtClean="0"/>
              <a:t> </a:t>
            </a:r>
            <a:r>
              <a:rPr lang="en-US" dirty="0" err="1" smtClean="0"/>
              <a:t>quis</a:t>
            </a:r>
            <a:r>
              <a:rPr lang="en-US" dirty="0" smtClean="0"/>
              <a:t> </a:t>
            </a:r>
            <a:r>
              <a:rPr lang="en-US" dirty="0" err="1" smtClean="0"/>
              <a:t>tellus</a:t>
            </a:r>
            <a:r>
              <a:rPr lang="en-US" dirty="0" smtClean="0"/>
              <a:t> </a:t>
            </a:r>
            <a:r>
              <a:rPr lang="en-US" dirty="0" err="1" smtClean="0"/>
              <a:t>sollicitudin</a:t>
            </a:r>
            <a:r>
              <a:rPr lang="en-US" dirty="0" smtClean="0"/>
              <a:t>, vitae </a:t>
            </a:r>
            <a:r>
              <a:rPr lang="en-US" dirty="0" err="1" smtClean="0"/>
              <a:t>venenatis</a:t>
            </a:r>
            <a:r>
              <a:rPr lang="en-US" dirty="0" smtClean="0"/>
              <a:t> </a:t>
            </a:r>
            <a:r>
              <a:rPr lang="en-US" dirty="0" err="1" smtClean="0"/>
              <a:t>elit</a:t>
            </a:r>
            <a:r>
              <a:rPr lang="en-US" dirty="0" smtClean="0"/>
              <a:t> </a:t>
            </a:r>
            <a:r>
              <a:rPr lang="en-US" dirty="0" err="1" smtClean="0"/>
              <a:t>laoreet</a:t>
            </a:r>
            <a:r>
              <a:rPr lang="en-US" dirty="0" smtClean="0"/>
              <a:t>. </a:t>
            </a:r>
            <a:r>
              <a:rPr lang="en-US" dirty="0" err="1" smtClean="0"/>
              <a:t>Vestibulum</a:t>
            </a:r>
            <a:r>
              <a:rPr lang="en-US" dirty="0" smtClean="0"/>
              <a:t> </a:t>
            </a:r>
            <a:r>
              <a:rPr lang="en-US" dirty="0" err="1" smtClean="0"/>
              <a:t>pretium</a:t>
            </a:r>
            <a:r>
              <a:rPr lang="en-US" dirty="0" smtClean="0"/>
              <a:t> </a:t>
            </a:r>
            <a:r>
              <a:rPr lang="en-US" dirty="0" err="1" smtClean="0"/>
              <a:t>luctus</a:t>
            </a:r>
            <a:r>
              <a:rPr lang="en-US" dirty="0" smtClean="0"/>
              <a:t> </a:t>
            </a:r>
            <a:r>
              <a:rPr lang="en-US" dirty="0" err="1" smtClean="0"/>
              <a:t>lobortis</a:t>
            </a:r>
            <a:r>
              <a:rPr lang="en-US" dirty="0" smtClean="0"/>
              <a:t>. </a:t>
            </a:r>
            <a:r>
              <a:rPr lang="en-US" dirty="0" err="1" smtClean="0"/>
              <a:t>Donec</a:t>
            </a:r>
            <a:r>
              <a:rPr lang="en-US" dirty="0" smtClean="0"/>
              <a:t> </a:t>
            </a:r>
            <a:r>
              <a:rPr lang="en-US" dirty="0" err="1" smtClean="0"/>
              <a:t>justo</a:t>
            </a:r>
            <a:r>
              <a:rPr lang="en-US" dirty="0" smtClean="0"/>
              <a:t> </a:t>
            </a:r>
            <a:r>
              <a:rPr lang="en-US" dirty="0" err="1" smtClean="0"/>
              <a:t>lectus</a:t>
            </a:r>
            <a:r>
              <a:rPr lang="en-US" dirty="0" smtClean="0"/>
              <a:t>, </a:t>
            </a:r>
            <a:r>
              <a:rPr lang="en-US" dirty="0" err="1" smtClean="0"/>
              <a:t>euismod</a:t>
            </a:r>
            <a:r>
              <a:rPr lang="en-US" dirty="0" smtClean="0"/>
              <a:t> </a:t>
            </a:r>
            <a:r>
              <a:rPr lang="en-US" dirty="0" err="1" smtClean="0"/>
              <a:t>nec</a:t>
            </a:r>
            <a:r>
              <a:rPr lang="en-US" dirty="0" smtClean="0"/>
              <a:t> nisi vitae, </a:t>
            </a:r>
            <a:r>
              <a:rPr lang="en-US" dirty="0" err="1" smtClean="0"/>
              <a:t>aliquam</a:t>
            </a:r>
            <a:r>
              <a:rPr lang="en-US" dirty="0" smtClean="0"/>
              <a:t> </a:t>
            </a:r>
            <a:r>
              <a:rPr lang="en-US" dirty="0" err="1" smtClean="0"/>
              <a:t>porta</a:t>
            </a:r>
            <a:r>
              <a:rPr lang="en-US" dirty="0" smtClean="0"/>
              <a:t> </a:t>
            </a:r>
            <a:r>
              <a:rPr lang="en-US" dirty="0" err="1" smtClean="0"/>
              <a:t>arcu</a:t>
            </a:r>
            <a:r>
              <a:rPr lang="en-US" dirty="0" smtClean="0"/>
              <a:t>.</a:t>
            </a:r>
            <a:br>
              <a:rPr lang="en-US" dirty="0" smtClean="0"/>
            </a:br>
            <a:r>
              <a:rPr lang="en-US" dirty="0" smtClean="0"/>
              <a:t/>
            </a:r>
            <a:br>
              <a:rPr lang="en-US" dirty="0" smtClean="0"/>
            </a:br>
            <a:r>
              <a:rPr lang="en-US" dirty="0" err="1" smtClean="0"/>
              <a:t>Nulla</a:t>
            </a:r>
            <a:r>
              <a:rPr lang="en-US" dirty="0" smtClean="0"/>
              <a:t> </a:t>
            </a:r>
            <a:r>
              <a:rPr lang="en-US" dirty="0" err="1" smtClean="0"/>
              <a:t>ut</a:t>
            </a:r>
            <a:r>
              <a:rPr lang="en-US" dirty="0" smtClean="0"/>
              <a:t> </a:t>
            </a:r>
            <a:r>
              <a:rPr lang="en-US" dirty="0" err="1" smtClean="0"/>
              <a:t>faucibus</a:t>
            </a:r>
            <a:r>
              <a:rPr lang="en-US" dirty="0" smtClean="0"/>
              <a:t> </a:t>
            </a:r>
            <a:r>
              <a:rPr lang="en-US" dirty="0" err="1" smtClean="0"/>
              <a:t>erat</a:t>
            </a:r>
            <a:r>
              <a:rPr lang="en-US" dirty="0" smtClean="0"/>
              <a:t>, </a:t>
            </a:r>
            <a:r>
              <a:rPr lang="en-US" dirty="0" err="1" smtClean="0"/>
              <a:t>commodo</a:t>
            </a:r>
            <a:r>
              <a:rPr lang="en-US" dirty="0" smtClean="0"/>
              <a:t> </a:t>
            </a:r>
            <a:r>
              <a:rPr lang="en-US" dirty="0" err="1" smtClean="0"/>
              <a:t>ornare</a:t>
            </a:r>
            <a:r>
              <a:rPr lang="en-US" dirty="0" smtClean="0"/>
              <a:t> </a:t>
            </a:r>
            <a:r>
              <a:rPr lang="en-US" dirty="0" err="1" smtClean="0"/>
              <a:t>tortor</a:t>
            </a:r>
            <a:r>
              <a:rPr lang="en-US" dirty="0" smtClean="0"/>
              <a:t>. </a:t>
            </a:r>
            <a:r>
              <a:rPr lang="en-US" dirty="0" err="1" smtClean="0"/>
              <a:t>Morbi</a:t>
            </a:r>
            <a:r>
              <a:rPr lang="en-US" dirty="0" smtClean="0"/>
              <a:t> </a:t>
            </a:r>
            <a:r>
              <a:rPr lang="en-US" dirty="0" err="1" smtClean="0"/>
              <a:t>varius</a:t>
            </a:r>
            <a:r>
              <a:rPr lang="en-US" dirty="0" smtClean="0"/>
              <a:t> </a:t>
            </a:r>
            <a:r>
              <a:rPr lang="en-US" dirty="0" err="1" smtClean="0"/>
              <a:t>metus</a:t>
            </a:r>
            <a:r>
              <a:rPr lang="en-US" dirty="0" smtClean="0"/>
              <a:t> quam, in </a:t>
            </a:r>
            <a:r>
              <a:rPr lang="en-US" dirty="0" err="1" smtClean="0"/>
              <a:t>ultrices</a:t>
            </a:r>
            <a:r>
              <a:rPr lang="en-US" dirty="0" smtClean="0"/>
              <a:t> </a:t>
            </a:r>
            <a:r>
              <a:rPr lang="en-US" dirty="0" err="1" smtClean="0"/>
              <a:t>est</a:t>
            </a:r>
            <a:r>
              <a:rPr lang="en-US" dirty="0" smtClean="0"/>
              <a:t> </a:t>
            </a:r>
            <a:r>
              <a:rPr lang="en-US" dirty="0" err="1" smtClean="0"/>
              <a:t>dignissim</a:t>
            </a:r>
            <a:r>
              <a:rPr lang="en-US" dirty="0" smtClean="0"/>
              <a:t> id. </a:t>
            </a:r>
            <a:r>
              <a:rPr lang="en-US" dirty="0" err="1" smtClean="0"/>
              <a:t>Aliquam</a:t>
            </a:r>
            <a:r>
              <a:rPr lang="en-US" dirty="0" smtClean="0"/>
              <a:t> </a:t>
            </a:r>
            <a:r>
              <a:rPr lang="en-US" dirty="0" err="1" smtClean="0"/>
              <a:t>pretium</a:t>
            </a:r>
            <a:r>
              <a:rPr lang="en-US" dirty="0" smtClean="0"/>
              <a:t> </a:t>
            </a:r>
            <a:r>
              <a:rPr lang="en-US" dirty="0" err="1" smtClean="0"/>
              <a:t>accumsan</a:t>
            </a:r>
            <a:r>
              <a:rPr lang="en-US" dirty="0" smtClean="0"/>
              <a:t> </a:t>
            </a:r>
            <a:r>
              <a:rPr lang="en-US" dirty="0" err="1" smtClean="0"/>
              <a:t>lectus</a:t>
            </a:r>
            <a:r>
              <a:rPr lang="en-US" dirty="0" smtClean="0"/>
              <a:t> </a:t>
            </a:r>
            <a:r>
              <a:rPr lang="en-US" dirty="0" err="1" smtClean="0"/>
              <a:t>ut</a:t>
            </a:r>
            <a:r>
              <a:rPr lang="en-US" dirty="0" smtClean="0"/>
              <a:t> </a:t>
            </a:r>
            <a:r>
              <a:rPr lang="en-US" dirty="0" err="1" smtClean="0"/>
              <a:t>vestibulum</a:t>
            </a:r>
            <a:r>
              <a:rPr lang="en-US" dirty="0" smtClean="0"/>
              <a:t>. In </a:t>
            </a:r>
            <a:r>
              <a:rPr lang="en-US" dirty="0" err="1" smtClean="0"/>
              <a:t>sed</a:t>
            </a:r>
            <a:r>
              <a:rPr lang="en-US" dirty="0" smtClean="0"/>
              <a:t> mi </a:t>
            </a:r>
            <a:r>
              <a:rPr lang="en-US" dirty="0" err="1" smtClean="0"/>
              <a:t>felis</a:t>
            </a:r>
            <a:r>
              <a:rPr lang="en-US" dirty="0" smtClean="0"/>
              <a:t>. In </a:t>
            </a:r>
            <a:r>
              <a:rPr lang="en-US" dirty="0" err="1" smtClean="0"/>
              <a:t>nec</a:t>
            </a:r>
            <a:r>
              <a:rPr lang="en-US" dirty="0" smtClean="0"/>
              <a:t> </a:t>
            </a:r>
            <a:r>
              <a:rPr lang="en-US" dirty="0" err="1" smtClean="0"/>
              <a:t>porta</a:t>
            </a:r>
            <a:r>
              <a:rPr lang="en-US" dirty="0" smtClean="0"/>
              <a:t> </a:t>
            </a:r>
            <a:r>
              <a:rPr lang="en-US" dirty="0" err="1" smtClean="0"/>
              <a:t>orci</a:t>
            </a:r>
            <a:r>
              <a:rPr lang="en-US" dirty="0" smtClean="0"/>
              <a:t>. Nam </a:t>
            </a:r>
            <a:r>
              <a:rPr lang="en-US" dirty="0" err="1" smtClean="0"/>
              <a:t>nunc</a:t>
            </a:r>
            <a:r>
              <a:rPr lang="en-US" dirty="0" smtClean="0"/>
              <a:t> </a:t>
            </a:r>
            <a:r>
              <a:rPr lang="en-US" dirty="0" err="1" smtClean="0"/>
              <a:t>tortor</a:t>
            </a:r>
            <a:r>
              <a:rPr lang="en-US" dirty="0" smtClean="0"/>
              <a:t>, </a:t>
            </a:r>
            <a:r>
              <a:rPr lang="en-US" dirty="0" err="1" smtClean="0"/>
              <a:t>imperdiet</a:t>
            </a:r>
            <a:r>
              <a:rPr lang="en-US" dirty="0" smtClean="0"/>
              <a:t> ac semper sit </a:t>
            </a:r>
            <a:r>
              <a:rPr lang="en-US" dirty="0" err="1" smtClean="0"/>
              <a:t>amet</a:t>
            </a:r>
            <a:r>
              <a:rPr lang="en-US" dirty="0" smtClean="0"/>
              <a:t>, </a:t>
            </a:r>
            <a:r>
              <a:rPr lang="en-US" dirty="0" err="1" smtClean="0"/>
              <a:t>ultricies</a:t>
            </a:r>
            <a:r>
              <a:rPr lang="en-US" dirty="0" smtClean="0"/>
              <a:t> </a:t>
            </a:r>
            <a:r>
              <a:rPr lang="en-US" dirty="0" err="1" smtClean="0"/>
              <a:t>nec</a:t>
            </a:r>
            <a:r>
              <a:rPr lang="en-US" dirty="0" smtClean="0"/>
              <a:t> nisi.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Morbi</a:t>
            </a:r>
            <a:r>
              <a:rPr lang="en-US" dirty="0" smtClean="0"/>
              <a:t> sit </a:t>
            </a:r>
            <a:r>
              <a:rPr lang="en-US" dirty="0" err="1" smtClean="0"/>
              <a:t>amet</a:t>
            </a:r>
            <a:r>
              <a:rPr lang="en-US" dirty="0" smtClean="0"/>
              <a:t> </a:t>
            </a:r>
            <a:r>
              <a:rPr lang="en-US" dirty="0" err="1" smtClean="0"/>
              <a:t>condimentum</a:t>
            </a:r>
            <a:r>
              <a:rPr lang="en-US" dirty="0" smtClean="0"/>
              <a:t> </a:t>
            </a:r>
            <a:r>
              <a:rPr lang="en-US" dirty="0" err="1" smtClean="0"/>
              <a:t>nibh</a:t>
            </a:r>
            <a:r>
              <a:rPr lang="en-US" dirty="0" smtClean="0"/>
              <a:t>. </a:t>
            </a:r>
            <a:r>
              <a:rPr lang="en-US" dirty="0" err="1" smtClean="0"/>
              <a:t>Suspendisse</a:t>
            </a:r>
            <a:r>
              <a:rPr lang="en-US" dirty="0" smtClean="0"/>
              <a:t> vitae </a:t>
            </a:r>
            <a:r>
              <a:rPr lang="en-US" dirty="0" err="1" smtClean="0"/>
              <a:t>diam</a:t>
            </a:r>
            <a:r>
              <a:rPr lang="en-US" dirty="0" smtClean="0"/>
              <a:t> </a:t>
            </a:r>
            <a:r>
              <a:rPr lang="en-US" dirty="0" err="1" smtClean="0"/>
              <a:t>nec</a:t>
            </a:r>
            <a:r>
              <a:rPr lang="en-US" dirty="0" smtClean="0"/>
              <a:t> </a:t>
            </a:r>
            <a:r>
              <a:rPr lang="en-US" dirty="0" err="1" smtClean="0"/>
              <a:t>libero</a:t>
            </a:r>
            <a:r>
              <a:rPr lang="en-US" dirty="0" smtClean="0"/>
              <a:t> </a:t>
            </a:r>
            <a:r>
              <a:rPr lang="en-US" dirty="0" err="1" smtClean="0"/>
              <a:t>rhoncus</a:t>
            </a:r>
            <a:r>
              <a:rPr lang="en-US" dirty="0" smtClean="0"/>
              <a:t> </a:t>
            </a:r>
            <a:r>
              <a:rPr lang="en-US" dirty="0" err="1" smtClean="0"/>
              <a:t>finibus</a:t>
            </a:r>
            <a:r>
              <a:rPr lang="en-US" dirty="0" smtClean="0"/>
              <a:t> ac </a:t>
            </a:r>
            <a:r>
              <a:rPr lang="en-US" dirty="0" err="1" smtClean="0"/>
              <a:t>nec</a:t>
            </a:r>
            <a:r>
              <a:rPr lang="en-US" dirty="0" smtClean="0"/>
              <a:t> diam. </a:t>
            </a:r>
            <a:r>
              <a:rPr lang="en-US" dirty="0" err="1" smtClean="0"/>
              <a:t>Etiam</a:t>
            </a:r>
            <a:r>
              <a:rPr lang="en-US" dirty="0" smtClean="0"/>
              <a:t> non </a:t>
            </a:r>
            <a:r>
              <a:rPr lang="en-US" dirty="0" err="1" smtClean="0"/>
              <a:t>neque</a:t>
            </a:r>
            <a:r>
              <a:rPr lang="en-US" dirty="0" smtClean="0"/>
              <a:t> </a:t>
            </a:r>
            <a:r>
              <a:rPr lang="en-US" dirty="0" err="1" smtClean="0"/>
              <a:t>efficitur</a:t>
            </a:r>
            <a:r>
              <a:rPr lang="en-US" dirty="0" smtClean="0"/>
              <a:t>, </a:t>
            </a:r>
            <a:r>
              <a:rPr lang="en-US" dirty="0" err="1" smtClean="0"/>
              <a:t>placerat</a:t>
            </a:r>
            <a:r>
              <a:rPr lang="en-US" dirty="0" smtClean="0"/>
              <a:t> </a:t>
            </a:r>
            <a:r>
              <a:rPr lang="en-US" dirty="0" err="1" smtClean="0"/>
              <a:t>massa</a:t>
            </a:r>
            <a:r>
              <a:rPr lang="en-US" dirty="0" smtClean="0"/>
              <a:t> a, </a:t>
            </a:r>
            <a:r>
              <a:rPr lang="en-US" dirty="0" err="1" smtClean="0"/>
              <a:t>feugiat</a:t>
            </a:r>
            <a:r>
              <a:rPr lang="en-US" dirty="0" smtClean="0"/>
              <a:t> </a:t>
            </a:r>
            <a:r>
              <a:rPr lang="en-US" dirty="0" err="1" smtClean="0"/>
              <a:t>turpis</a:t>
            </a:r>
            <a:r>
              <a:rPr lang="en-US" dirty="0" smtClean="0"/>
              <a:t>. </a:t>
            </a:r>
            <a:r>
              <a:rPr lang="en-US" dirty="0" err="1" smtClean="0"/>
              <a:t>Morbi</a:t>
            </a:r>
            <a:r>
              <a:rPr lang="en-US" dirty="0" smtClean="0"/>
              <a:t> at lacus a </a:t>
            </a:r>
            <a:r>
              <a:rPr lang="en-US" dirty="0" err="1" smtClean="0"/>
              <a:t>tortor</a:t>
            </a:r>
            <a:r>
              <a:rPr lang="en-US" dirty="0" smtClean="0"/>
              <a:t> </a:t>
            </a:r>
            <a:r>
              <a:rPr lang="en-US" dirty="0" err="1" smtClean="0"/>
              <a:t>posuere</a:t>
            </a:r>
            <a:r>
              <a:rPr lang="en-US" dirty="0" smtClean="0"/>
              <a:t> </a:t>
            </a:r>
            <a:r>
              <a:rPr lang="en-US" dirty="0" err="1" smtClean="0"/>
              <a:t>iaculis</a:t>
            </a:r>
            <a:r>
              <a:rPr lang="en-US" dirty="0" smtClean="0"/>
              <a:t>. </a:t>
            </a:r>
            <a:r>
              <a:rPr lang="en-US" dirty="0" err="1" smtClean="0"/>
              <a:t>Praesent</a:t>
            </a:r>
            <a:r>
              <a:rPr lang="en-US" dirty="0" smtClean="0"/>
              <a:t> </a:t>
            </a:r>
            <a:r>
              <a:rPr lang="en-US" dirty="0" err="1" smtClean="0"/>
              <a:t>pharetra</a:t>
            </a:r>
            <a:r>
              <a:rPr lang="en-US" dirty="0" smtClean="0"/>
              <a:t> </a:t>
            </a:r>
            <a:r>
              <a:rPr lang="en-US" dirty="0" err="1" smtClean="0"/>
              <a:t>arcu</a:t>
            </a:r>
            <a:r>
              <a:rPr lang="en-US" dirty="0" smtClean="0"/>
              <a:t> </a:t>
            </a:r>
            <a:r>
              <a:rPr lang="en-US" dirty="0" err="1" smtClean="0"/>
              <a:t>pellentesque</a:t>
            </a:r>
            <a:r>
              <a:rPr lang="en-US" dirty="0" smtClean="0"/>
              <a:t> nisi </a:t>
            </a:r>
            <a:r>
              <a:rPr lang="en-US" dirty="0" err="1" smtClean="0"/>
              <a:t>vulputate</a:t>
            </a:r>
            <a:r>
              <a:rPr lang="en-US" dirty="0" smtClean="0"/>
              <a:t> </a:t>
            </a:r>
            <a:r>
              <a:rPr lang="en-US" dirty="0" err="1" smtClean="0"/>
              <a:t>imperdiet</a:t>
            </a:r>
            <a:r>
              <a:rPr lang="en-US" dirty="0" smtClean="0"/>
              <a:t>. </a:t>
            </a:r>
            <a:r>
              <a:rPr lang="en-US" dirty="0" err="1" smtClean="0"/>
              <a:t>Praesent</a:t>
            </a:r>
            <a:r>
              <a:rPr lang="en-US" dirty="0" smtClean="0"/>
              <a:t> </a:t>
            </a:r>
            <a:r>
              <a:rPr lang="en-US" dirty="0" err="1" smtClean="0"/>
              <a:t>vestibulum</a:t>
            </a:r>
            <a:r>
              <a:rPr lang="en-US" dirty="0" smtClean="0"/>
              <a:t> </a:t>
            </a:r>
            <a:r>
              <a:rPr lang="en-US" dirty="0" err="1" smtClean="0"/>
              <a:t>volutpat</a:t>
            </a:r>
            <a:r>
              <a:rPr lang="en-US" dirty="0" smtClean="0"/>
              <a:t> </a:t>
            </a:r>
            <a:r>
              <a:rPr lang="en-US" dirty="0" err="1" smtClean="0"/>
              <a:t>eros</a:t>
            </a:r>
            <a:r>
              <a:rPr lang="en-US" dirty="0" smtClean="0"/>
              <a:t>, </a:t>
            </a:r>
            <a:r>
              <a:rPr lang="en-US" dirty="0" err="1" smtClean="0"/>
              <a:t>ut</a:t>
            </a:r>
            <a:r>
              <a:rPr lang="en-US" dirty="0" smtClean="0"/>
              <a:t> </a:t>
            </a:r>
            <a:r>
              <a:rPr lang="en-US" dirty="0" err="1" smtClean="0"/>
              <a:t>congue</a:t>
            </a:r>
            <a:r>
              <a:rPr lang="en-US" dirty="0" smtClean="0"/>
              <a:t> </a:t>
            </a:r>
            <a:r>
              <a:rPr lang="en-US" dirty="0" err="1" smtClean="0"/>
              <a:t>sem</a:t>
            </a:r>
            <a:r>
              <a:rPr lang="en-US" dirty="0" smtClean="0"/>
              <a:t> </a:t>
            </a:r>
            <a:r>
              <a:rPr lang="en-US" dirty="0" err="1" smtClean="0"/>
              <a:t>cursus</a:t>
            </a:r>
            <a:r>
              <a:rPr lang="en-US" dirty="0" smtClean="0"/>
              <a:t> id. </a:t>
            </a:r>
            <a:r>
              <a:rPr lang="en-US" dirty="0" err="1" smtClean="0"/>
              <a:t>Nulla</a:t>
            </a:r>
            <a:r>
              <a:rPr lang="en-US" dirty="0" smtClean="0"/>
              <a:t> </a:t>
            </a:r>
            <a:r>
              <a:rPr lang="en-US" dirty="0" err="1" smtClean="0"/>
              <a:t>lorem</a:t>
            </a:r>
            <a:r>
              <a:rPr lang="en-US" dirty="0" smtClean="0"/>
              <a:t> </a:t>
            </a:r>
            <a:r>
              <a:rPr lang="en-US" dirty="0" err="1" smtClean="0"/>
              <a:t>purus</a:t>
            </a:r>
            <a:r>
              <a:rPr lang="en-US" dirty="0" smtClean="0"/>
              <a:t>, </a:t>
            </a:r>
            <a:r>
              <a:rPr lang="en-US" dirty="0" err="1" smtClean="0"/>
              <a:t>maximus</a:t>
            </a:r>
            <a:r>
              <a:rPr lang="en-US" dirty="0" smtClean="0"/>
              <a:t> </a:t>
            </a:r>
            <a:r>
              <a:rPr lang="en-US" dirty="0" err="1" smtClean="0"/>
              <a:t>elementum</a:t>
            </a:r>
            <a:r>
              <a:rPr lang="en-US" dirty="0" smtClean="0"/>
              <a:t> ante vitae, </a:t>
            </a:r>
            <a:r>
              <a:rPr lang="en-US" dirty="0" err="1" smtClean="0"/>
              <a:t>sodales</a:t>
            </a:r>
            <a:r>
              <a:rPr lang="en-US" dirty="0" smtClean="0"/>
              <a:t> </a:t>
            </a:r>
            <a:r>
              <a:rPr lang="en-US" dirty="0" err="1" smtClean="0"/>
              <a:t>tristique</a:t>
            </a:r>
            <a:r>
              <a:rPr lang="en-US" dirty="0" smtClean="0"/>
              <a:t> mi. </a:t>
            </a:r>
            <a:r>
              <a:rPr lang="en-US" dirty="0" err="1" smtClean="0"/>
              <a:t>Mauris</a:t>
            </a:r>
            <a:r>
              <a:rPr lang="en-US" dirty="0" smtClean="0"/>
              <a:t> </a:t>
            </a:r>
            <a:r>
              <a:rPr lang="en-US" dirty="0" err="1" smtClean="0"/>
              <a:t>quis</a:t>
            </a:r>
            <a:r>
              <a:rPr lang="en-US" dirty="0" smtClean="0"/>
              <a:t> </a:t>
            </a:r>
            <a:r>
              <a:rPr lang="en-US" dirty="0" err="1" smtClean="0"/>
              <a:t>molestie</a:t>
            </a:r>
            <a:r>
              <a:rPr lang="en-US" dirty="0" smtClean="0"/>
              <a:t> </a:t>
            </a:r>
            <a:r>
              <a:rPr lang="en-US" dirty="0" err="1" smtClean="0"/>
              <a:t>orci</a:t>
            </a:r>
            <a:r>
              <a:rPr lang="en-US" dirty="0" smtClean="0"/>
              <a:t>. </a:t>
            </a:r>
            <a:r>
              <a:rPr lang="en-US" dirty="0" err="1" smtClean="0"/>
              <a:t>Fusce</a:t>
            </a:r>
            <a:r>
              <a:rPr lang="en-US" dirty="0" smtClean="0"/>
              <a:t> </a:t>
            </a:r>
            <a:r>
              <a:rPr lang="en-US" dirty="0" err="1" smtClean="0"/>
              <a:t>interdum</a:t>
            </a:r>
            <a:r>
              <a:rPr lang="en-US" dirty="0" smtClean="0"/>
              <a:t> </a:t>
            </a:r>
            <a:r>
              <a:rPr lang="en-US" dirty="0" err="1" smtClean="0"/>
              <a:t>porta</a:t>
            </a:r>
            <a:r>
              <a:rPr lang="en-US" dirty="0" smtClean="0"/>
              <a:t> </a:t>
            </a:r>
            <a:r>
              <a:rPr lang="en-US" dirty="0" err="1" smtClean="0"/>
              <a:t>aliquet</a:t>
            </a:r>
            <a:r>
              <a:rPr lang="en-US" dirty="0" smtClean="0"/>
              <a:t>.</a:t>
            </a:r>
            <a:br>
              <a:rPr lang="en-US" dirty="0" smtClean="0"/>
            </a:br>
            <a:r>
              <a:rPr lang="en-US" dirty="0" smtClean="0"/>
              <a:t/>
            </a:r>
            <a:br>
              <a:rPr lang="en-US" dirty="0" smtClean="0"/>
            </a:br>
            <a:r>
              <a:rPr lang="en-US" dirty="0" err="1" smtClean="0"/>
              <a:t>Quisque</a:t>
            </a:r>
            <a:r>
              <a:rPr lang="en-US" dirty="0" smtClean="0"/>
              <a:t> vitae </a:t>
            </a:r>
            <a:r>
              <a:rPr lang="en-US" dirty="0" err="1" smtClean="0"/>
              <a:t>libero</a:t>
            </a:r>
            <a:r>
              <a:rPr lang="en-US" dirty="0" smtClean="0"/>
              <a:t> ac quam </a:t>
            </a:r>
            <a:r>
              <a:rPr lang="en-US" dirty="0" err="1" smtClean="0"/>
              <a:t>pharetra</a:t>
            </a:r>
            <a:r>
              <a:rPr lang="en-US" dirty="0" smtClean="0"/>
              <a:t> </a:t>
            </a:r>
            <a:r>
              <a:rPr lang="en-US" dirty="0" err="1" smtClean="0"/>
              <a:t>ultricies</a:t>
            </a:r>
            <a:r>
              <a:rPr lang="en-US" dirty="0" smtClean="0"/>
              <a:t> </a:t>
            </a:r>
            <a:r>
              <a:rPr lang="en-US" dirty="0" err="1" smtClean="0"/>
              <a:t>sed</a:t>
            </a:r>
            <a:r>
              <a:rPr lang="en-US" dirty="0" smtClean="0"/>
              <a:t> </a:t>
            </a:r>
            <a:r>
              <a:rPr lang="en-US" dirty="0" err="1" smtClean="0"/>
              <a:t>nec</a:t>
            </a:r>
            <a:r>
              <a:rPr lang="en-US" dirty="0" smtClean="0"/>
              <a:t> </a:t>
            </a:r>
            <a:r>
              <a:rPr lang="en-US" dirty="0" err="1" smtClean="0"/>
              <a:t>nibh</a:t>
            </a:r>
            <a:r>
              <a:rPr lang="en-US" dirty="0" smtClean="0"/>
              <a:t>. </a:t>
            </a:r>
            <a:r>
              <a:rPr lang="en-US" dirty="0" err="1" smtClean="0"/>
              <a:t>Proin</a:t>
            </a:r>
            <a:r>
              <a:rPr lang="en-US" dirty="0" smtClean="0"/>
              <a:t> in </a:t>
            </a:r>
            <a:r>
              <a:rPr lang="en-US" dirty="0" err="1" smtClean="0"/>
              <a:t>sapien</a:t>
            </a:r>
            <a:r>
              <a:rPr lang="en-US" dirty="0" smtClean="0"/>
              <a:t> </a:t>
            </a:r>
            <a:r>
              <a:rPr lang="en-US" dirty="0" err="1" smtClean="0"/>
              <a:t>volutpat</a:t>
            </a:r>
            <a:r>
              <a:rPr lang="en-US" dirty="0" smtClean="0"/>
              <a:t>, </a:t>
            </a:r>
            <a:r>
              <a:rPr lang="en-US" dirty="0" err="1" smtClean="0"/>
              <a:t>vulputate</a:t>
            </a:r>
            <a:r>
              <a:rPr lang="en-US" dirty="0" smtClean="0"/>
              <a:t> </a:t>
            </a:r>
            <a:r>
              <a:rPr lang="en-US" dirty="0" err="1" smtClean="0"/>
              <a:t>nisl</a:t>
            </a:r>
            <a:r>
              <a:rPr lang="en-US" dirty="0" smtClean="0"/>
              <a:t> </a:t>
            </a:r>
            <a:r>
              <a:rPr lang="en-US" dirty="0" err="1" smtClean="0"/>
              <a:t>nec</a:t>
            </a:r>
            <a:r>
              <a:rPr lang="en-US" dirty="0" smtClean="0"/>
              <a:t>, </a:t>
            </a:r>
            <a:r>
              <a:rPr lang="en-US" dirty="0" err="1" smtClean="0"/>
              <a:t>fermentum</a:t>
            </a:r>
            <a:r>
              <a:rPr lang="en-US" dirty="0" smtClean="0"/>
              <a:t> </a:t>
            </a:r>
            <a:r>
              <a:rPr lang="en-US" dirty="0" err="1" smtClean="0"/>
              <a:t>neque</a:t>
            </a:r>
            <a:r>
              <a:rPr lang="en-US" dirty="0" smtClean="0"/>
              <a:t>. </a:t>
            </a:r>
            <a:r>
              <a:rPr lang="en-US" dirty="0" err="1" smtClean="0"/>
              <a:t>Etiam</a:t>
            </a:r>
            <a:r>
              <a:rPr lang="en-US" dirty="0" smtClean="0"/>
              <a:t> sit </a:t>
            </a:r>
            <a:r>
              <a:rPr lang="en-US" dirty="0" err="1" smtClean="0"/>
              <a:t>amet</a:t>
            </a:r>
            <a:r>
              <a:rPr lang="en-US" dirty="0" smtClean="0"/>
              <a:t> </a:t>
            </a:r>
            <a:r>
              <a:rPr lang="en-US" dirty="0" err="1" smtClean="0"/>
              <a:t>est</a:t>
            </a:r>
            <a:r>
              <a:rPr lang="en-US" dirty="0" smtClean="0"/>
              <a:t> </a:t>
            </a:r>
            <a:r>
              <a:rPr lang="en-US" dirty="0" err="1" smtClean="0"/>
              <a:t>vestibulum</a:t>
            </a:r>
            <a:r>
              <a:rPr lang="en-US" dirty="0" smtClean="0"/>
              <a:t>, </a:t>
            </a:r>
            <a:r>
              <a:rPr lang="en-US" dirty="0" err="1" smtClean="0"/>
              <a:t>vestibulum</a:t>
            </a:r>
            <a:r>
              <a:rPr lang="en-US" dirty="0" smtClean="0"/>
              <a:t> </a:t>
            </a:r>
            <a:r>
              <a:rPr lang="en-US" dirty="0" err="1" smtClean="0"/>
              <a:t>velit</a:t>
            </a:r>
            <a:r>
              <a:rPr lang="en-US" dirty="0" smtClean="0"/>
              <a:t> at, </a:t>
            </a:r>
            <a:r>
              <a:rPr lang="en-US" dirty="0" err="1" smtClean="0"/>
              <a:t>venenatis</a:t>
            </a:r>
            <a:r>
              <a:rPr lang="en-US" dirty="0" smtClean="0"/>
              <a:t> </a:t>
            </a:r>
            <a:r>
              <a:rPr lang="en-US" dirty="0" err="1" smtClean="0"/>
              <a:t>felis</a:t>
            </a:r>
            <a:r>
              <a:rPr lang="en-US" dirty="0" smtClean="0"/>
              <a:t>. </a:t>
            </a:r>
            <a:r>
              <a:rPr lang="en-US" dirty="0" err="1" smtClean="0"/>
              <a:t>Vestibulum</a:t>
            </a:r>
            <a:r>
              <a:rPr lang="en-US" dirty="0" smtClean="0"/>
              <a:t> dictum </a:t>
            </a:r>
            <a:r>
              <a:rPr lang="en-US" dirty="0" err="1" smtClean="0"/>
              <a:t>aliquam</a:t>
            </a:r>
            <a:r>
              <a:rPr lang="en-US" dirty="0" smtClean="0"/>
              <a:t> </a:t>
            </a:r>
            <a:r>
              <a:rPr lang="en-US" dirty="0" err="1" smtClean="0"/>
              <a:t>leo</a:t>
            </a:r>
            <a:r>
              <a:rPr lang="en-US" dirty="0" smtClean="0"/>
              <a:t>. </a:t>
            </a:r>
            <a:r>
              <a:rPr lang="en-US" dirty="0" err="1" smtClean="0"/>
              <a:t>Pellentesque</a:t>
            </a:r>
            <a:r>
              <a:rPr lang="en-US" dirty="0" smtClean="0"/>
              <a:t> </a:t>
            </a:r>
            <a:r>
              <a:rPr lang="en-US" dirty="0" err="1" smtClean="0"/>
              <a:t>ullamcorper</a:t>
            </a:r>
            <a:r>
              <a:rPr lang="en-US" dirty="0" smtClean="0"/>
              <a:t> </a:t>
            </a:r>
            <a:r>
              <a:rPr lang="en-US" dirty="0" err="1" smtClean="0"/>
              <a:t>aliquam</a:t>
            </a:r>
            <a:r>
              <a:rPr lang="en-US" dirty="0" smtClean="0"/>
              <a:t> </a:t>
            </a:r>
            <a:r>
              <a:rPr lang="en-US" dirty="0" err="1" smtClean="0"/>
              <a:t>vestibulum</a:t>
            </a:r>
            <a:r>
              <a:rPr lang="en-US" dirty="0" smtClean="0"/>
              <a:t>. </a:t>
            </a:r>
            <a:r>
              <a:rPr lang="en-US" dirty="0" err="1" smtClean="0"/>
              <a:t>Phasellus</a:t>
            </a:r>
            <a:r>
              <a:rPr lang="en-US" dirty="0" smtClean="0"/>
              <a:t> </a:t>
            </a:r>
            <a:r>
              <a:rPr lang="en-US" dirty="0" err="1" smtClean="0"/>
              <a:t>sollicitudin</a:t>
            </a:r>
            <a:r>
              <a:rPr lang="en-US" dirty="0" smtClean="0"/>
              <a:t> </a:t>
            </a:r>
            <a:r>
              <a:rPr lang="en-US" dirty="0" err="1" smtClean="0"/>
              <a:t>purus</a:t>
            </a:r>
            <a:r>
              <a:rPr lang="en-US" dirty="0" smtClean="0"/>
              <a:t> </a:t>
            </a:r>
            <a:r>
              <a:rPr lang="en-US" dirty="0" err="1" smtClean="0"/>
              <a:t>nibh</a:t>
            </a:r>
            <a:r>
              <a:rPr lang="en-US" dirty="0" smtClean="0"/>
              <a:t>, non </a:t>
            </a:r>
            <a:r>
              <a:rPr lang="en-US" dirty="0" err="1" smtClean="0"/>
              <a:t>lacinia</a:t>
            </a:r>
            <a:r>
              <a:rPr lang="en-US" dirty="0" smtClean="0"/>
              <a:t> mi semper a. </a:t>
            </a:r>
            <a:r>
              <a:rPr lang="en-US" dirty="0" err="1" smtClean="0"/>
              <a:t>Pellentesque</a:t>
            </a:r>
            <a:r>
              <a:rPr lang="en-US" dirty="0" smtClean="0"/>
              <a:t> </a:t>
            </a:r>
            <a:r>
              <a:rPr lang="en-US" dirty="0" err="1" smtClean="0"/>
              <a:t>tellus</a:t>
            </a:r>
            <a:r>
              <a:rPr lang="en-US" dirty="0" smtClean="0"/>
              <a:t> </a:t>
            </a:r>
            <a:r>
              <a:rPr lang="en-US" dirty="0" err="1" smtClean="0"/>
              <a:t>velit</a:t>
            </a:r>
            <a:r>
              <a:rPr lang="en-US" dirty="0" smtClean="0"/>
              <a:t>, </a:t>
            </a:r>
            <a:r>
              <a:rPr lang="en-US" dirty="0" err="1" smtClean="0"/>
              <a:t>varius</a:t>
            </a:r>
            <a:r>
              <a:rPr lang="en-US" dirty="0" smtClean="0"/>
              <a:t> in </a:t>
            </a:r>
            <a:r>
              <a:rPr lang="en-US" dirty="0" err="1" smtClean="0"/>
              <a:t>finibus</a:t>
            </a:r>
            <a:r>
              <a:rPr lang="en-US" dirty="0" smtClean="0"/>
              <a:t> sit </a:t>
            </a:r>
            <a:r>
              <a:rPr lang="en-US" dirty="0" err="1" smtClean="0"/>
              <a:t>amet</a:t>
            </a:r>
            <a:r>
              <a:rPr lang="en-US" dirty="0" smtClean="0"/>
              <a:t>, </a:t>
            </a:r>
            <a:r>
              <a:rPr lang="en-US" dirty="0" err="1" smtClean="0"/>
              <a:t>pretium</a:t>
            </a:r>
            <a:r>
              <a:rPr lang="en-US" dirty="0" smtClean="0"/>
              <a:t> </a:t>
            </a:r>
            <a:r>
              <a:rPr lang="en-US" dirty="0" err="1" smtClean="0"/>
              <a:t>eget</a:t>
            </a:r>
            <a:r>
              <a:rPr lang="en-US" dirty="0" smtClean="0"/>
              <a:t> </a:t>
            </a:r>
            <a:r>
              <a:rPr lang="en-US" dirty="0" err="1" smtClean="0"/>
              <a:t>enim</a:t>
            </a:r>
            <a:r>
              <a:rPr lang="en-US" dirty="0" smtClean="0"/>
              <a:t>.</a:t>
            </a:r>
            <a:br>
              <a:rPr lang="en-US" dirty="0" smtClean="0"/>
            </a:br>
            <a:r>
              <a:rPr lang="en-US" dirty="0" smtClean="0"/>
              <a:t/>
            </a:r>
            <a:br>
              <a:rPr lang="en-US" dirty="0" smtClean="0"/>
            </a:br>
            <a:r>
              <a:rPr lang="en-US" dirty="0" err="1" smtClean="0"/>
              <a:t>Vivamus</a:t>
            </a:r>
            <a:r>
              <a:rPr lang="en-US" dirty="0" smtClean="0"/>
              <a:t> </a:t>
            </a:r>
            <a:r>
              <a:rPr lang="en-US" dirty="0" err="1" smtClean="0"/>
              <a:t>bibendum</a:t>
            </a:r>
            <a:r>
              <a:rPr lang="en-US" dirty="0" smtClean="0"/>
              <a:t> vitae </a:t>
            </a:r>
            <a:r>
              <a:rPr lang="en-US" dirty="0" err="1" smtClean="0"/>
              <a:t>urna</a:t>
            </a:r>
            <a:r>
              <a:rPr lang="en-US" dirty="0" smtClean="0"/>
              <a:t> et </a:t>
            </a:r>
            <a:r>
              <a:rPr lang="en-US" dirty="0" err="1" smtClean="0"/>
              <a:t>molestie</a:t>
            </a:r>
            <a:r>
              <a:rPr lang="en-US" dirty="0" smtClean="0"/>
              <a:t>. In </a:t>
            </a:r>
            <a:r>
              <a:rPr lang="en-US" dirty="0" err="1" smtClean="0"/>
              <a:t>venenatis</a:t>
            </a:r>
            <a:r>
              <a:rPr lang="en-US" dirty="0" smtClean="0"/>
              <a:t> </a:t>
            </a:r>
            <a:r>
              <a:rPr lang="en-US" dirty="0" err="1" smtClean="0"/>
              <a:t>erat</a:t>
            </a:r>
            <a:r>
              <a:rPr lang="en-US" dirty="0" smtClean="0"/>
              <a:t> vitae </a:t>
            </a:r>
            <a:r>
              <a:rPr lang="en-US" dirty="0" err="1" smtClean="0"/>
              <a:t>augue</a:t>
            </a:r>
            <a:r>
              <a:rPr lang="en-US" dirty="0" smtClean="0"/>
              <a:t> </a:t>
            </a:r>
            <a:r>
              <a:rPr lang="en-US" dirty="0" err="1" smtClean="0"/>
              <a:t>egestas</a:t>
            </a:r>
            <a:r>
              <a:rPr lang="en-US" dirty="0" smtClean="0"/>
              <a:t> </a:t>
            </a:r>
            <a:r>
              <a:rPr lang="en-US" dirty="0" err="1" smtClean="0"/>
              <a:t>tincidunt</a:t>
            </a:r>
            <a:r>
              <a:rPr lang="en-US" dirty="0" smtClean="0"/>
              <a:t>. </a:t>
            </a:r>
            <a:r>
              <a:rPr lang="en-US" dirty="0" err="1" smtClean="0"/>
              <a:t>Duis</a:t>
            </a:r>
            <a:r>
              <a:rPr lang="en-US" dirty="0" smtClean="0"/>
              <a:t> at </a:t>
            </a:r>
            <a:r>
              <a:rPr lang="en-US" dirty="0" err="1" smtClean="0"/>
              <a:t>laoreet</a:t>
            </a:r>
            <a:r>
              <a:rPr lang="en-US" dirty="0" smtClean="0"/>
              <a:t> </a:t>
            </a:r>
            <a:r>
              <a:rPr lang="en-US" dirty="0" err="1" smtClean="0"/>
              <a:t>libero</a:t>
            </a:r>
            <a:r>
              <a:rPr lang="en-US" dirty="0" smtClean="0"/>
              <a:t>. </a:t>
            </a:r>
            <a:r>
              <a:rPr lang="en-US" dirty="0" err="1" smtClean="0"/>
              <a:t>Pellentesque</a:t>
            </a:r>
            <a:r>
              <a:rPr lang="en-US" dirty="0" smtClean="0"/>
              <a:t> </a:t>
            </a:r>
            <a:r>
              <a:rPr lang="en-US" dirty="0" err="1" smtClean="0"/>
              <a:t>ut</a:t>
            </a:r>
            <a:r>
              <a:rPr lang="en-US" dirty="0" smtClean="0"/>
              <a:t> </a:t>
            </a:r>
            <a:r>
              <a:rPr lang="en-US" dirty="0" err="1" smtClean="0"/>
              <a:t>elit</a:t>
            </a:r>
            <a:r>
              <a:rPr lang="en-US" dirty="0" smtClean="0"/>
              <a:t> ac </a:t>
            </a:r>
            <a:r>
              <a:rPr lang="en-US" dirty="0" err="1" smtClean="0"/>
              <a:t>augue</a:t>
            </a:r>
            <a:r>
              <a:rPr lang="en-US" dirty="0" smtClean="0"/>
              <a:t> </a:t>
            </a:r>
            <a:r>
              <a:rPr lang="en-US" dirty="0" err="1" smtClean="0"/>
              <a:t>facilisis</a:t>
            </a:r>
            <a:r>
              <a:rPr lang="en-US" dirty="0" smtClean="0"/>
              <a:t> </a:t>
            </a:r>
            <a:r>
              <a:rPr lang="en-US" dirty="0" err="1" smtClean="0"/>
              <a:t>aliquam</a:t>
            </a:r>
            <a:r>
              <a:rPr lang="en-US" dirty="0" smtClean="0"/>
              <a:t> sit </a:t>
            </a:r>
            <a:r>
              <a:rPr lang="en-US" dirty="0" err="1" smtClean="0"/>
              <a:t>amet</a:t>
            </a:r>
            <a:r>
              <a:rPr lang="en-US" dirty="0" smtClean="0"/>
              <a:t> </a:t>
            </a:r>
            <a:r>
              <a:rPr lang="en-US" dirty="0" err="1" smtClean="0"/>
              <a:t>sed</a:t>
            </a:r>
            <a:r>
              <a:rPr lang="en-US" dirty="0" smtClean="0"/>
              <a:t> </a:t>
            </a:r>
            <a:r>
              <a:rPr lang="en-US" dirty="0" err="1" smtClean="0"/>
              <a:t>mauris</a:t>
            </a:r>
            <a:r>
              <a:rPr lang="en-US" dirty="0" smtClean="0"/>
              <a:t>. </a:t>
            </a:r>
            <a:r>
              <a:rPr lang="en-US" dirty="0" err="1" smtClean="0"/>
              <a:t>Etiam</a:t>
            </a:r>
            <a:r>
              <a:rPr lang="en-US" dirty="0" smtClean="0"/>
              <a:t> </a:t>
            </a:r>
            <a:r>
              <a:rPr lang="en-US" dirty="0" err="1" smtClean="0"/>
              <a:t>maximus</a:t>
            </a:r>
            <a:r>
              <a:rPr lang="en-US" dirty="0" smtClean="0"/>
              <a:t> </a:t>
            </a:r>
            <a:r>
              <a:rPr lang="en-US" dirty="0" err="1" smtClean="0"/>
              <a:t>gravida</a:t>
            </a:r>
            <a:r>
              <a:rPr lang="en-US" dirty="0" smtClean="0"/>
              <a:t> </a:t>
            </a:r>
            <a:r>
              <a:rPr lang="en-US" dirty="0" err="1" smtClean="0"/>
              <a:t>auctor</a:t>
            </a:r>
            <a:r>
              <a:rPr lang="en-US" dirty="0" smtClean="0"/>
              <a:t>. </a:t>
            </a:r>
            <a:r>
              <a:rPr lang="en-US" dirty="0" err="1" smtClean="0"/>
              <a:t>Ut</a:t>
            </a:r>
            <a:r>
              <a:rPr lang="en-US" dirty="0" smtClean="0"/>
              <a:t> </a:t>
            </a:r>
            <a:r>
              <a:rPr lang="en-US" dirty="0" err="1" smtClean="0"/>
              <a:t>aliquam</a:t>
            </a:r>
            <a:r>
              <a:rPr lang="en-US" dirty="0" smtClean="0"/>
              <a:t> </a:t>
            </a:r>
            <a:r>
              <a:rPr lang="en-US" dirty="0" err="1" smtClean="0"/>
              <a:t>nibh</a:t>
            </a:r>
            <a:r>
              <a:rPr lang="en-US" dirty="0" smtClean="0"/>
              <a:t> </a:t>
            </a:r>
            <a:r>
              <a:rPr lang="en-US" dirty="0" err="1" smtClean="0"/>
              <a:t>vel</a:t>
            </a:r>
            <a:r>
              <a:rPr lang="en-US" dirty="0" smtClean="0"/>
              <a:t> </a:t>
            </a:r>
            <a:r>
              <a:rPr lang="en-US" dirty="0" err="1" smtClean="0"/>
              <a:t>augue</a:t>
            </a:r>
            <a:r>
              <a:rPr lang="en-US" dirty="0" smtClean="0"/>
              <a:t> </a:t>
            </a:r>
            <a:r>
              <a:rPr lang="en-US" dirty="0" err="1" smtClean="0"/>
              <a:t>dignissim</a:t>
            </a:r>
            <a:r>
              <a:rPr lang="en-US" dirty="0" smtClean="0"/>
              <a:t> </a:t>
            </a:r>
            <a:r>
              <a:rPr lang="en-US" dirty="0" err="1" smtClean="0"/>
              <a:t>placerat</a:t>
            </a:r>
            <a:r>
              <a:rPr lang="en-US" dirty="0" smtClean="0"/>
              <a:t>. </a:t>
            </a:r>
            <a:r>
              <a:rPr lang="en-US" dirty="0" err="1" smtClean="0"/>
              <a:t>Interdum</a:t>
            </a:r>
            <a:r>
              <a:rPr lang="en-US" dirty="0" smtClean="0"/>
              <a:t> et </a:t>
            </a:r>
            <a:r>
              <a:rPr lang="en-US" dirty="0" err="1" smtClean="0"/>
              <a:t>malesuada</a:t>
            </a:r>
            <a:r>
              <a:rPr lang="en-US" dirty="0" smtClean="0"/>
              <a:t> fames ac ante </a:t>
            </a:r>
            <a:r>
              <a:rPr lang="en-US" dirty="0" err="1" smtClean="0"/>
              <a:t>ipsum</a:t>
            </a:r>
            <a:r>
              <a:rPr lang="en-US" dirty="0" smtClean="0"/>
              <a:t> </a:t>
            </a:r>
            <a:r>
              <a:rPr lang="en-US" dirty="0" err="1" smtClean="0"/>
              <a:t>primis</a:t>
            </a:r>
            <a:r>
              <a:rPr lang="en-US" dirty="0" smtClean="0"/>
              <a:t> in </a:t>
            </a:r>
            <a:r>
              <a:rPr lang="en-US" dirty="0" err="1" smtClean="0"/>
              <a:t>faucibus</a:t>
            </a:r>
            <a:r>
              <a:rPr lang="en-US" dirty="0" smtClean="0"/>
              <a:t>.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7109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
            </a:r>
            <a:br>
              <a:rPr lang="en-US" dirty="0" smtClean="0"/>
            </a:b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Morbi</a:t>
            </a:r>
            <a:r>
              <a:rPr lang="en-US" dirty="0" smtClean="0"/>
              <a:t> dolor </a:t>
            </a:r>
            <a:r>
              <a:rPr lang="en-US" dirty="0" err="1" smtClean="0"/>
              <a:t>augue</a:t>
            </a:r>
            <a:r>
              <a:rPr lang="en-US" dirty="0" smtClean="0"/>
              <a:t>, </a:t>
            </a:r>
            <a:r>
              <a:rPr lang="en-US" dirty="0" err="1" smtClean="0"/>
              <a:t>laoreet</a:t>
            </a:r>
            <a:r>
              <a:rPr lang="en-US" dirty="0" smtClean="0"/>
              <a:t> at </a:t>
            </a:r>
            <a:r>
              <a:rPr lang="en-US" dirty="0" err="1" smtClean="0"/>
              <a:t>consequat</a:t>
            </a:r>
            <a:r>
              <a:rPr lang="en-US" dirty="0" smtClean="0"/>
              <a:t> id, </a:t>
            </a:r>
            <a:r>
              <a:rPr lang="en-US" dirty="0" err="1" smtClean="0"/>
              <a:t>hendrerit</a:t>
            </a:r>
            <a:r>
              <a:rPr lang="en-US" dirty="0" smtClean="0"/>
              <a:t> id </a:t>
            </a:r>
            <a:r>
              <a:rPr lang="en-US" dirty="0" err="1" smtClean="0"/>
              <a:t>nunc</a:t>
            </a:r>
            <a:r>
              <a:rPr lang="en-US" dirty="0" smtClean="0"/>
              <a:t>. </a:t>
            </a:r>
            <a:r>
              <a:rPr lang="en-US" dirty="0" err="1" smtClean="0"/>
              <a:t>Morbi</a:t>
            </a:r>
            <a:r>
              <a:rPr lang="en-US" dirty="0" smtClean="0"/>
              <a:t> </a:t>
            </a:r>
            <a:r>
              <a:rPr lang="en-US" dirty="0" err="1" smtClean="0"/>
              <a:t>congue</a:t>
            </a:r>
            <a:r>
              <a:rPr lang="en-US" dirty="0" smtClean="0"/>
              <a:t> </a:t>
            </a:r>
            <a:r>
              <a:rPr lang="en-US" dirty="0" err="1" smtClean="0"/>
              <a:t>condimentum</a:t>
            </a:r>
            <a:r>
              <a:rPr lang="en-US" dirty="0" smtClean="0"/>
              <a:t> </a:t>
            </a:r>
            <a:r>
              <a:rPr lang="en-US" dirty="0" err="1" smtClean="0"/>
              <a:t>aliquam</a:t>
            </a:r>
            <a:r>
              <a:rPr lang="en-US" dirty="0" smtClean="0"/>
              <a:t>. </a:t>
            </a:r>
            <a:r>
              <a:rPr lang="en-US" dirty="0" err="1" smtClean="0"/>
              <a:t>Curabitur</a:t>
            </a:r>
            <a:r>
              <a:rPr lang="en-US" dirty="0" smtClean="0"/>
              <a:t> </a:t>
            </a:r>
            <a:r>
              <a:rPr lang="en-US" dirty="0" err="1" smtClean="0"/>
              <a:t>efficitur</a:t>
            </a:r>
            <a:r>
              <a:rPr lang="en-US" dirty="0" smtClean="0"/>
              <a:t> </a:t>
            </a:r>
            <a:r>
              <a:rPr lang="en-US" dirty="0" err="1" smtClean="0"/>
              <a:t>condimentum</a:t>
            </a:r>
            <a:r>
              <a:rPr lang="en-US" dirty="0" smtClean="0"/>
              <a:t> </a:t>
            </a:r>
            <a:r>
              <a:rPr lang="en-US" dirty="0" err="1" smtClean="0"/>
              <a:t>justo</a:t>
            </a:r>
            <a:r>
              <a:rPr lang="en-US" dirty="0" smtClean="0"/>
              <a:t> </a:t>
            </a:r>
            <a:r>
              <a:rPr lang="en-US" dirty="0" err="1" smtClean="0"/>
              <a:t>eu</a:t>
            </a:r>
            <a:r>
              <a:rPr lang="en-US" dirty="0" smtClean="0"/>
              <a:t> </a:t>
            </a:r>
            <a:r>
              <a:rPr lang="en-US" dirty="0" err="1" smtClean="0"/>
              <a:t>pharetra</a:t>
            </a:r>
            <a:r>
              <a:rPr lang="en-US" dirty="0" smtClean="0"/>
              <a:t>. </a:t>
            </a:r>
            <a:r>
              <a:rPr lang="en-US" dirty="0" err="1" smtClean="0"/>
              <a:t>Sed</a:t>
            </a:r>
            <a:r>
              <a:rPr lang="en-US" dirty="0" smtClean="0"/>
              <a:t> et </a:t>
            </a:r>
            <a:r>
              <a:rPr lang="en-US" dirty="0" err="1" smtClean="0"/>
              <a:t>varius</a:t>
            </a:r>
            <a:r>
              <a:rPr lang="en-US" dirty="0" smtClean="0"/>
              <a:t> ex. </a:t>
            </a:r>
            <a:r>
              <a:rPr lang="en-US" dirty="0" err="1" smtClean="0"/>
              <a:t>Phasellus</a:t>
            </a:r>
            <a:r>
              <a:rPr lang="en-US" dirty="0" smtClean="0"/>
              <a:t> </a:t>
            </a:r>
            <a:r>
              <a:rPr lang="en-US" dirty="0" err="1" smtClean="0"/>
              <a:t>convallis</a:t>
            </a:r>
            <a:r>
              <a:rPr lang="en-US" dirty="0" smtClean="0"/>
              <a:t> </a:t>
            </a:r>
            <a:r>
              <a:rPr lang="en-US" dirty="0" err="1" smtClean="0"/>
              <a:t>nunc</a:t>
            </a:r>
            <a:r>
              <a:rPr lang="en-US" dirty="0" smtClean="0"/>
              <a:t> </a:t>
            </a:r>
            <a:r>
              <a:rPr lang="en-US" dirty="0" err="1" smtClean="0"/>
              <a:t>eu</a:t>
            </a:r>
            <a:r>
              <a:rPr lang="en-US" dirty="0" smtClean="0"/>
              <a:t> </a:t>
            </a:r>
            <a:r>
              <a:rPr lang="en-US" dirty="0" err="1" smtClean="0"/>
              <a:t>lorem</a:t>
            </a:r>
            <a:r>
              <a:rPr lang="en-US" dirty="0" smtClean="0"/>
              <a:t> </a:t>
            </a:r>
            <a:r>
              <a:rPr lang="en-US" dirty="0" err="1" smtClean="0"/>
              <a:t>pharetra</a:t>
            </a:r>
            <a:r>
              <a:rPr lang="en-US" dirty="0" smtClean="0"/>
              <a:t> </a:t>
            </a:r>
            <a:r>
              <a:rPr lang="en-US" dirty="0" err="1" smtClean="0"/>
              <a:t>fringilla</a:t>
            </a:r>
            <a:r>
              <a:rPr lang="en-US" dirty="0" smtClean="0"/>
              <a:t>. </a:t>
            </a:r>
            <a:r>
              <a:rPr lang="en-US" dirty="0" err="1" smtClean="0"/>
              <a:t>Proin</a:t>
            </a:r>
            <a:r>
              <a:rPr lang="en-US" dirty="0" smtClean="0"/>
              <a:t> </a:t>
            </a:r>
            <a:r>
              <a:rPr lang="en-US" dirty="0" err="1" smtClean="0"/>
              <a:t>nec</a:t>
            </a:r>
            <a:r>
              <a:rPr lang="en-US" dirty="0" smtClean="0"/>
              <a:t> </a:t>
            </a:r>
            <a:r>
              <a:rPr lang="en-US" dirty="0" err="1" smtClean="0"/>
              <a:t>consectetur</a:t>
            </a:r>
            <a:r>
              <a:rPr lang="en-US" dirty="0" smtClean="0"/>
              <a:t> </a:t>
            </a:r>
            <a:r>
              <a:rPr lang="en-US" dirty="0" err="1" smtClean="0"/>
              <a:t>enim</a:t>
            </a:r>
            <a:r>
              <a:rPr lang="en-US" dirty="0" smtClean="0"/>
              <a:t>. </a:t>
            </a:r>
            <a:r>
              <a:rPr lang="en-US" dirty="0" err="1" smtClean="0"/>
              <a:t>Quisque</a:t>
            </a:r>
            <a:r>
              <a:rPr lang="en-US" dirty="0" smtClean="0"/>
              <a:t> </a:t>
            </a:r>
            <a:r>
              <a:rPr lang="en-US" dirty="0" err="1" smtClean="0"/>
              <a:t>eu</a:t>
            </a:r>
            <a:r>
              <a:rPr lang="en-US" dirty="0" smtClean="0"/>
              <a:t> </a:t>
            </a:r>
            <a:r>
              <a:rPr lang="en-US" dirty="0" err="1" smtClean="0"/>
              <a:t>auctor</a:t>
            </a:r>
            <a:r>
              <a:rPr lang="en-US" dirty="0" smtClean="0"/>
              <a:t> ante. </a:t>
            </a:r>
            <a:r>
              <a:rPr lang="en-US" dirty="0" err="1" smtClean="0"/>
              <a:t>Phasellus</a:t>
            </a:r>
            <a:r>
              <a:rPr lang="en-US" dirty="0" smtClean="0"/>
              <a:t> et </a:t>
            </a:r>
            <a:r>
              <a:rPr lang="en-US" dirty="0" err="1" smtClean="0"/>
              <a:t>arcu</a:t>
            </a:r>
            <a:r>
              <a:rPr lang="en-US" dirty="0" smtClean="0"/>
              <a:t> a </a:t>
            </a:r>
            <a:r>
              <a:rPr lang="en-US" dirty="0" err="1" smtClean="0"/>
              <a:t>lorem</a:t>
            </a:r>
            <a:r>
              <a:rPr lang="en-US" dirty="0" smtClean="0"/>
              <a:t> </a:t>
            </a:r>
            <a:r>
              <a:rPr lang="en-US" dirty="0" err="1" smtClean="0"/>
              <a:t>hendrerit</a:t>
            </a:r>
            <a:r>
              <a:rPr lang="en-US" dirty="0" smtClean="0"/>
              <a:t> </a:t>
            </a:r>
            <a:r>
              <a:rPr lang="en-US" dirty="0" err="1" smtClean="0"/>
              <a:t>porta</a:t>
            </a:r>
            <a:r>
              <a:rPr lang="en-US" dirty="0" smtClean="0"/>
              <a:t> non </a:t>
            </a:r>
            <a:r>
              <a:rPr lang="en-US" dirty="0" err="1" smtClean="0"/>
              <a:t>non</a:t>
            </a:r>
            <a:r>
              <a:rPr lang="en-US" dirty="0" smtClean="0"/>
              <a:t> </a:t>
            </a:r>
            <a:r>
              <a:rPr lang="en-US" dirty="0" err="1" smtClean="0"/>
              <a:t>tellus</a:t>
            </a:r>
            <a:r>
              <a:rPr lang="en-US" dirty="0" smtClean="0"/>
              <a:t>. </a:t>
            </a:r>
            <a:r>
              <a:rPr lang="en-US" dirty="0" err="1" smtClean="0"/>
              <a:t>Donec</a:t>
            </a:r>
            <a:r>
              <a:rPr lang="en-US" dirty="0" smtClean="0"/>
              <a:t> </a:t>
            </a:r>
            <a:r>
              <a:rPr lang="en-US" dirty="0" err="1" smtClean="0"/>
              <a:t>placerat</a:t>
            </a:r>
            <a:r>
              <a:rPr lang="en-US" dirty="0" smtClean="0"/>
              <a:t> </a:t>
            </a:r>
            <a:r>
              <a:rPr lang="en-US" dirty="0" err="1" smtClean="0"/>
              <a:t>justo</a:t>
            </a:r>
            <a:r>
              <a:rPr lang="en-US" dirty="0" smtClean="0"/>
              <a:t> id </a:t>
            </a:r>
            <a:r>
              <a:rPr lang="en-US" dirty="0" err="1" smtClean="0"/>
              <a:t>est</a:t>
            </a:r>
            <a:r>
              <a:rPr lang="en-US" dirty="0" smtClean="0"/>
              <a:t> </a:t>
            </a:r>
            <a:r>
              <a:rPr lang="en-US" dirty="0" err="1" smtClean="0"/>
              <a:t>aliquam</a:t>
            </a:r>
            <a:r>
              <a:rPr lang="en-US" dirty="0" smtClean="0"/>
              <a:t> </a:t>
            </a:r>
            <a:r>
              <a:rPr lang="en-US" dirty="0" err="1" smtClean="0"/>
              <a:t>porttitor</a:t>
            </a:r>
            <a:r>
              <a:rPr lang="en-US" dirty="0" smtClean="0"/>
              <a:t>. </a:t>
            </a:r>
            <a:r>
              <a:rPr lang="en-US" dirty="0" err="1" smtClean="0"/>
              <a:t>Praesent</a:t>
            </a:r>
            <a:r>
              <a:rPr lang="en-US" dirty="0" smtClean="0"/>
              <a:t> </a:t>
            </a:r>
            <a:r>
              <a:rPr lang="en-US" dirty="0" err="1" smtClean="0"/>
              <a:t>interdum</a:t>
            </a:r>
            <a:r>
              <a:rPr lang="en-US" dirty="0" smtClean="0"/>
              <a:t> dui at </a:t>
            </a:r>
            <a:r>
              <a:rPr lang="en-US" dirty="0" err="1" smtClean="0"/>
              <a:t>odio</a:t>
            </a:r>
            <a:r>
              <a:rPr lang="en-US" dirty="0" smtClean="0"/>
              <a:t> </a:t>
            </a:r>
            <a:r>
              <a:rPr lang="en-US" dirty="0" err="1" smtClean="0"/>
              <a:t>rhoncus</a:t>
            </a:r>
            <a:r>
              <a:rPr lang="en-US" dirty="0" smtClean="0"/>
              <a:t> </a:t>
            </a:r>
            <a:r>
              <a:rPr lang="en-US" dirty="0" err="1" smtClean="0"/>
              <a:t>dapibus</a:t>
            </a:r>
            <a:r>
              <a:rPr lang="en-US" dirty="0" smtClean="0"/>
              <a:t>. </a:t>
            </a:r>
            <a:r>
              <a:rPr lang="en-US" dirty="0" err="1" smtClean="0"/>
              <a:t>Quisque</a:t>
            </a:r>
            <a:r>
              <a:rPr lang="en-US" dirty="0" smtClean="0"/>
              <a:t> </a:t>
            </a:r>
            <a:r>
              <a:rPr lang="en-US" dirty="0" err="1" smtClean="0"/>
              <a:t>tincidunt</a:t>
            </a:r>
            <a:r>
              <a:rPr lang="en-US" dirty="0" smtClean="0"/>
              <a:t>, mi </a:t>
            </a:r>
            <a:r>
              <a:rPr lang="en-US" dirty="0" err="1" smtClean="0"/>
              <a:t>nec</a:t>
            </a:r>
            <a:r>
              <a:rPr lang="en-US" dirty="0" smtClean="0"/>
              <a:t> </a:t>
            </a:r>
            <a:r>
              <a:rPr lang="en-US" dirty="0" err="1" smtClean="0"/>
              <a:t>facilisis</a:t>
            </a:r>
            <a:r>
              <a:rPr lang="en-US" dirty="0" smtClean="0"/>
              <a:t> </a:t>
            </a:r>
            <a:r>
              <a:rPr lang="en-US" dirty="0" err="1" smtClean="0"/>
              <a:t>euismod</a:t>
            </a:r>
            <a:r>
              <a:rPr lang="en-US" dirty="0" smtClean="0"/>
              <a:t>, </a:t>
            </a:r>
            <a:r>
              <a:rPr lang="en-US" dirty="0" err="1" smtClean="0"/>
              <a:t>est</a:t>
            </a:r>
            <a:r>
              <a:rPr lang="en-US" dirty="0" smtClean="0"/>
              <a:t> quam </a:t>
            </a:r>
            <a:r>
              <a:rPr lang="en-US" dirty="0" err="1" smtClean="0"/>
              <a:t>euismod</a:t>
            </a:r>
            <a:r>
              <a:rPr lang="en-US" dirty="0" smtClean="0"/>
              <a:t> </a:t>
            </a:r>
            <a:r>
              <a:rPr lang="en-US" dirty="0" err="1" smtClean="0"/>
              <a:t>ipsum</a:t>
            </a:r>
            <a:r>
              <a:rPr lang="en-US" dirty="0" smtClean="0"/>
              <a:t>, </a:t>
            </a:r>
            <a:r>
              <a:rPr lang="en-US" dirty="0" err="1" smtClean="0"/>
              <a:t>quis</a:t>
            </a:r>
            <a:r>
              <a:rPr lang="en-US" dirty="0" smtClean="0"/>
              <a:t> </a:t>
            </a:r>
            <a:r>
              <a:rPr lang="en-US" dirty="0" err="1" smtClean="0"/>
              <a:t>venenatis</a:t>
            </a:r>
            <a:r>
              <a:rPr lang="en-US" dirty="0" smtClean="0"/>
              <a:t> </a:t>
            </a:r>
            <a:r>
              <a:rPr lang="en-US" dirty="0" err="1" smtClean="0"/>
              <a:t>ipsum</a:t>
            </a:r>
            <a:r>
              <a:rPr lang="en-US" dirty="0" smtClean="0"/>
              <a:t> </a:t>
            </a:r>
            <a:r>
              <a:rPr lang="en-US" dirty="0" err="1" smtClean="0"/>
              <a:t>massa</a:t>
            </a:r>
            <a:r>
              <a:rPr lang="en-US" dirty="0" smtClean="0"/>
              <a:t> </a:t>
            </a:r>
            <a:r>
              <a:rPr lang="en-US" dirty="0" err="1" smtClean="0"/>
              <a:t>eget</a:t>
            </a:r>
            <a:r>
              <a:rPr lang="en-US" dirty="0" smtClean="0"/>
              <a:t> </a:t>
            </a:r>
            <a:r>
              <a:rPr lang="en-US" dirty="0" err="1" smtClean="0"/>
              <a:t>tellus</a:t>
            </a:r>
            <a:r>
              <a:rPr lang="en-US" dirty="0" smtClean="0"/>
              <a:t>. </a:t>
            </a:r>
            <a:r>
              <a:rPr lang="en-US" dirty="0" err="1" smtClean="0"/>
              <a:t>Mauris</a:t>
            </a:r>
            <a:r>
              <a:rPr lang="en-US" dirty="0" smtClean="0"/>
              <a:t> </a:t>
            </a:r>
            <a:r>
              <a:rPr lang="en-US" dirty="0" err="1" smtClean="0"/>
              <a:t>euismod</a:t>
            </a:r>
            <a:r>
              <a:rPr lang="en-US" dirty="0" smtClean="0"/>
              <a:t> nisi </a:t>
            </a:r>
            <a:r>
              <a:rPr lang="en-US" dirty="0" err="1" smtClean="0"/>
              <a:t>ultrices</a:t>
            </a:r>
            <a:r>
              <a:rPr lang="en-US" dirty="0" smtClean="0"/>
              <a:t> </a:t>
            </a:r>
            <a:r>
              <a:rPr lang="en-US" dirty="0" err="1" smtClean="0"/>
              <a:t>sapien</a:t>
            </a:r>
            <a:r>
              <a:rPr lang="en-US" dirty="0" smtClean="0"/>
              <a:t> </a:t>
            </a:r>
            <a:r>
              <a:rPr lang="en-US" dirty="0" err="1" smtClean="0"/>
              <a:t>porta</a:t>
            </a:r>
            <a:r>
              <a:rPr lang="en-US" dirty="0" smtClean="0"/>
              <a:t> </a:t>
            </a:r>
            <a:r>
              <a:rPr lang="en-US" dirty="0" err="1" smtClean="0"/>
              <a:t>feugiat</a:t>
            </a:r>
            <a:r>
              <a:rPr lang="en-US" dirty="0" smtClean="0"/>
              <a:t>.</a:t>
            </a:r>
            <a:br>
              <a:rPr lang="en-US" dirty="0" smtClean="0"/>
            </a:br>
            <a:r>
              <a:rPr lang="en-US" dirty="0" smtClean="0"/>
              <a:t/>
            </a:r>
            <a:br>
              <a:rPr lang="en-US" dirty="0" smtClean="0"/>
            </a:br>
            <a:r>
              <a:rPr lang="en-US" dirty="0" err="1" smtClean="0"/>
              <a:t>Sed</a:t>
            </a:r>
            <a:r>
              <a:rPr lang="en-US" dirty="0" smtClean="0"/>
              <a:t> </a:t>
            </a:r>
            <a:r>
              <a:rPr lang="en-US" dirty="0" err="1" smtClean="0"/>
              <a:t>pellentesque</a:t>
            </a:r>
            <a:r>
              <a:rPr lang="en-US" dirty="0" smtClean="0"/>
              <a:t> </a:t>
            </a:r>
            <a:r>
              <a:rPr lang="en-US" dirty="0" err="1" smtClean="0"/>
              <a:t>consequat</a:t>
            </a:r>
            <a:r>
              <a:rPr lang="en-US" dirty="0" smtClean="0"/>
              <a:t> </a:t>
            </a:r>
            <a:r>
              <a:rPr lang="en-US" dirty="0" err="1" smtClean="0"/>
              <a:t>nulla</a:t>
            </a:r>
            <a:r>
              <a:rPr lang="en-US" dirty="0" smtClean="0"/>
              <a:t> </a:t>
            </a:r>
            <a:r>
              <a:rPr lang="en-US" dirty="0" err="1" smtClean="0"/>
              <a:t>eget</a:t>
            </a:r>
            <a:r>
              <a:rPr lang="en-US" dirty="0" smtClean="0"/>
              <a:t> </a:t>
            </a:r>
            <a:r>
              <a:rPr lang="en-US" dirty="0" err="1" smtClean="0"/>
              <a:t>sodales</a:t>
            </a:r>
            <a:r>
              <a:rPr lang="en-US" dirty="0" smtClean="0"/>
              <a:t>. </a:t>
            </a:r>
            <a:r>
              <a:rPr lang="en-US" dirty="0" err="1" smtClean="0"/>
              <a:t>Ut</a:t>
            </a:r>
            <a:r>
              <a:rPr lang="en-US" dirty="0" smtClean="0"/>
              <a:t> </a:t>
            </a:r>
            <a:r>
              <a:rPr lang="en-US" dirty="0" err="1" smtClean="0"/>
              <a:t>eget</a:t>
            </a:r>
            <a:r>
              <a:rPr lang="en-US" dirty="0" smtClean="0"/>
              <a:t> </a:t>
            </a:r>
            <a:r>
              <a:rPr lang="en-US" dirty="0" err="1" smtClean="0"/>
              <a:t>lorem</a:t>
            </a:r>
            <a:r>
              <a:rPr lang="en-US" dirty="0" smtClean="0"/>
              <a:t> </a:t>
            </a:r>
            <a:r>
              <a:rPr lang="en-US" dirty="0" err="1" smtClean="0"/>
              <a:t>purus</a:t>
            </a:r>
            <a:r>
              <a:rPr lang="en-US" dirty="0" smtClean="0"/>
              <a:t>. </a:t>
            </a:r>
            <a:r>
              <a:rPr lang="en-US" dirty="0" err="1" smtClean="0"/>
              <a:t>Quisque</a:t>
            </a:r>
            <a:r>
              <a:rPr lang="en-US" dirty="0" smtClean="0"/>
              <a:t> </a:t>
            </a:r>
            <a:r>
              <a:rPr lang="en-US" dirty="0" err="1" smtClean="0"/>
              <a:t>commodo</a:t>
            </a:r>
            <a:r>
              <a:rPr lang="en-US" dirty="0" smtClean="0"/>
              <a:t> a </a:t>
            </a:r>
            <a:r>
              <a:rPr lang="en-US" dirty="0" err="1" smtClean="0"/>
              <a:t>erat</a:t>
            </a:r>
            <a:r>
              <a:rPr lang="en-US" dirty="0" smtClean="0"/>
              <a:t> </a:t>
            </a:r>
            <a:r>
              <a:rPr lang="en-US" dirty="0" err="1" smtClean="0"/>
              <a:t>iaculis</a:t>
            </a:r>
            <a:r>
              <a:rPr lang="en-US" dirty="0" smtClean="0"/>
              <a:t> </a:t>
            </a:r>
            <a:r>
              <a:rPr lang="en-US" dirty="0" err="1" smtClean="0"/>
              <a:t>ultricies</a:t>
            </a:r>
            <a:r>
              <a:rPr lang="en-US" dirty="0" smtClean="0"/>
              <a:t>. </a:t>
            </a:r>
            <a:r>
              <a:rPr lang="en-US" dirty="0" err="1" smtClean="0"/>
              <a:t>Fusce</a:t>
            </a:r>
            <a:r>
              <a:rPr lang="en-US" dirty="0" smtClean="0"/>
              <a:t> </a:t>
            </a:r>
            <a:r>
              <a:rPr lang="en-US" dirty="0" err="1" smtClean="0"/>
              <a:t>lectus</a:t>
            </a:r>
            <a:r>
              <a:rPr lang="en-US" dirty="0" smtClean="0"/>
              <a:t> </a:t>
            </a:r>
            <a:r>
              <a:rPr lang="en-US" dirty="0" err="1" smtClean="0"/>
              <a:t>metus</a:t>
            </a:r>
            <a:r>
              <a:rPr lang="en-US" dirty="0" smtClean="0"/>
              <a:t>, </a:t>
            </a:r>
            <a:r>
              <a:rPr lang="en-US" dirty="0" err="1" smtClean="0"/>
              <a:t>maximus</a:t>
            </a:r>
            <a:r>
              <a:rPr lang="en-US" dirty="0" smtClean="0"/>
              <a:t> </a:t>
            </a:r>
            <a:r>
              <a:rPr lang="en-US" dirty="0" err="1" smtClean="0"/>
              <a:t>eu</a:t>
            </a:r>
            <a:r>
              <a:rPr lang="en-US" dirty="0" smtClean="0"/>
              <a:t> </a:t>
            </a:r>
            <a:r>
              <a:rPr lang="en-US" dirty="0" err="1" smtClean="0"/>
              <a:t>porta</a:t>
            </a:r>
            <a:r>
              <a:rPr lang="en-US" dirty="0" smtClean="0"/>
              <a:t> </a:t>
            </a:r>
            <a:r>
              <a:rPr lang="en-US" dirty="0" err="1" smtClean="0"/>
              <a:t>eu</a:t>
            </a:r>
            <a:r>
              <a:rPr lang="en-US" dirty="0" smtClean="0"/>
              <a:t>, </a:t>
            </a:r>
            <a:r>
              <a:rPr lang="en-US" dirty="0" err="1" smtClean="0"/>
              <a:t>maximus</a:t>
            </a:r>
            <a:r>
              <a:rPr lang="en-US" dirty="0" smtClean="0"/>
              <a:t> </a:t>
            </a:r>
            <a:r>
              <a:rPr lang="en-US" dirty="0" err="1" smtClean="0"/>
              <a:t>nec</a:t>
            </a:r>
            <a:r>
              <a:rPr lang="en-US" dirty="0" smtClean="0"/>
              <a:t> </a:t>
            </a:r>
            <a:r>
              <a:rPr lang="en-US" dirty="0" err="1" smtClean="0"/>
              <a:t>tellus</a:t>
            </a:r>
            <a:r>
              <a:rPr lang="en-US" dirty="0" smtClean="0"/>
              <a:t>. </a:t>
            </a:r>
            <a:r>
              <a:rPr lang="en-US" dirty="0" err="1" smtClean="0"/>
              <a:t>Sed</a:t>
            </a:r>
            <a:r>
              <a:rPr lang="en-US" dirty="0" smtClean="0"/>
              <a:t> a </a:t>
            </a:r>
            <a:r>
              <a:rPr lang="en-US" dirty="0" err="1" smtClean="0"/>
              <a:t>libero</a:t>
            </a:r>
            <a:r>
              <a:rPr lang="en-US" dirty="0" smtClean="0"/>
              <a:t> ac ante </a:t>
            </a:r>
            <a:r>
              <a:rPr lang="en-US" dirty="0" err="1" smtClean="0"/>
              <a:t>varius</a:t>
            </a:r>
            <a:r>
              <a:rPr lang="en-US" dirty="0" smtClean="0"/>
              <a:t> </a:t>
            </a:r>
            <a:r>
              <a:rPr lang="en-US" dirty="0" err="1" smtClean="0"/>
              <a:t>faucibus</a:t>
            </a:r>
            <a:r>
              <a:rPr lang="en-US" dirty="0" smtClean="0"/>
              <a:t> et </a:t>
            </a:r>
            <a:r>
              <a:rPr lang="en-US" dirty="0" err="1" smtClean="0"/>
              <a:t>congue</a:t>
            </a:r>
            <a:r>
              <a:rPr lang="en-US" dirty="0" smtClean="0"/>
              <a:t> ligula. </a:t>
            </a:r>
            <a:r>
              <a:rPr lang="en-US" dirty="0" err="1" smtClean="0"/>
              <a:t>Morbi</a:t>
            </a:r>
            <a:r>
              <a:rPr lang="en-US" dirty="0" smtClean="0"/>
              <a:t> </a:t>
            </a:r>
            <a:r>
              <a:rPr lang="en-US" dirty="0" err="1" smtClean="0"/>
              <a:t>leo</a:t>
            </a:r>
            <a:r>
              <a:rPr lang="en-US" dirty="0" smtClean="0"/>
              <a:t> </a:t>
            </a:r>
            <a:r>
              <a:rPr lang="en-US" dirty="0" err="1" smtClean="0"/>
              <a:t>orci</a:t>
            </a:r>
            <a:r>
              <a:rPr lang="en-US" dirty="0" smtClean="0"/>
              <a:t>, </a:t>
            </a:r>
            <a:r>
              <a:rPr lang="en-US" dirty="0" err="1" smtClean="0"/>
              <a:t>varius</a:t>
            </a:r>
            <a:r>
              <a:rPr lang="en-US" dirty="0" smtClean="0"/>
              <a:t> in </a:t>
            </a:r>
            <a:r>
              <a:rPr lang="en-US" dirty="0" err="1" smtClean="0"/>
              <a:t>sollicitudin</a:t>
            </a:r>
            <a:r>
              <a:rPr lang="en-US" dirty="0" smtClean="0"/>
              <a:t> </a:t>
            </a:r>
            <a:r>
              <a:rPr lang="en-US" dirty="0" err="1" smtClean="0"/>
              <a:t>tempor</a:t>
            </a:r>
            <a:r>
              <a:rPr lang="en-US" dirty="0" smtClean="0"/>
              <a:t>, </a:t>
            </a:r>
            <a:r>
              <a:rPr lang="en-US" dirty="0" err="1" smtClean="0"/>
              <a:t>sodales</a:t>
            </a:r>
            <a:r>
              <a:rPr lang="en-US" dirty="0" smtClean="0"/>
              <a:t> at </a:t>
            </a:r>
            <a:r>
              <a:rPr lang="en-US" dirty="0" err="1" smtClean="0"/>
              <a:t>eros</a:t>
            </a:r>
            <a:r>
              <a:rPr lang="en-US" dirty="0" smtClean="0"/>
              <a:t>. </a:t>
            </a:r>
            <a:r>
              <a:rPr lang="en-US" dirty="0" err="1" smtClean="0"/>
              <a:t>Etiam</a:t>
            </a:r>
            <a:r>
              <a:rPr lang="en-US" dirty="0" smtClean="0"/>
              <a:t> </a:t>
            </a:r>
            <a:r>
              <a:rPr lang="en-US" dirty="0" err="1" smtClean="0"/>
              <a:t>blandit</a:t>
            </a:r>
            <a:r>
              <a:rPr lang="en-US" dirty="0" smtClean="0"/>
              <a:t> </a:t>
            </a:r>
            <a:r>
              <a:rPr lang="en-US" dirty="0" err="1" smtClean="0"/>
              <a:t>risus</a:t>
            </a:r>
            <a:r>
              <a:rPr lang="en-US" dirty="0" smtClean="0"/>
              <a:t> dolor, at </a:t>
            </a:r>
            <a:r>
              <a:rPr lang="en-US" dirty="0" err="1" smtClean="0"/>
              <a:t>faucibus</a:t>
            </a:r>
            <a:r>
              <a:rPr lang="en-US" dirty="0" smtClean="0"/>
              <a:t> ante </a:t>
            </a:r>
            <a:r>
              <a:rPr lang="en-US" dirty="0" err="1" smtClean="0"/>
              <a:t>feugiat</a:t>
            </a:r>
            <a:r>
              <a:rPr lang="en-US" dirty="0" smtClean="0"/>
              <a:t> in. </a:t>
            </a:r>
            <a:r>
              <a:rPr lang="en-US" dirty="0" err="1" smtClean="0"/>
              <a:t>Vivamus</a:t>
            </a:r>
            <a:r>
              <a:rPr lang="en-US" dirty="0" smtClean="0"/>
              <a:t> </a:t>
            </a:r>
            <a:r>
              <a:rPr lang="en-US" dirty="0" err="1" smtClean="0"/>
              <a:t>ut</a:t>
            </a:r>
            <a:r>
              <a:rPr lang="en-US" dirty="0" smtClean="0"/>
              <a:t> </a:t>
            </a:r>
            <a:r>
              <a:rPr lang="en-US" dirty="0" err="1" smtClean="0"/>
              <a:t>iaculis</a:t>
            </a:r>
            <a:r>
              <a:rPr lang="en-US" dirty="0" smtClean="0"/>
              <a:t> dolor. Nam </a:t>
            </a:r>
            <a:r>
              <a:rPr lang="en-US" dirty="0" err="1" smtClean="0"/>
              <a:t>ornare</a:t>
            </a:r>
            <a:r>
              <a:rPr lang="en-US" dirty="0" smtClean="0"/>
              <a:t> magna </a:t>
            </a:r>
            <a:r>
              <a:rPr lang="en-US" dirty="0" err="1" smtClean="0"/>
              <a:t>eget</a:t>
            </a:r>
            <a:r>
              <a:rPr lang="en-US" dirty="0" smtClean="0"/>
              <a:t> </a:t>
            </a:r>
            <a:r>
              <a:rPr lang="en-US" dirty="0" err="1" smtClean="0"/>
              <a:t>ipsum</a:t>
            </a:r>
            <a:r>
              <a:rPr lang="en-US" dirty="0" smtClean="0"/>
              <a:t> </a:t>
            </a:r>
            <a:r>
              <a:rPr lang="en-US" dirty="0" err="1" smtClean="0"/>
              <a:t>mollis</a:t>
            </a:r>
            <a:r>
              <a:rPr lang="en-US" dirty="0" smtClean="0"/>
              <a:t> </a:t>
            </a:r>
            <a:r>
              <a:rPr lang="en-US" dirty="0" err="1" smtClean="0"/>
              <a:t>luctus</a:t>
            </a:r>
            <a:r>
              <a:rPr lang="en-US" dirty="0" smtClean="0"/>
              <a:t>. </a:t>
            </a:r>
            <a:r>
              <a:rPr lang="en-US" dirty="0" err="1" smtClean="0"/>
              <a:t>Aenean</a:t>
            </a:r>
            <a:r>
              <a:rPr lang="en-US" dirty="0" smtClean="0"/>
              <a:t> et </a:t>
            </a:r>
            <a:r>
              <a:rPr lang="en-US" dirty="0" err="1" smtClean="0"/>
              <a:t>convallis</a:t>
            </a:r>
            <a:r>
              <a:rPr lang="en-US" dirty="0" smtClean="0"/>
              <a:t> </a:t>
            </a:r>
            <a:r>
              <a:rPr lang="en-US" dirty="0" err="1" smtClean="0"/>
              <a:t>libero</a:t>
            </a:r>
            <a:r>
              <a:rPr lang="en-US" dirty="0" smtClean="0"/>
              <a:t>, </a:t>
            </a:r>
            <a:r>
              <a:rPr lang="en-US" dirty="0" err="1" smtClean="0"/>
              <a:t>eu</a:t>
            </a:r>
            <a:r>
              <a:rPr lang="en-US" dirty="0" smtClean="0"/>
              <a:t> </a:t>
            </a:r>
            <a:r>
              <a:rPr lang="en-US" dirty="0" err="1" smtClean="0"/>
              <a:t>tincidunt</a:t>
            </a:r>
            <a:r>
              <a:rPr lang="en-US" dirty="0" smtClean="0"/>
              <a:t> </a:t>
            </a:r>
            <a:r>
              <a:rPr lang="en-US" dirty="0" err="1" smtClean="0"/>
              <a:t>tortor</a:t>
            </a:r>
            <a:r>
              <a:rPr lang="en-US" dirty="0" smtClean="0"/>
              <a:t>. </a:t>
            </a:r>
            <a:r>
              <a:rPr lang="en-US" dirty="0" err="1" smtClean="0"/>
              <a:t>Curabitur</a:t>
            </a:r>
            <a:r>
              <a:rPr lang="en-US" dirty="0" smtClean="0"/>
              <a:t> </a:t>
            </a:r>
            <a:r>
              <a:rPr lang="en-US" dirty="0" err="1" smtClean="0"/>
              <a:t>tincidunt</a:t>
            </a:r>
            <a:r>
              <a:rPr lang="en-US" dirty="0" smtClean="0"/>
              <a:t> </a:t>
            </a:r>
            <a:r>
              <a:rPr lang="en-US" dirty="0" err="1" smtClean="0"/>
              <a:t>sapien</a:t>
            </a:r>
            <a:r>
              <a:rPr lang="en-US" dirty="0" smtClean="0"/>
              <a:t> </a:t>
            </a:r>
            <a:r>
              <a:rPr lang="en-US" dirty="0" err="1" smtClean="0"/>
              <a:t>quis</a:t>
            </a:r>
            <a:r>
              <a:rPr lang="en-US" dirty="0" smtClean="0"/>
              <a:t> </a:t>
            </a:r>
            <a:r>
              <a:rPr lang="en-US" dirty="0" err="1" smtClean="0"/>
              <a:t>tellus</a:t>
            </a:r>
            <a:r>
              <a:rPr lang="en-US" dirty="0" smtClean="0"/>
              <a:t> </a:t>
            </a:r>
            <a:r>
              <a:rPr lang="en-US" dirty="0" err="1" smtClean="0"/>
              <a:t>sollicitudin</a:t>
            </a:r>
            <a:r>
              <a:rPr lang="en-US" dirty="0" smtClean="0"/>
              <a:t>, vitae </a:t>
            </a:r>
            <a:r>
              <a:rPr lang="en-US" dirty="0" err="1" smtClean="0"/>
              <a:t>venenatis</a:t>
            </a:r>
            <a:r>
              <a:rPr lang="en-US" dirty="0" smtClean="0"/>
              <a:t> </a:t>
            </a:r>
            <a:r>
              <a:rPr lang="en-US" dirty="0" err="1" smtClean="0"/>
              <a:t>elit</a:t>
            </a:r>
            <a:r>
              <a:rPr lang="en-US" dirty="0" smtClean="0"/>
              <a:t> </a:t>
            </a:r>
            <a:r>
              <a:rPr lang="en-US" dirty="0" err="1" smtClean="0"/>
              <a:t>laoreet</a:t>
            </a:r>
            <a:r>
              <a:rPr lang="en-US" dirty="0" smtClean="0"/>
              <a:t>. </a:t>
            </a:r>
            <a:r>
              <a:rPr lang="en-US" dirty="0" err="1" smtClean="0"/>
              <a:t>Vestibulum</a:t>
            </a:r>
            <a:r>
              <a:rPr lang="en-US" dirty="0" smtClean="0"/>
              <a:t> </a:t>
            </a:r>
            <a:r>
              <a:rPr lang="en-US" dirty="0" err="1" smtClean="0"/>
              <a:t>pretium</a:t>
            </a:r>
            <a:r>
              <a:rPr lang="en-US" dirty="0" smtClean="0"/>
              <a:t> </a:t>
            </a:r>
            <a:r>
              <a:rPr lang="en-US" dirty="0" err="1" smtClean="0"/>
              <a:t>luctus</a:t>
            </a:r>
            <a:r>
              <a:rPr lang="en-US" dirty="0" smtClean="0"/>
              <a:t> </a:t>
            </a:r>
            <a:r>
              <a:rPr lang="en-US" dirty="0" err="1" smtClean="0"/>
              <a:t>lobortis</a:t>
            </a:r>
            <a:r>
              <a:rPr lang="en-US" dirty="0" smtClean="0"/>
              <a:t>. </a:t>
            </a:r>
            <a:r>
              <a:rPr lang="en-US" dirty="0" err="1" smtClean="0"/>
              <a:t>Donec</a:t>
            </a:r>
            <a:r>
              <a:rPr lang="en-US" dirty="0" smtClean="0"/>
              <a:t> </a:t>
            </a:r>
            <a:r>
              <a:rPr lang="en-US" dirty="0" err="1" smtClean="0"/>
              <a:t>justo</a:t>
            </a:r>
            <a:r>
              <a:rPr lang="en-US" dirty="0" smtClean="0"/>
              <a:t> </a:t>
            </a:r>
            <a:r>
              <a:rPr lang="en-US" dirty="0" err="1" smtClean="0"/>
              <a:t>lectus</a:t>
            </a:r>
            <a:r>
              <a:rPr lang="en-US" dirty="0" smtClean="0"/>
              <a:t>, </a:t>
            </a:r>
            <a:r>
              <a:rPr lang="en-US" dirty="0" err="1" smtClean="0"/>
              <a:t>euismod</a:t>
            </a:r>
            <a:r>
              <a:rPr lang="en-US" dirty="0" smtClean="0"/>
              <a:t> </a:t>
            </a:r>
            <a:r>
              <a:rPr lang="en-US" dirty="0" err="1" smtClean="0"/>
              <a:t>nec</a:t>
            </a:r>
            <a:r>
              <a:rPr lang="en-US" dirty="0" smtClean="0"/>
              <a:t> nisi vitae, </a:t>
            </a:r>
            <a:r>
              <a:rPr lang="en-US" dirty="0" err="1" smtClean="0"/>
              <a:t>aliquam</a:t>
            </a:r>
            <a:r>
              <a:rPr lang="en-US" dirty="0" smtClean="0"/>
              <a:t> </a:t>
            </a:r>
            <a:r>
              <a:rPr lang="en-US" dirty="0" err="1" smtClean="0"/>
              <a:t>porta</a:t>
            </a:r>
            <a:r>
              <a:rPr lang="en-US" dirty="0" smtClean="0"/>
              <a:t> </a:t>
            </a:r>
            <a:r>
              <a:rPr lang="en-US" dirty="0" err="1" smtClean="0"/>
              <a:t>arcu</a:t>
            </a:r>
            <a:r>
              <a:rPr lang="en-US" dirty="0" smtClean="0"/>
              <a:t>.</a:t>
            </a:r>
            <a:br>
              <a:rPr lang="en-US" dirty="0" smtClean="0"/>
            </a:br>
            <a:r>
              <a:rPr lang="en-US" dirty="0" smtClean="0"/>
              <a:t/>
            </a:r>
            <a:br>
              <a:rPr lang="en-US" dirty="0" smtClean="0"/>
            </a:br>
            <a:r>
              <a:rPr lang="en-US" dirty="0" err="1" smtClean="0"/>
              <a:t>Nulla</a:t>
            </a:r>
            <a:r>
              <a:rPr lang="en-US" dirty="0" smtClean="0"/>
              <a:t> </a:t>
            </a:r>
            <a:r>
              <a:rPr lang="en-US" dirty="0" err="1" smtClean="0"/>
              <a:t>ut</a:t>
            </a:r>
            <a:r>
              <a:rPr lang="en-US" dirty="0" smtClean="0"/>
              <a:t> </a:t>
            </a:r>
            <a:r>
              <a:rPr lang="en-US" dirty="0" err="1" smtClean="0"/>
              <a:t>faucibus</a:t>
            </a:r>
            <a:r>
              <a:rPr lang="en-US" dirty="0" smtClean="0"/>
              <a:t> </a:t>
            </a:r>
            <a:r>
              <a:rPr lang="en-US" dirty="0" err="1" smtClean="0"/>
              <a:t>erat</a:t>
            </a:r>
            <a:r>
              <a:rPr lang="en-US" dirty="0" smtClean="0"/>
              <a:t>, </a:t>
            </a:r>
            <a:r>
              <a:rPr lang="en-US" dirty="0" err="1" smtClean="0"/>
              <a:t>commodo</a:t>
            </a:r>
            <a:r>
              <a:rPr lang="en-US" dirty="0" smtClean="0"/>
              <a:t> </a:t>
            </a:r>
            <a:r>
              <a:rPr lang="en-US" dirty="0" err="1" smtClean="0"/>
              <a:t>ornare</a:t>
            </a:r>
            <a:r>
              <a:rPr lang="en-US" dirty="0" smtClean="0"/>
              <a:t> </a:t>
            </a:r>
            <a:r>
              <a:rPr lang="en-US" dirty="0" err="1" smtClean="0"/>
              <a:t>tortor</a:t>
            </a:r>
            <a:r>
              <a:rPr lang="en-US" dirty="0" smtClean="0"/>
              <a:t>. </a:t>
            </a:r>
            <a:r>
              <a:rPr lang="en-US" dirty="0" err="1" smtClean="0"/>
              <a:t>Morbi</a:t>
            </a:r>
            <a:r>
              <a:rPr lang="en-US" dirty="0" smtClean="0"/>
              <a:t> </a:t>
            </a:r>
            <a:r>
              <a:rPr lang="en-US" dirty="0" err="1" smtClean="0"/>
              <a:t>varius</a:t>
            </a:r>
            <a:r>
              <a:rPr lang="en-US" dirty="0" smtClean="0"/>
              <a:t> </a:t>
            </a:r>
            <a:r>
              <a:rPr lang="en-US" dirty="0" err="1" smtClean="0"/>
              <a:t>metus</a:t>
            </a:r>
            <a:r>
              <a:rPr lang="en-US" dirty="0" smtClean="0"/>
              <a:t> quam, in </a:t>
            </a:r>
            <a:r>
              <a:rPr lang="en-US" dirty="0" err="1" smtClean="0"/>
              <a:t>ultrices</a:t>
            </a:r>
            <a:r>
              <a:rPr lang="en-US" dirty="0" smtClean="0"/>
              <a:t> </a:t>
            </a:r>
            <a:r>
              <a:rPr lang="en-US" dirty="0" err="1" smtClean="0"/>
              <a:t>est</a:t>
            </a:r>
            <a:r>
              <a:rPr lang="en-US" dirty="0" smtClean="0"/>
              <a:t> </a:t>
            </a:r>
            <a:r>
              <a:rPr lang="en-US" dirty="0" err="1" smtClean="0"/>
              <a:t>dignissim</a:t>
            </a:r>
            <a:r>
              <a:rPr lang="en-US" dirty="0" smtClean="0"/>
              <a:t> id. </a:t>
            </a:r>
            <a:r>
              <a:rPr lang="en-US" dirty="0" err="1" smtClean="0"/>
              <a:t>Aliquam</a:t>
            </a:r>
            <a:r>
              <a:rPr lang="en-US" dirty="0" smtClean="0"/>
              <a:t> </a:t>
            </a:r>
            <a:r>
              <a:rPr lang="en-US" dirty="0" err="1" smtClean="0"/>
              <a:t>pretium</a:t>
            </a:r>
            <a:r>
              <a:rPr lang="en-US" dirty="0" smtClean="0"/>
              <a:t> </a:t>
            </a:r>
            <a:r>
              <a:rPr lang="en-US" dirty="0" err="1" smtClean="0"/>
              <a:t>accumsan</a:t>
            </a:r>
            <a:r>
              <a:rPr lang="en-US" dirty="0" smtClean="0"/>
              <a:t> </a:t>
            </a:r>
            <a:r>
              <a:rPr lang="en-US" dirty="0" err="1" smtClean="0"/>
              <a:t>lectus</a:t>
            </a:r>
            <a:r>
              <a:rPr lang="en-US" dirty="0" smtClean="0"/>
              <a:t> </a:t>
            </a:r>
            <a:r>
              <a:rPr lang="en-US" dirty="0" err="1" smtClean="0"/>
              <a:t>ut</a:t>
            </a:r>
            <a:r>
              <a:rPr lang="en-US" dirty="0" smtClean="0"/>
              <a:t> </a:t>
            </a:r>
            <a:r>
              <a:rPr lang="en-US" dirty="0" err="1" smtClean="0"/>
              <a:t>vestibulum</a:t>
            </a:r>
            <a:r>
              <a:rPr lang="en-US" dirty="0" smtClean="0"/>
              <a:t>. In </a:t>
            </a:r>
            <a:r>
              <a:rPr lang="en-US" dirty="0" err="1" smtClean="0"/>
              <a:t>sed</a:t>
            </a:r>
            <a:r>
              <a:rPr lang="en-US" dirty="0" smtClean="0"/>
              <a:t> mi </a:t>
            </a:r>
            <a:r>
              <a:rPr lang="en-US" dirty="0" err="1" smtClean="0"/>
              <a:t>felis</a:t>
            </a:r>
            <a:r>
              <a:rPr lang="en-US" dirty="0" smtClean="0"/>
              <a:t>. In </a:t>
            </a:r>
            <a:r>
              <a:rPr lang="en-US" dirty="0" err="1" smtClean="0"/>
              <a:t>nec</a:t>
            </a:r>
            <a:r>
              <a:rPr lang="en-US" dirty="0" smtClean="0"/>
              <a:t> </a:t>
            </a:r>
            <a:r>
              <a:rPr lang="en-US" dirty="0" err="1" smtClean="0"/>
              <a:t>porta</a:t>
            </a:r>
            <a:r>
              <a:rPr lang="en-US" dirty="0" smtClean="0"/>
              <a:t> </a:t>
            </a:r>
            <a:r>
              <a:rPr lang="en-US" dirty="0" err="1" smtClean="0"/>
              <a:t>orci</a:t>
            </a:r>
            <a:r>
              <a:rPr lang="en-US" dirty="0" smtClean="0"/>
              <a:t>. Nam </a:t>
            </a:r>
            <a:r>
              <a:rPr lang="en-US" dirty="0" err="1" smtClean="0"/>
              <a:t>nunc</a:t>
            </a:r>
            <a:r>
              <a:rPr lang="en-US" dirty="0" smtClean="0"/>
              <a:t> </a:t>
            </a:r>
            <a:r>
              <a:rPr lang="en-US" dirty="0" err="1" smtClean="0"/>
              <a:t>tortor</a:t>
            </a:r>
            <a:r>
              <a:rPr lang="en-US" dirty="0" smtClean="0"/>
              <a:t>, </a:t>
            </a:r>
            <a:r>
              <a:rPr lang="en-US" dirty="0" err="1" smtClean="0"/>
              <a:t>imperdiet</a:t>
            </a:r>
            <a:r>
              <a:rPr lang="en-US" dirty="0" smtClean="0"/>
              <a:t> ac semper sit </a:t>
            </a:r>
            <a:r>
              <a:rPr lang="en-US" dirty="0" err="1" smtClean="0"/>
              <a:t>amet</a:t>
            </a:r>
            <a:r>
              <a:rPr lang="en-US" dirty="0" smtClean="0"/>
              <a:t>, </a:t>
            </a:r>
            <a:r>
              <a:rPr lang="en-US" dirty="0" err="1" smtClean="0"/>
              <a:t>ultricies</a:t>
            </a:r>
            <a:r>
              <a:rPr lang="en-US" dirty="0" smtClean="0"/>
              <a:t> </a:t>
            </a:r>
            <a:r>
              <a:rPr lang="en-US" dirty="0" err="1" smtClean="0"/>
              <a:t>nec</a:t>
            </a:r>
            <a:r>
              <a:rPr lang="en-US" dirty="0" smtClean="0"/>
              <a:t> nisi.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Morbi</a:t>
            </a:r>
            <a:r>
              <a:rPr lang="en-US" dirty="0" smtClean="0"/>
              <a:t> sit </a:t>
            </a:r>
            <a:r>
              <a:rPr lang="en-US" dirty="0" err="1" smtClean="0"/>
              <a:t>amet</a:t>
            </a:r>
            <a:r>
              <a:rPr lang="en-US" dirty="0" smtClean="0"/>
              <a:t> </a:t>
            </a:r>
            <a:r>
              <a:rPr lang="en-US" dirty="0" err="1" smtClean="0"/>
              <a:t>condimentum</a:t>
            </a:r>
            <a:r>
              <a:rPr lang="en-US" dirty="0" smtClean="0"/>
              <a:t> </a:t>
            </a:r>
            <a:r>
              <a:rPr lang="en-US" dirty="0" err="1" smtClean="0"/>
              <a:t>nibh</a:t>
            </a:r>
            <a:r>
              <a:rPr lang="en-US" dirty="0" smtClean="0"/>
              <a:t>. </a:t>
            </a:r>
            <a:r>
              <a:rPr lang="en-US" dirty="0" err="1" smtClean="0"/>
              <a:t>Suspendisse</a:t>
            </a:r>
            <a:r>
              <a:rPr lang="en-US" dirty="0" smtClean="0"/>
              <a:t> vitae </a:t>
            </a:r>
            <a:r>
              <a:rPr lang="en-US" dirty="0" err="1" smtClean="0"/>
              <a:t>diam</a:t>
            </a:r>
            <a:r>
              <a:rPr lang="en-US" dirty="0" smtClean="0"/>
              <a:t> </a:t>
            </a:r>
            <a:r>
              <a:rPr lang="en-US" dirty="0" err="1" smtClean="0"/>
              <a:t>nec</a:t>
            </a:r>
            <a:r>
              <a:rPr lang="en-US" dirty="0" smtClean="0"/>
              <a:t> </a:t>
            </a:r>
            <a:r>
              <a:rPr lang="en-US" dirty="0" err="1" smtClean="0"/>
              <a:t>libero</a:t>
            </a:r>
            <a:r>
              <a:rPr lang="en-US" dirty="0" smtClean="0"/>
              <a:t> </a:t>
            </a:r>
            <a:r>
              <a:rPr lang="en-US" dirty="0" err="1" smtClean="0"/>
              <a:t>rhoncus</a:t>
            </a:r>
            <a:r>
              <a:rPr lang="en-US" dirty="0" smtClean="0"/>
              <a:t> </a:t>
            </a:r>
            <a:r>
              <a:rPr lang="en-US" dirty="0" err="1" smtClean="0"/>
              <a:t>finibus</a:t>
            </a:r>
            <a:r>
              <a:rPr lang="en-US" dirty="0" smtClean="0"/>
              <a:t> ac </a:t>
            </a:r>
            <a:r>
              <a:rPr lang="en-US" dirty="0" err="1" smtClean="0"/>
              <a:t>nec</a:t>
            </a:r>
            <a:r>
              <a:rPr lang="en-US" dirty="0" smtClean="0"/>
              <a:t> diam. </a:t>
            </a:r>
            <a:r>
              <a:rPr lang="en-US" dirty="0" err="1" smtClean="0"/>
              <a:t>Etiam</a:t>
            </a:r>
            <a:r>
              <a:rPr lang="en-US" dirty="0" smtClean="0"/>
              <a:t> non </a:t>
            </a:r>
            <a:r>
              <a:rPr lang="en-US" dirty="0" err="1" smtClean="0"/>
              <a:t>neque</a:t>
            </a:r>
            <a:r>
              <a:rPr lang="en-US" dirty="0" smtClean="0"/>
              <a:t> </a:t>
            </a:r>
            <a:r>
              <a:rPr lang="en-US" dirty="0" err="1" smtClean="0"/>
              <a:t>efficitur</a:t>
            </a:r>
            <a:r>
              <a:rPr lang="en-US" dirty="0" smtClean="0"/>
              <a:t>, </a:t>
            </a:r>
            <a:r>
              <a:rPr lang="en-US" dirty="0" err="1" smtClean="0"/>
              <a:t>placerat</a:t>
            </a:r>
            <a:r>
              <a:rPr lang="en-US" dirty="0" smtClean="0"/>
              <a:t> </a:t>
            </a:r>
            <a:r>
              <a:rPr lang="en-US" dirty="0" err="1" smtClean="0"/>
              <a:t>massa</a:t>
            </a:r>
            <a:r>
              <a:rPr lang="en-US" dirty="0" smtClean="0"/>
              <a:t> a, </a:t>
            </a:r>
            <a:r>
              <a:rPr lang="en-US" dirty="0" err="1" smtClean="0"/>
              <a:t>feugiat</a:t>
            </a:r>
            <a:r>
              <a:rPr lang="en-US" dirty="0" smtClean="0"/>
              <a:t> </a:t>
            </a:r>
            <a:r>
              <a:rPr lang="en-US" dirty="0" err="1" smtClean="0"/>
              <a:t>turpis</a:t>
            </a:r>
            <a:r>
              <a:rPr lang="en-US" dirty="0" smtClean="0"/>
              <a:t>. </a:t>
            </a:r>
            <a:r>
              <a:rPr lang="en-US" dirty="0" err="1" smtClean="0"/>
              <a:t>Morbi</a:t>
            </a:r>
            <a:r>
              <a:rPr lang="en-US" dirty="0" smtClean="0"/>
              <a:t> at lacus a </a:t>
            </a:r>
            <a:r>
              <a:rPr lang="en-US" dirty="0" err="1" smtClean="0"/>
              <a:t>tortor</a:t>
            </a:r>
            <a:r>
              <a:rPr lang="en-US" dirty="0" smtClean="0"/>
              <a:t> </a:t>
            </a:r>
            <a:r>
              <a:rPr lang="en-US" dirty="0" err="1" smtClean="0"/>
              <a:t>posuere</a:t>
            </a:r>
            <a:r>
              <a:rPr lang="en-US" dirty="0" smtClean="0"/>
              <a:t> </a:t>
            </a:r>
            <a:r>
              <a:rPr lang="en-US" dirty="0" err="1" smtClean="0"/>
              <a:t>iaculis</a:t>
            </a:r>
            <a:r>
              <a:rPr lang="en-US" dirty="0" smtClean="0"/>
              <a:t>. </a:t>
            </a:r>
            <a:r>
              <a:rPr lang="en-US" dirty="0" err="1" smtClean="0"/>
              <a:t>Praesent</a:t>
            </a:r>
            <a:r>
              <a:rPr lang="en-US" dirty="0" smtClean="0"/>
              <a:t> </a:t>
            </a:r>
            <a:r>
              <a:rPr lang="en-US" dirty="0" err="1" smtClean="0"/>
              <a:t>pharetra</a:t>
            </a:r>
            <a:r>
              <a:rPr lang="en-US" dirty="0" smtClean="0"/>
              <a:t> </a:t>
            </a:r>
            <a:r>
              <a:rPr lang="en-US" dirty="0" err="1" smtClean="0"/>
              <a:t>arcu</a:t>
            </a:r>
            <a:r>
              <a:rPr lang="en-US" dirty="0" smtClean="0"/>
              <a:t> </a:t>
            </a:r>
            <a:r>
              <a:rPr lang="en-US" dirty="0" err="1" smtClean="0"/>
              <a:t>pellentesque</a:t>
            </a:r>
            <a:r>
              <a:rPr lang="en-US" dirty="0" smtClean="0"/>
              <a:t> nisi </a:t>
            </a:r>
            <a:r>
              <a:rPr lang="en-US" dirty="0" err="1" smtClean="0"/>
              <a:t>vulputate</a:t>
            </a:r>
            <a:r>
              <a:rPr lang="en-US" dirty="0" smtClean="0"/>
              <a:t> </a:t>
            </a:r>
            <a:r>
              <a:rPr lang="en-US" dirty="0" err="1" smtClean="0"/>
              <a:t>imperdiet</a:t>
            </a:r>
            <a:r>
              <a:rPr lang="en-US" dirty="0" smtClean="0"/>
              <a:t>. </a:t>
            </a:r>
            <a:r>
              <a:rPr lang="en-US" dirty="0" err="1" smtClean="0"/>
              <a:t>Praesent</a:t>
            </a:r>
            <a:r>
              <a:rPr lang="en-US" dirty="0" smtClean="0"/>
              <a:t> </a:t>
            </a:r>
            <a:r>
              <a:rPr lang="en-US" dirty="0" err="1" smtClean="0"/>
              <a:t>vestibulum</a:t>
            </a:r>
            <a:r>
              <a:rPr lang="en-US" dirty="0" smtClean="0"/>
              <a:t> </a:t>
            </a:r>
            <a:r>
              <a:rPr lang="en-US" dirty="0" err="1" smtClean="0"/>
              <a:t>volutpat</a:t>
            </a:r>
            <a:r>
              <a:rPr lang="en-US" dirty="0" smtClean="0"/>
              <a:t> </a:t>
            </a:r>
            <a:r>
              <a:rPr lang="en-US" dirty="0" err="1" smtClean="0"/>
              <a:t>eros</a:t>
            </a:r>
            <a:r>
              <a:rPr lang="en-US" dirty="0" smtClean="0"/>
              <a:t>, </a:t>
            </a:r>
            <a:r>
              <a:rPr lang="en-US" dirty="0" err="1" smtClean="0"/>
              <a:t>ut</a:t>
            </a:r>
            <a:r>
              <a:rPr lang="en-US" dirty="0" smtClean="0"/>
              <a:t> </a:t>
            </a:r>
            <a:r>
              <a:rPr lang="en-US" dirty="0" err="1" smtClean="0"/>
              <a:t>congue</a:t>
            </a:r>
            <a:r>
              <a:rPr lang="en-US" dirty="0" smtClean="0"/>
              <a:t> </a:t>
            </a:r>
            <a:r>
              <a:rPr lang="en-US" dirty="0" err="1" smtClean="0"/>
              <a:t>sem</a:t>
            </a:r>
            <a:r>
              <a:rPr lang="en-US" dirty="0" smtClean="0"/>
              <a:t> </a:t>
            </a:r>
            <a:r>
              <a:rPr lang="en-US" dirty="0" err="1" smtClean="0"/>
              <a:t>cursus</a:t>
            </a:r>
            <a:r>
              <a:rPr lang="en-US" dirty="0" smtClean="0"/>
              <a:t> id. </a:t>
            </a:r>
            <a:r>
              <a:rPr lang="en-US" dirty="0" err="1" smtClean="0"/>
              <a:t>Nulla</a:t>
            </a:r>
            <a:r>
              <a:rPr lang="en-US" dirty="0" smtClean="0"/>
              <a:t> </a:t>
            </a:r>
            <a:r>
              <a:rPr lang="en-US" dirty="0" err="1" smtClean="0"/>
              <a:t>lorem</a:t>
            </a:r>
            <a:r>
              <a:rPr lang="en-US" dirty="0" smtClean="0"/>
              <a:t> </a:t>
            </a:r>
            <a:r>
              <a:rPr lang="en-US" dirty="0" err="1" smtClean="0"/>
              <a:t>purus</a:t>
            </a:r>
            <a:r>
              <a:rPr lang="en-US" dirty="0" smtClean="0"/>
              <a:t>, </a:t>
            </a:r>
            <a:r>
              <a:rPr lang="en-US" dirty="0" err="1" smtClean="0"/>
              <a:t>maximus</a:t>
            </a:r>
            <a:r>
              <a:rPr lang="en-US" dirty="0" smtClean="0"/>
              <a:t> </a:t>
            </a:r>
            <a:r>
              <a:rPr lang="en-US" dirty="0" err="1" smtClean="0"/>
              <a:t>elementum</a:t>
            </a:r>
            <a:r>
              <a:rPr lang="en-US" dirty="0" smtClean="0"/>
              <a:t> ante vitae, </a:t>
            </a:r>
            <a:r>
              <a:rPr lang="en-US" dirty="0" err="1" smtClean="0"/>
              <a:t>sodales</a:t>
            </a:r>
            <a:r>
              <a:rPr lang="en-US" dirty="0" smtClean="0"/>
              <a:t> </a:t>
            </a:r>
            <a:r>
              <a:rPr lang="en-US" dirty="0" err="1" smtClean="0"/>
              <a:t>tristique</a:t>
            </a:r>
            <a:r>
              <a:rPr lang="en-US" dirty="0" smtClean="0"/>
              <a:t> mi. </a:t>
            </a:r>
            <a:r>
              <a:rPr lang="en-US" dirty="0" err="1" smtClean="0"/>
              <a:t>Mauris</a:t>
            </a:r>
            <a:r>
              <a:rPr lang="en-US" dirty="0" smtClean="0"/>
              <a:t> </a:t>
            </a:r>
            <a:r>
              <a:rPr lang="en-US" dirty="0" err="1" smtClean="0"/>
              <a:t>quis</a:t>
            </a:r>
            <a:r>
              <a:rPr lang="en-US" dirty="0" smtClean="0"/>
              <a:t> </a:t>
            </a:r>
            <a:r>
              <a:rPr lang="en-US" dirty="0" err="1" smtClean="0"/>
              <a:t>molestie</a:t>
            </a:r>
            <a:r>
              <a:rPr lang="en-US" dirty="0" smtClean="0"/>
              <a:t> </a:t>
            </a:r>
            <a:r>
              <a:rPr lang="en-US" dirty="0" err="1" smtClean="0"/>
              <a:t>orci</a:t>
            </a:r>
            <a:r>
              <a:rPr lang="en-US" dirty="0" smtClean="0"/>
              <a:t>. </a:t>
            </a:r>
            <a:r>
              <a:rPr lang="en-US" dirty="0" err="1" smtClean="0"/>
              <a:t>Fusce</a:t>
            </a:r>
            <a:r>
              <a:rPr lang="en-US" dirty="0" smtClean="0"/>
              <a:t> </a:t>
            </a:r>
            <a:r>
              <a:rPr lang="en-US" dirty="0" err="1" smtClean="0"/>
              <a:t>interdum</a:t>
            </a:r>
            <a:r>
              <a:rPr lang="en-US" dirty="0" smtClean="0"/>
              <a:t> </a:t>
            </a:r>
            <a:r>
              <a:rPr lang="en-US" dirty="0" err="1" smtClean="0"/>
              <a:t>porta</a:t>
            </a:r>
            <a:r>
              <a:rPr lang="en-US" dirty="0" smtClean="0"/>
              <a:t> </a:t>
            </a:r>
            <a:r>
              <a:rPr lang="en-US" dirty="0" err="1" smtClean="0"/>
              <a:t>aliquet</a:t>
            </a:r>
            <a:r>
              <a:rPr lang="en-US" dirty="0" smtClean="0"/>
              <a:t>.</a:t>
            </a:r>
            <a:br>
              <a:rPr lang="en-US" dirty="0" smtClean="0"/>
            </a:br>
            <a:r>
              <a:rPr lang="en-US" dirty="0" smtClean="0"/>
              <a:t/>
            </a:r>
            <a:br>
              <a:rPr lang="en-US" dirty="0" smtClean="0"/>
            </a:br>
            <a:r>
              <a:rPr lang="en-US" dirty="0" err="1" smtClean="0"/>
              <a:t>Quisque</a:t>
            </a:r>
            <a:r>
              <a:rPr lang="en-US" dirty="0" smtClean="0"/>
              <a:t> vitae </a:t>
            </a:r>
            <a:r>
              <a:rPr lang="en-US" dirty="0" err="1" smtClean="0"/>
              <a:t>libero</a:t>
            </a:r>
            <a:r>
              <a:rPr lang="en-US" dirty="0" smtClean="0"/>
              <a:t> ac quam </a:t>
            </a:r>
            <a:r>
              <a:rPr lang="en-US" dirty="0" err="1" smtClean="0"/>
              <a:t>pharetra</a:t>
            </a:r>
            <a:r>
              <a:rPr lang="en-US" dirty="0" smtClean="0"/>
              <a:t> </a:t>
            </a:r>
            <a:r>
              <a:rPr lang="en-US" dirty="0" err="1" smtClean="0"/>
              <a:t>ultricies</a:t>
            </a:r>
            <a:r>
              <a:rPr lang="en-US" dirty="0" smtClean="0"/>
              <a:t> </a:t>
            </a:r>
            <a:r>
              <a:rPr lang="en-US" dirty="0" err="1" smtClean="0"/>
              <a:t>sed</a:t>
            </a:r>
            <a:r>
              <a:rPr lang="en-US" dirty="0" smtClean="0"/>
              <a:t> </a:t>
            </a:r>
            <a:r>
              <a:rPr lang="en-US" dirty="0" err="1" smtClean="0"/>
              <a:t>nec</a:t>
            </a:r>
            <a:r>
              <a:rPr lang="en-US" dirty="0" smtClean="0"/>
              <a:t> </a:t>
            </a:r>
            <a:r>
              <a:rPr lang="en-US" dirty="0" err="1" smtClean="0"/>
              <a:t>nibh</a:t>
            </a:r>
            <a:r>
              <a:rPr lang="en-US" dirty="0" smtClean="0"/>
              <a:t>. </a:t>
            </a:r>
            <a:r>
              <a:rPr lang="en-US" dirty="0" err="1" smtClean="0"/>
              <a:t>Proin</a:t>
            </a:r>
            <a:r>
              <a:rPr lang="en-US" dirty="0" smtClean="0"/>
              <a:t> in </a:t>
            </a:r>
            <a:r>
              <a:rPr lang="en-US" dirty="0" err="1" smtClean="0"/>
              <a:t>sapien</a:t>
            </a:r>
            <a:r>
              <a:rPr lang="en-US" dirty="0" smtClean="0"/>
              <a:t> </a:t>
            </a:r>
            <a:r>
              <a:rPr lang="en-US" dirty="0" err="1" smtClean="0"/>
              <a:t>volutpat</a:t>
            </a:r>
            <a:r>
              <a:rPr lang="en-US" dirty="0" smtClean="0"/>
              <a:t>, </a:t>
            </a:r>
            <a:r>
              <a:rPr lang="en-US" dirty="0" err="1" smtClean="0"/>
              <a:t>vulputate</a:t>
            </a:r>
            <a:r>
              <a:rPr lang="en-US" dirty="0" smtClean="0"/>
              <a:t> </a:t>
            </a:r>
            <a:r>
              <a:rPr lang="en-US" dirty="0" err="1" smtClean="0"/>
              <a:t>nisl</a:t>
            </a:r>
            <a:r>
              <a:rPr lang="en-US" dirty="0" smtClean="0"/>
              <a:t> </a:t>
            </a:r>
            <a:r>
              <a:rPr lang="en-US" dirty="0" err="1" smtClean="0"/>
              <a:t>nec</a:t>
            </a:r>
            <a:r>
              <a:rPr lang="en-US" dirty="0" smtClean="0"/>
              <a:t>, </a:t>
            </a:r>
            <a:r>
              <a:rPr lang="en-US" dirty="0" err="1" smtClean="0"/>
              <a:t>fermentum</a:t>
            </a:r>
            <a:r>
              <a:rPr lang="en-US" dirty="0" smtClean="0"/>
              <a:t> </a:t>
            </a:r>
            <a:r>
              <a:rPr lang="en-US" dirty="0" err="1" smtClean="0"/>
              <a:t>neque</a:t>
            </a:r>
            <a:r>
              <a:rPr lang="en-US" dirty="0" smtClean="0"/>
              <a:t>. </a:t>
            </a:r>
            <a:r>
              <a:rPr lang="en-US" dirty="0" err="1" smtClean="0"/>
              <a:t>Etiam</a:t>
            </a:r>
            <a:r>
              <a:rPr lang="en-US" dirty="0" smtClean="0"/>
              <a:t> sit </a:t>
            </a:r>
            <a:r>
              <a:rPr lang="en-US" dirty="0" err="1" smtClean="0"/>
              <a:t>amet</a:t>
            </a:r>
            <a:r>
              <a:rPr lang="en-US" dirty="0" smtClean="0"/>
              <a:t> </a:t>
            </a:r>
            <a:r>
              <a:rPr lang="en-US" dirty="0" err="1" smtClean="0"/>
              <a:t>est</a:t>
            </a:r>
            <a:r>
              <a:rPr lang="en-US" dirty="0" smtClean="0"/>
              <a:t> </a:t>
            </a:r>
            <a:r>
              <a:rPr lang="en-US" dirty="0" err="1" smtClean="0"/>
              <a:t>vestibulum</a:t>
            </a:r>
            <a:r>
              <a:rPr lang="en-US" dirty="0" smtClean="0"/>
              <a:t>, </a:t>
            </a:r>
            <a:r>
              <a:rPr lang="en-US" dirty="0" err="1" smtClean="0"/>
              <a:t>vestibulum</a:t>
            </a:r>
            <a:r>
              <a:rPr lang="en-US" dirty="0" smtClean="0"/>
              <a:t> </a:t>
            </a:r>
            <a:r>
              <a:rPr lang="en-US" dirty="0" err="1" smtClean="0"/>
              <a:t>velit</a:t>
            </a:r>
            <a:r>
              <a:rPr lang="en-US" dirty="0" smtClean="0"/>
              <a:t> at, </a:t>
            </a:r>
            <a:r>
              <a:rPr lang="en-US" dirty="0" err="1" smtClean="0"/>
              <a:t>venenatis</a:t>
            </a:r>
            <a:r>
              <a:rPr lang="en-US" dirty="0" smtClean="0"/>
              <a:t> </a:t>
            </a:r>
            <a:r>
              <a:rPr lang="en-US" dirty="0" err="1" smtClean="0"/>
              <a:t>felis</a:t>
            </a:r>
            <a:r>
              <a:rPr lang="en-US" dirty="0" smtClean="0"/>
              <a:t>. </a:t>
            </a:r>
            <a:r>
              <a:rPr lang="en-US" dirty="0" err="1" smtClean="0"/>
              <a:t>Vestibulum</a:t>
            </a:r>
            <a:r>
              <a:rPr lang="en-US" dirty="0" smtClean="0"/>
              <a:t> dictum </a:t>
            </a:r>
            <a:r>
              <a:rPr lang="en-US" dirty="0" err="1" smtClean="0"/>
              <a:t>aliquam</a:t>
            </a:r>
            <a:r>
              <a:rPr lang="en-US" dirty="0" smtClean="0"/>
              <a:t> </a:t>
            </a:r>
            <a:r>
              <a:rPr lang="en-US" dirty="0" err="1" smtClean="0"/>
              <a:t>leo</a:t>
            </a:r>
            <a:r>
              <a:rPr lang="en-US" dirty="0" smtClean="0"/>
              <a:t>. </a:t>
            </a:r>
            <a:r>
              <a:rPr lang="en-US" dirty="0" err="1" smtClean="0"/>
              <a:t>Pellentesque</a:t>
            </a:r>
            <a:r>
              <a:rPr lang="en-US" dirty="0" smtClean="0"/>
              <a:t> </a:t>
            </a:r>
            <a:r>
              <a:rPr lang="en-US" dirty="0" err="1" smtClean="0"/>
              <a:t>ullamcorper</a:t>
            </a:r>
            <a:r>
              <a:rPr lang="en-US" dirty="0" smtClean="0"/>
              <a:t> </a:t>
            </a:r>
            <a:r>
              <a:rPr lang="en-US" dirty="0" err="1" smtClean="0"/>
              <a:t>aliquam</a:t>
            </a:r>
            <a:r>
              <a:rPr lang="en-US" dirty="0" smtClean="0"/>
              <a:t> </a:t>
            </a:r>
            <a:r>
              <a:rPr lang="en-US" dirty="0" err="1" smtClean="0"/>
              <a:t>vestibulum</a:t>
            </a:r>
            <a:r>
              <a:rPr lang="en-US" dirty="0" smtClean="0"/>
              <a:t>. </a:t>
            </a:r>
            <a:r>
              <a:rPr lang="en-US" dirty="0" err="1" smtClean="0"/>
              <a:t>Phasellus</a:t>
            </a:r>
            <a:r>
              <a:rPr lang="en-US" dirty="0" smtClean="0"/>
              <a:t> </a:t>
            </a:r>
            <a:r>
              <a:rPr lang="en-US" dirty="0" err="1" smtClean="0"/>
              <a:t>sollicitudin</a:t>
            </a:r>
            <a:r>
              <a:rPr lang="en-US" dirty="0" smtClean="0"/>
              <a:t> </a:t>
            </a:r>
            <a:r>
              <a:rPr lang="en-US" dirty="0" err="1" smtClean="0"/>
              <a:t>purus</a:t>
            </a:r>
            <a:r>
              <a:rPr lang="en-US" dirty="0" smtClean="0"/>
              <a:t> </a:t>
            </a:r>
            <a:r>
              <a:rPr lang="en-US" dirty="0" err="1" smtClean="0"/>
              <a:t>nibh</a:t>
            </a:r>
            <a:r>
              <a:rPr lang="en-US" dirty="0" smtClean="0"/>
              <a:t>, non </a:t>
            </a:r>
            <a:r>
              <a:rPr lang="en-US" dirty="0" err="1" smtClean="0"/>
              <a:t>lacinia</a:t>
            </a:r>
            <a:r>
              <a:rPr lang="en-US" dirty="0" smtClean="0"/>
              <a:t> mi semper a. </a:t>
            </a:r>
            <a:r>
              <a:rPr lang="en-US" dirty="0" err="1" smtClean="0"/>
              <a:t>Pellentesque</a:t>
            </a:r>
            <a:r>
              <a:rPr lang="en-US" dirty="0" smtClean="0"/>
              <a:t> </a:t>
            </a:r>
            <a:r>
              <a:rPr lang="en-US" dirty="0" err="1" smtClean="0"/>
              <a:t>tellus</a:t>
            </a:r>
            <a:r>
              <a:rPr lang="en-US" dirty="0" smtClean="0"/>
              <a:t> </a:t>
            </a:r>
            <a:r>
              <a:rPr lang="en-US" dirty="0" err="1" smtClean="0"/>
              <a:t>velit</a:t>
            </a:r>
            <a:r>
              <a:rPr lang="en-US" dirty="0" smtClean="0"/>
              <a:t>, </a:t>
            </a:r>
            <a:r>
              <a:rPr lang="en-US" dirty="0" err="1" smtClean="0"/>
              <a:t>varius</a:t>
            </a:r>
            <a:r>
              <a:rPr lang="en-US" dirty="0" smtClean="0"/>
              <a:t> in </a:t>
            </a:r>
            <a:r>
              <a:rPr lang="en-US" dirty="0" err="1" smtClean="0"/>
              <a:t>finibus</a:t>
            </a:r>
            <a:r>
              <a:rPr lang="en-US" dirty="0" smtClean="0"/>
              <a:t> sit </a:t>
            </a:r>
            <a:r>
              <a:rPr lang="en-US" dirty="0" err="1" smtClean="0"/>
              <a:t>amet</a:t>
            </a:r>
            <a:r>
              <a:rPr lang="en-US" dirty="0" smtClean="0"/>
              <a:t>, </a:t>
            </a:r>
            <a:r>
              <a:rPr lang="en-US" dirty="0" err="1" smtClean="0"/>
              <a:t>pretium</a:t>
            </a:r>
            <a:r>
              <a:rPr lang="en-US" dirty="0" smtClean="0"/>
              <a:t> </a:t>
            </a:r>
            <a:r>
              <a:rPr lang="en-US" dirty="0" err="1" smtClean="0"/>
              <a:t>eget</a:t>
            </a:r>
            <a:r>
              <a:rPr lang="en-US" dirty="0" smtClean="0"/>
              <a:t> </a:t>
            </a:r>
            <a:r>
              <a:rPr lang="en-US" dirty="0" err="1" smtClean="0"/>
              <a:t>enim</a:t>
            </a:r>
            <a:r>
              <a:rPr lang="en-US" dirty="0" smtClean="0"/>
              <a:t>.</a:t>
            </a:r>
            <a:br>
              <a:rPr lang="en-US" dirty="0" smtClean="0"/>
            </a:br>
            <a:r>
              <a:rPr lang="en-US" dirty="0" smtClean="0"/>
              <a:t/>
            </a:r>
            <a:br>
              <a:rPr lang="en-US" dirty="0" smtClean="0"/>
            </a:br>
            <a:r>
              <a:rPr lang="en-US" dirty="0" err="1" smtClean="0"/>
              <a:t>Vivamus</a:t>
            </a:r>
            <a:r>
              <a:rPr lang="en-US" dirty="0" smtClean="0"/>
              <a:t> </a:t>
            </a:r>
            <a:r>
              <a:rPr lang="en-US" dirty="0" err="1" smtClean="0"/>
              <a:t>bibendum</a:t>
            </a:r>
            <a:r>
              <a:rPr lang="en-US" dirty="0" smtClean="0"/>
              <a:t> vitae </a:t>
            </a:r>
            <a:r>
              <a:rPr lang="en-US" dirty="0" err="1" smtClean="0"/>
              <a:t>urna</a:t>
            </a:r>
            <a:r>
              <a:rPr lang="en-US" dirty="0" smtClean="0"/>
              <a:t> et </a:t>
            </a:r>
            <a:r>
              <a:rPr lang="en-US" dirty="0" err="1" smtClean="0"/>
              <a:t>molestie</a:t>
            </a:r>
            <a:r>
              <a:rPr lang="en-US" dirty="0" smtClean="0"/>
              <a:t>. In </a:t>
            </a:r>
            <a:r>
              <a:rPr lang="en-US" dirty="0" err="1" smtClean="0"/>
              <a:t>venenatis</a:t>
            </a:r>
            <a:r>
              <a:rPr lang="en-US" dirty="0" smtClean="0"/>
              <a:t> </a:t>
            </a:r>
            <a:r>
              <a:rPr lang="en-US" dirty="0" err="1" smtClean="0"/>
              <a:t>erat</a:t>
            </a:r>
            <a:r>
              <a:rPr lang="en-US" dirty="0" smtClean="0"/>
              <a:t> vitae </a:t>
            </a:r>
            <a:r>
              <a:rPr lang="en-US" dirty="0" err="1" smtClean="0"/>
              <a:t>augue</a:t>
            </a:r>
            <a:r>
              <a:rPr lang="en-US" dirty="0" smtClean="0"/>
              <a:t> </a:t>
            </a:r>
            <a:r>
              <a:rPr lang="en-US" dirty="0" err="1" smtClean="0"/>
              <a:t>egestas</a:t>
            </a:r>
            <a:r>
              <a:rPr lang="en-US" dirty="0" smtClean="0"/>
              <a:t> </a:t>
            </a:r>
            <a:r>
              <a:rPr lang="en-US" dirty="0" err="1" smtClean="0"/>
              <a:t>tincidunt</a:t>
            </a:r>
            <a:r>
              <a:rPr lang="en-US" dirty="0" smtClean="0"/>
              <a:t>. </a:t>
            </a:r>
            <a:r>
              <a:rPr lang="en-US" dirty="0" err="1" smtClean="0"/>
              <a:t>Duis</a:t>
            </a:r>
            <a:r>
              <a:rPr lang="en-US" dirty="0" smtClean="0"/>
              <a:t> at </a:t>
            </a:r>
            <a:r>
              <a:rPr lang="en-US" dirty="0" err="1" smtClean="0"/>
              <a:t>laoreet</a:t>
            </a:r>
            <a:r>
              <a:rPr lang="en-US" dirty="0" smtClean="0"/>
              <a:t> </a:t>
            </a:r>
            <a:r>
              <a:rPr lang="en-US" dirty="0" err="1" smtClean="0"/>
              <a:t>libero</a:t>
            </a:r>
            <a:r>
              <a:rPr lang="en-US" dirty="0" smtClean="0"/>
              <a:t>. </a:t>
            </a:r>
            <a:r>
              <a:rPr lang="en-US" dirty="0" err="1" smtClean="0"/>
              <a:t>Pellentesque</a:t>
            </a:r>
            <a:r>
              <a:rPr lang="en-US" dirty="0" smtClean="0"/>
              <a:t> </a:t>
            </a:r>
            <a:r>
              <a:rPr lang="en-US" dirty="0" err="1" smtClean="0"/>
              <a:t>ut</a:t>
            </a:r>
            <a:r>
              <a:rPr lang="en-US" dirty="0" smtClean="0"/>
              <a:t> </a:t>
            </a:r>
            <a:r>
              <a:rPr lang="en-US" dirty="0" err="1" smtClean="0"/>
              <a:t>elit</a:t>
            </a:r>
            <a:r>
              <a:rPr lang="en-US" dirty="0" smtClean="0"/>
              <a:t> ac </a:t>
            </a:r>
            <a:r>
              <a:rPr lang="en-US" dirty="0" err="1" smtClean="0"/>
              <a:t>augue</a:t>
            </a:r>
            <a:r>
              <a:rPr lang="en-US" dirty="0" smtClean="0"/>
              <a:t> </a:t>
            </a:r>
            <a:r>
              <a:rPr lang="en-US" dirty="0" err="1" smtClean="0"/>
              <a:t>facilisis</a:t>
            </a:r>
            <a:r>
              <a:rPr lang="en-US" dirty="0" smtClean="0"/>
              <a:t> </a:t>
            </a:r>
            <a:r>
              <a:rPr lang="en-US" dirty="0" err="1" smtClean="0"/>
              <a:t>aliquam</a:t>
            </a:r>
            <a:r>
              <a:rPr lang="en-US" dirty="0" smtClean="0"/>
              <a:t> sit </a:t>
            </a:r>
            <a:r>
              <a:rPr lang="en-US" dirty="0" err="1" smtClean="0"/>
              <a:t>amet</a:t>
            </a:r>
            <a:r>
              <a:rPr lang="en-US" dirty="0" smtClean="0"/>
              <a:t> </a:t>
            </a:r>
            <a:r>
              <a:rPr lang="en-US" dirty="0" err="1" smtClean="0"/>
              <a:t>sed</a:t>
            </a:r>
            <a:r>
              <a:rPr lang="en-US" dirty="0" smtClean="0"/>
              <a:t> </a:t>
            </a:r>
            <a:r>
              <a:rPr lang="en-US" dirty="0" err="1" smtClean="0"/>
              <a:t>mauris</a:t>
            </a:r>
            <a:r>
              <a:rPr lang="en-US" dirty="0" smtClean="0"/>
              <a:t>. </a:t>
            </a:r>
            <a:r>
              <a:rPr lang="en-US" dirty="0" err="1" smtClean="0"/>
              <a:t>Etiam</a:t>
            </a:r>
            <a:r>
              <a:rPr lang="en-US" dirty="0" smtClean="0"/>
              <a:t> </a:t>
            </a:r>
            <a:r>
              <a:rPr lang="en-US" dirty="0" err="1" smtClean="0"/>
              <a:t>maximus</a:t>
            </a:r>
            <a:r>
              <a:rPr lang="en-US" dirty="0" smtClean="0"/>
              <a:t> </a:t>
            </a:r>
            <a:r>
              <a:rPr lang="en-US" dirty="0" err="1" smtClean="0"/>
              <a:t>gravida</a:t>
            </a:r>
            <a:r>
              <a:rPr lang="en-US" dirty="0" smtClean="0"/>
              <a:t> </a:t>
            </a:r>
            <a:r>
              <a:rPr lang="en-US" dirty="0" err="1" smtClean="0"/>
              <a:t>auctor</a:t>
            </a:r>
            <a:r>
              <a:rPr lang="en-US" dirty="0" smtClean="0"/>
              <a:t>. </a:t>
            </a:r>
            <a:r>
              <a:rPr lang="en-US" dirty="0" err="1" smtClean="0"/>
              <a:t>Ut</a:t>
            </a:r>
            <a:r>
              <a:rPr lang="en-US" dirty="0" smtClean="0"/>
              <a:t> </a:t>
            </a:r>
            <a:r>
              <a:rPr lang="en-US" dirty="0" err="1" smtClean="0"/>
              <a:t>aliquam</a:t>
            </a:r>
            <a:r>
              <a:rPr lang="en-US" dirty="0" smtClean="0"/>
              <a:t> </a:t>
            </a:r>
            <a:r>
              <a:rPr lang="en-US" dirty="0" err="1" smtClean="0"/>
              <a:t>nibh</a:t>
            </a:r>
            <a:r>
              <a:rPr lang="en-US" dirty="0" smtClean="0"/>
              <a:t> </a:t>
            </a:r>
            <a:r>
              <a:rPr lang="en-US" dirty="0" err="1" smtClean="0"/>
              <a:t>vel</a:t>
            </a:r>
            <a:r>
              <a:rPr lang="en-US" dirty="0" smtClean="0"/>
              <a:t> </a:t>
            </a:r>
            <a:r>
              <a:rPr lang="en-US" dirty="0" err="1" smtClean="0"/>
              <a:t>augue</a:t>
            </a:r>
            <a:r>
              <a:rPr lang="en-US" dirty="0" smtClean="0"/>
              <a:t> </a:t>
            </a:r>
            <a:r>
              <a:rPr lang="en-US" dirty="0" err="1" smtClean="0"/>
              <a:t>dignissim</a:t>
            </a:r>
            <a:r>
              <a:rPr lang="en-US" dirty="0" smtClean="0"/>
              <a:t> </a:t>
            </a:r>
            <a:r>
              <a:rPr lang="en-US" dirty="0" err="1" smtClean="0"/>
              <a:t>placerat</a:t>
            </a:r>
            <a:r>
              <a:rPr lang="en-US" dirty="0" smtClean="0"/>
              <a:t>. </a:t>
            </a:r>
            <a:r>
              <a:rPr lang="en-US" dirty="0" err="1" smtClean="0"/>
              <a:t>Interdum</a:t>
            </a:r>
            <a:r>
              <a:rPr lang="en-US" dirty="0" smtClean="0"/>
              <a:t> et </a:t>
            </a:r>
            <a:r>
              <a:rPr lang="en-US" dirty="0" err="1" smtClean="0"/>
              <a:t>malesuada</a:t>
            </a:r>
            <a:r>
              <a:rPr lang="en-US" dirty="0" smtClean="0"/>
              <a:t> fames ac ante </a:t>
            </a:r>
            <a:r>
              <a:rPr lang="en-US" dirty="0" err="1" smtClean="0"/>
              <a:t>ipsum</a:t>
            </a:r>
            <a:r>
              <a:rPr lang="en-US" dirty="0" smtClean="0"/>
              <a:t> </a:t>
            </a:r>
            <a:r>
              <a:rPr lang="en-US" dirty="0" err="1" smtClean="0"/>
              <a:t>primis</a:t>
            </a:r>
            <a:r>
              <a:rPr lang="en-US" dirty="0" smtClean="0"/>
              <a:t> in </a:t>
            </a:r>
            <a:r>
              <a:rPr lang="en-US" dirty="0" err="1" smtClean="0"/>
              <a:t>faucibus</a:t>
            </a:r>
            <a:r>
              <a:rPr lang="en-US" dirty="0" smtClean="0"/>
              <a:t>.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4943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
            </a:r>
            <a:br>
              <a:rPr lang="en-US" dirty="0" smtClean="0"/>
            </a:b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Morbi</a:t>
            </a:r>
            <a:r>
              <a:rPr lang="en-US" dirty="0" smtClean="0"/>
              <a:t> dolor </a:t>
            </a:r>
            <a:r>
              <a:rPr lang="en-US" dirty="0" err="1" smtClean="0"/>
              <a:t>augue</a:t>
            </a:r>
            <a:r>
              <a:rPr lang="en-US" dirty="0" smtClean="0"/>
              <a:t>, </a:t>
            </a:r>
            <a:r>
              <a:rPr lang="en-US" dirty="0" err="1" smtClean="0"/>
              <a:t>laoreet</a:t>
            </a:r>
            <a:r>
              <a:rPr lang="en-US" dirty="0" smtClean="0"/>
              <a:t> at </a:t>
            </a:r>
            <a:r>
              <a:rPr lang="en-US" dirty="0" err="1" smtClean="0"/>
              <a:t>consequat</a:t>
            </a:r>
            <a:r>
              <a:rPr lang="en-US" dirty="0" smtClean="0"/>
              <a:t> id, </a:t>
            </a:r>
            <a:r>
              <a:rPr lang="en-US" dirty="0" err="1" smtClean="0"/>
              <a:t>hendrerit</a:t>
            </a:r>
            <a:r>
              <a:rPr lang="en-US" dirty="0" smtClean="0"/>
              <a:t> id </a:t>
            </a:r>
            <a:r>
              <a:rPr lang="en-US" dirty="0" err="1" smtClean="0"/>
              <a:t>nunc</a:t>
            </a:r>
            <a:r>
              <a:rPr lang="en-US" dirty="0" smtClean="0"/>
              <a:t>. </a:t>
            </a:r>
            <a:r>
              <a:rPr lang="en-US" dirty="0" err="1" smtClean="0"/>
              <a:t>Morbi</a:t>
            </a:r>
            <a:r>
              <a:rPr lang="en-US" dirty="0" smtClean="0"/>
              <a:t> </a:t>
            </a:r>
            <a:r>
              <a:rPr lang="en-US" dirty="0" err="1" smtClean="0"/>
              <a:t>congue</a:t>
            </a:r>
            <a:r>
              <a:rPr lang="en-US" dirty="0" smtClean="0"/>
              <a:t> </a:t>
            </a:r>
            <a:r>
              <a:rPr lang="en-US" dirty="0" err="1" smtClean="0"/>
              <a:t>condimentum</a:t>
            </a:r>
            <a:r>
              <a:rPr lang="en-US" dirty="0" smtClean="0"/>
              <a:t> </a:t>
            </a:r>
            <a:r>
              <a:rPr lang="en-US" dirty="0" err="1" smtClean="0"/>
              <a:t>aliquam</a:t>
            </a:r>
            <a:r>
              <a:rPr lang="en-US" dirty="0" smtClean="0"/>
              <a:t>. </a:t>
            </a:r>
            <a:r>
              <a:rPr lang="en-US" dirty="0" err="1" smtClean="0"/>
              <a:t>Curabitur</a:t>
            </a:r>
            <a:r>
              <a:rPr lang="en-US" dirty="0" smtClean="0"/>
              <a:t> </a:t>
            </a:r>
            <a:r>
              <a:rPr lang="en-US" dirty="0" err="1" smtClean="0"/>
              <a:t>efficitur</a:t>
            </a:r>
            <a:r>
              <a:rPr lang="en-US" dirty="0" smtClean="0"/>
              <a:t> </a:t>
            </a:r>
            <a:r>
              <a:rPr lang="en-US" dirty="0" err="1" smtClean="0"/>
              <a:t>condimentum</a:t>
            </a:r>
            <a:r>
              <a:rPr lang="en-US" dirty="0" smtClean="0"/>
              <a:t> </a:t>
            </a:r>
            <a:r>
              <a:rPr lang="en-US" dirty="0" err="1" smtClean="0"/>
              <a:t>justo</a:t>
            </a:r>
            <a:r>
              <a:rPr lang="en-US" dirty="0" smtClean="0"/>
              <a:t> </a:t>
            </a:r>
            <a:r>
              <a:rPr lang="en-US" dirty="0" err="1" smtClean="0"/>
              <a:t>eu</a:t>
            </a:r>
            <a:r>
              <a:rPr lang="en-US" dirty="0" smtClean="0"/>
              <a:t> </a:t>
            </a:r>
            <a:r>
              <a:rPr lang="en-US" dirty="0" err="1" smtClean="0"/>
              <a:t>pharetra</a:t>
            </a:r>
            <a:r>
              <a:rPr lang="en-US" dirty="0" smtClean="0"/>
              <a:t>. </a:t>
            </a:r>
            <a:r>
              <a:rPr lang="en-US" dirty="0" err="1" smtClean="0"/>
              <a:t>Sed</a:t>
            </a:r>
            <a:r>
              <a:rPr lang="en-US" dirty="0" smtClean="0"/>
              <a:t> et </a:t>
            </a:r>
            <a:r>
              <a:rPr lang="en-US" dirty="0" err="1" smtClean="0"/>
              <a:t>varius</a:t>
            </a:r>
            <a:r>
              <a:rPr lang="en-US" dirty="0" smtClean="0"/>
              <a:t> ex. </a:t>
            </a:r>
            <a:r>
              <a:rPr lang="en-US" dirty="0" err="1" smtClean="0"/>
              <a:t>Phasellus</a:t>
            </a:r>
            <a:r>
              <a:rPr lang="en-US" dirty="0" smtClean="0"/>
              <a:t> </a:t>
            </a:r>
            <a:r>
              <a:rPr lang="en-US" dirty="0" err="1" smtClean="0"/>
              <a:t>convallis</a:t>
            </a:r>
            <a:r>
              <a:rPr lang="en-US" dirty="0" smtClean="0"/>
              <a:t> </a:t>
            </a:r>
            <a:r>
              <a:rPr lang="en-US" dirty="0" err="1" smtClean="0"/>
              <a:t>nunc</a:t>
            </a:r>
            <a:r>
              <a:rPr lang="en-US" dirty="0" smtClean="0"/>
              <a:t> </a:t>
            </a:r>
            <a:r>
              <a:rPr lang="en-US" dirty="0" err="1" smtClean="0"/>
              <a:t>eu</a:t>
            </a:r>
            <a:r>
              <a:rPr lang="en-US" dirty="0" smtClean="0"/>
              <a:t> </a:t>
            </a:r>
            <a:r>
              <a:rPr lang="en-US" dirty="0" err="1" smtClean="0"/>
              <a:t>lorem</a:t>
            </a:r>
            <a:r>
              <a:rPr lang="en-US" dirty="0" smtClean="0"/>
              <a:t> </a:t>
            </a:r>
            <a:r>
              <a:rPr lang="en-US" dirty="0" err="1" smtClean="0"/>
              <a:t>pharetra</a:t>
            </a:r>
            <a:r>
              <a:rPr lang="en-US" dirty="0" smtClean="0"/>
              <a:t> </a:t>
            </a:r>
            <a:r>
              <a:rPr lang="en-US" dirty="0" err="1" smtClean="0"/>
              <a:t>fringilla</a:t>
            </a:r>
            <a:r>
              <a:rPr lang="en-US" dirty="0" smtClean="0"/>
              <a:t>. </a:t>
            </a:r>
            <a:r>
              <a:rPr lang="en-US" dirty="0" err="1" smtClean="0"/>
              <a:t>Proin</a:t>
            </a:r>
            <a:r>
              <a:rPr lang="en-US" dirty="0" smtClean="0"/>
              <a:t> </a:t>
            </a:r>
            <a:r>
              <a:rPr lang="en-US" dirty="0" err="1" smtClean="0"/>
              <a:t>nec</a:t>
            </a:r>
            <a:r>
              <a:rPr lang="en-US" dirty="0" smtClean="0"/>
              <a:t> </a:t>
            </a:r>
            <a:r>
              <a:rPr lang="en-US" dirty="0" err="1" smtClean="0"/>
              <a:t>consectetur</a:t>
            </a:r>
            <a:r>
              <a:rPr lang="en-US" dirty="0" smtClean="0"/>
              <a:t> </a:t>
            </a:r>
            <a:r>
              <a:rPr lang="en-US" dirty="0" err="1" smtClean="0"/>
              <a:t>enim</a:t>
            </a:r>
            <a:r>
              <a:rPr lang="en-US" dirty="0" smtClean="0"/>
              <a:t>. </a:t>
            </a:r>
            <a:r>
              <a:rPr lang="en-US" dirty="0" err="1" smtClean="0"/>
              <a:t>Quisque</a:t>
            </a:r>
            <a:r>
              <a:rPr lang="en-US" dirty="0" smtClean="0"/>
              <a:t> </a:t>
            </a:r>
            <a:r>
              <a:rPr lang="en-US" dirty="0" err="1" smtClean="0"/>
              <a:t>eu</a:t>
            </a:r>
            <a:r>
              <a:rPr lang="en-US" dirty="0" smtClean="0"/>
              <a:t> </a:t>
            </a:r>
            <a:r>
              <a:rPr lang="en-US" dirty="0" err="1" smtClean="0"/>
              <a:t>auctor</a:t>
            </a:r>
            <a:r>
              <a:rPr lang="en-US" dirty="0" smtClean="0"/>
              <a:t> ante. </a:t>
            </a:r>
            <a:r>
              <a:rPr lang="en-US" dirty="0" err="1" smtClean="0"/>
              <a:t>Phasellus</a:t>
            </a:r>
            <a:r>
              <a:rPr lang="en-US" dirty="0" smtClean="0"/>
              <a:t> et </a:t>
            </a:r>
            <a:r>
              <a:rPr lang="en-US" dirty="0" err="1" smtClean="0"/>
              <a:t>arcu</a:t>
            </a:r>
            <a:r>
              <a:rPr lang="en-US" dirty="0" smtClean="0"/>
              <a:t> a </a:t>
            </a:r>
            <a:r>
              <a:rPr lang="en-US" dirty="0" err="1" smtClean="0"/>
              <a:t>lorem</a:t>
            </a:r>
            <a:r>
              <a:rPr lang="en-US" dirty="0" smtClean="0"/>
              <a:t> </a:t>
            </a:r>
            <a:r>
              <a:rPr lang="en-US" dirty="0" err="1" smtClean="0"/>
              <a:t>hendrerit</a:t>
            </a:r>
            <a:r>
              <a:rPr lang="en-US" dirty="0" smtClean="0"/>
              <a:t> </a:t>
            </a:r>
            <a:r>
              <a:rPr lang="en-US" dirty="0" err="1" smtClean="0"/>
              <a:t>porta</a:t>
            </a:r>
            <a:r>
              <a:rPr lang="en-US" dirty="0" smtClean="0"/>
              <a:t> non </a:t>
            </a:r>
            <a:r>
              <a:rPr lang="en-US" dirty="0" err="1" smtClean="0"/>
              <a:t>non</a:t>
            </a:r>
            <a:r>
              <a:rPr lang="en-US" dirty="0" smtClean="0"/>
              <a:t> </a:t>
            </a:r>
            <a:r>
              <a:rPr lang="en-US" dirty="0" err="1" smtClean="0"/>
              <a:t>tellus</a:t>
            </a:r>
            <a:r>
              <a:rPr lang="en-US" dirty="0" smtClean="0"/>
              <a:t>. </a:t>
            </a:r>
            <a:r>
              <a:rPr lang="en-US" dirty="0" err="1" smtClean="0"/>
              <a:t>Donec</a:t>
            </a:r>
            <a:r>
              <a:rPr lang="en-US" dirty="0" smtClean="0"/>
              <a:t> </a:t>
            </a:r>
            <a:r>
              <a:rPr lang="en-US" dirty="0" err="1" smtClean="0"/>
              <a:t>placerat</a:t>
            </a:r>
            <a:r>
              <a:rPr lang="en-US" dirty="0" smtClean="0"/>
              <a:t> </a:t>
            </a:r>
            <a:r>
              <a:rPr lang="en-US" dirty="0" err="1" smtClean="0"/>
              <a:t>justo</a:t>
            </a:r>
            <a:r>
              <a:rPr lang="en-US" dirty="0" smtClean="0"/>
              <a:t> id </a:t>
            </a:r>
            <a:r>
              <a:rPr lang="en-US" dirty="0" err="1" smtClean="0"/>
              <a:t>est</a:t>
            </a:r>
            <a:r>
              <a:rPr lang="en-US" dirty="0" smtClean="0"/>
              <a:t> </a:t>
            </a:r>
            <a:r>
              <a:rPr lang="en-US" dirty="0" err="1" smtClean="0"/>
              <a:t>aliquam</a:t>
            </a:r>
            <a:r>
              <a:rPr lang="en-US" dirty="0" smtClean="0"/>
              <a:t> </a:t>
            </a:r>
            <a:r>
              <a:rPr lang="en-US" dirty="0" err="1" smtClean="0"/>
              <a:t>porttitor</a:t>
            </a:r>
            <a:r>
              <a:rPr lang="en-US" dirty="0" smtClean="0"/>
              <a:t>. </a:t>
            </a:r>
            <a:r>
              <a:rPr lang="en-US" dirty="0" err="1" smtClean="0"/>
              <a:t>Praesent</a:t>
            </a:r>
            <a:r>
              <a:rPr lang="en-US" dirty="0" smtClean="0"/>
              <a:t> </a:t>
            </a:r>
            <a:r>
              <a:rPr lang="en-US" dirty="0" err="1" smtClean="0"/>
              <a:t>interdum</a:t>
            </a:r>
            <a:r>
              <a:rPr lang="en-US" dirty="0" smtClean="0"/>
              <a:t> dui at </a:t>
            </a:r>
            <a:r>
              <a:rPr lang="en-US" dirty="0" err="1" smtClean="0"/>
              <a:t>odio</a:t>
            </a:r>
            <a:r>
              <a:rPr lang="en-US" dirty="0" smtClean="0"/>
              <a:t> </a:t>
            </a:r>
            <a:r>
              <a:rPr lang="en-US" dirty="0" err="1" smtClean="0"/>
              <a:t>rhoncus</a:t>
            </a:r>
            <a:r>
              <a:rPr lang="en-US" dirty="0" smtClean="0"/>
              <a:t> </a:t>
            </a:r>
            <a:r>
              <a:rPr lang="en-US" dirty="0" err="1" smtClean="0"/>
              <a:t>dapibus</a:t>
            </a:r>
            <a:r>
              <a:rPr lang="en-US" dirty="0" smtClean="0"/>
              <a:t>. </a:t>
            </a:r>
            <a:r>
              <a:rPr lang="en-US" dirty="0" err="1" smtClean="0"/>
              <a:t>Quisque</a:t>
            </a:r>
            <a:r>
              <a:rPr lang="en-US" dirty="0" smtClean="0"/>
              <a:t> </a:t>
            </a:r>
            <a:r>
              <a:rPr lang="en-US" dirty="0" err="1" smtClean="0"/>
              <a:t>tincidunt</a:t>
            </a:r>
            <a:r>
              <a:rPr lang="en-US" dirty="0" smtClean="0"/>
              <a:t>, mi </a:t>
            </a:r>
            <a:r>
              <a:rPr lang="en-US" dirty="0" err="1" smtClean="0"/>
              <a:t>nec</a:t>
            </a:r>
            <a:r>
              <a:rPr lang="en-US" dirty="0" smtClean="0"/>
              <a:t> </a:t>
            </a:r>
            <a:r>
              <a:rPr lang="en-US" dirty="0" err="1" smtClean="0"/>
              <a:t>facilisis</a:t>
            </a:r>
            <a:r>
              <a:rPr lang="en-US" dirty="0" smtClean="0"/>
              <a:t> </a:t>
            </a:r>
            <a:r>
              <a:rPr lang="en-US" dirty="0" err="1" smtClean="0"/>
              <a:t>euismod</a:t>
            </a:r>
            <a:r>
              <a:rPr lang="en-US" dirty="0" smtClean="0"/>
              <a:t>, </a:t>
            </a:r>
            <a:r>
              <a:rPr lang="en-US" dirty="0" err="1" smtClean="0"/>
              <a:t>est</a:t>
            </a:r>
            <a:r>
              <a:rPr lang="en-US" dirty="0" smtClean="0"/>
              <a:t> quam </a:t>
            </a:r>
            <a:r>
              <a:rPr lang="en-US" dirty="0" err="1" smtClean="0"/>
              <a:t>euismod</a:t>
            </a:r>
            <a:r>
              <a:rPr lang="en-US" dirty="0" smtClean="0"/>
              <a:t> </a:t>
            </a:r>
            <a:r>
              <a:rPr lang="en-US" dirty="0" err="1" smtClean="0"/>
              <a:t>ipsum</a:t>
            </a:r>
            <a:r>
              <a:rPr lang="en-US" dirty="0" smtClean="0"/>
              <a:t>, </a:t>
            </a:r>
            <a:r>
              <a:rPr lang="en-US" dirty="0" err="1" smtClean="0"/>
              <a:t>quis</a:t>
            </a:r>
            <a:r>
              <a:rPr lang="en-US" dirty="0" smtClean="0"/>
              <a:t> </a:t>
            </a:r>
            <a:r>
              <a:rPr lang="en-US" dirty="0" err="1" smtClean="0"/>
              <a:t>venenatis</a:t>
            </a:r>
            <a:r>
              <a:rPr lang="en-US" dirty="0" smtClean="0"/>
              <a:t> </a:t>
            </a:r>
            <a:r>
              <a:rPr lang="en-US" dirty="0" err="1" smtClean="0"/>
              <a:t>ipsum</a:t>
            </a:r>
            <a:r>
              <a:rPr lang="en-US" dirty="0" smtClean="0"/>
              <a:t> </a:t>
            </a:r>
            <a:r>
              <a:rPr lang="en-US" dirty="0" err="1" smtClean="0"/>
              <a:t>massa</a:t>
            </a:r>
            <a:r>
              <a:rPr lang="en-US" dirty="0" smtClean="0"/>
              <a:t> </a:t>
            </a:r>
            <a:r>
              <a:rPr lang="en-US" dirty="0" err="1" smtClean="0"/>
              <a:t>eget</a:t>
            </a:r>
            <a:r>
              <a:rPr lang="en-US" dirty="0" smtClean="0"/>
              <a:t> </a:t>
            </a:r>
            <a:r>
              <a:rPr lang="en-US" dirty="0" err="1" smtClean="0"/>
              <a:t>tellus</a:t>
            </a:r>
            <a:r>
              <a:rPr lang="en-US" dirty="0" smtClean="0"/>
              <a:t>. </a:t>
            </a:r>
            <a:r>
              <a:rPr lang="en-US" dirty="0" err="1" smtClean="0"/>
              <a:t>Mauris</a:t>
            </a:r>
            <a:r>
              <a:rPr lang="en-US" dirty="0" smtClean="0"/>
              <a:t> </a:t>
            </a:r>
            <a:r>
              <a:rPr lang="en-US" dirty="0" err="1" smtClean="0"/>
              <a:t>euismod</a:t>
            </a:r>
            <a:r>
              <a:rPr lang="en-US" dirty="0" smtClean="0"/>
              <a:t> nisi </a:t>
            </a:r>
            <a:r>
              <a:rPr lang="en-US" dirty="0" err="1" smtClean="0"/>
              <a:t>ultrices</a:t>
            </a:r>
            <a:r>
              <a:rPr lang="en-US" dirty="0" smtClean="0"/>
              <a:t> </a:t>
            </a:r>
            <a:r>
              <a:rPr lang="en-US" dirty="0" err="1" smtClean="0"/>
              <a:t>sapien</a:t>
            </a:r>
            <a:r>
              <a:rPr lang="en-US" dirty="0" smtClean="0"/>
              <a:t> </a:t>
            </a:r>
            <a:r>
              <a:rPr lang="en-US" dirty="0" err="1" smtClean="0"/>
              <a:t>porta</a:t>
            </a:r>
            <a:r>
              <a:rPr lang="en-US" dirty="0" smtClean="0"/>
              <a:t> </a:t>
            </a:r>
            <a:r>
              <a:rPr lang="en-US" dirty="0" err="1" smtClean="0"/>
              <a:t>feugiat</a:t>
            </a:r>
            <a:r>
              <a:rPr lang="en-US" dirty="0" smtClean="0"/>
              <a:t>.</a:t>
            </a:r>
            <a:br>
              <a:rPr lang="en-US" dirty="0" smtClean="0"/>
            </a:br>
            <a:r>
              <a:rPr lang="en-US" dirty="0" smtClean="0"/>
              <a:t/>
            </a:r>
            <a:br>
              <a:rPr lang="en-US" dirty="0" smtClean="0"/>
            </a:br>
            <a:r>
              <a:rPr lang="en-US" dirty="0" err="1" smtClean="0"/>
              <a:t>Sed</a:t>
            </a:r>
            <a:r>
              <a:rPr lang="en-US" dirty="0" smtClean="0"/>
              <a:t> </a:t>
            </a:r>
            <a:r>
              <a:rPr lang="en-US" dirty="0" err="1" smtClean="0"/>
              <a:t>pellentesque</a:t>
            </a:r>
            <a:r>
              <a:rPr lang="en-US" dirty="0" smtClean="0"/>
              <a:t> </a:t>
            </a:r>
            <a:r>
              <a:rPr lang="en-US" dirty="0" err="1" smtClean="0"/>
              <a:t>consequat</a:t>
            </a:r>
            <a:r>
              <a:rPr lang="en-US" dirty="0" smtClean="0"/>
              <a:t> </a:t>
            </a:r>
            <a:r>
              <a:rPr lang="en-US" dirty="0" err="1" smtClean="0"/>
              <a:t>nulla</a:t>
            </a:r>
            <a:r>
              <a:rPr lang="en-US" dirty="0" smtClean="0"/>
              <a:t> </a:t>
            </a:r>
            <a:r>
              <a:rPr lang="en-US" dirty="0" err="1" smtClean="0"/>
              <a:t>eget</a:t>
            </a:r>
            <a:r>
              <a:rPr lang="en-US" dirty="0" smtClean="0"/>
              <a:t> </a:t>
            </a:r>
            <a:r>
              <a:rPr lang="en-US" dirty="0" err="1" smtClean="0"/>
              <a:t>sodales</a:t>
            </a:r>
            <a:r>
              <a:rPr lang="en-US" dirty="0" smtClean="0"/>
              <a:t>. </a:t>
            </a:r>
            <a:r>
              <a:rPr lang="en-US" dirty="0" err="1" smtClean="0"/>
              <a:t>Ut</a:t>
            </a:r>
            <a:r>
              <a:rPr lang="en-US" dirty="0" smtClean="0"/>
              <a:t> </a:t>
            </a:r>
            <a:r>
              <a:rPr lang="en-US" dirty="0" err="1" smtClean="0"/>
              <a:t>eget</a:t>
            </a:r>
            <a:r>
              <a:rPr lang="en-US" dirty="0" smtClean="0"/>
              <a:t> </a:t>
            </a:r>
            <a:r>
              <a:rPr lang="en-US" dirty="0" err="1" smtClean="0"/>
              <a:t>lorem</a:t>
            </a:r>
            <a:r>
              <a:rPr lang="en-US" dirty="0" smtClean="0"/>
              <a:t> </a:t>
            </a:r>
            <a:r>
              <a:rPr lang="en-US" dirty="0" err="1" smtClean="0"/>
              <a:t>purus</a:t>
            </a:r>
            <a:r>
              <a:rPr lang="en-US" dirty="0" smtClean="0"/>
              <a:t>. </a:t>
            </a:r>
            <a:r>
              <a:rPr lang="en-US" dirty="0" err="1" smtClean="0"/>
              <a:t>Quisque</a:t>
            </a:r>
            <a:r>
              <a:rPr lang="en-US" dirty="0" smtClean="0"/>
              <a:t> </a:t>
            </a:r>
            <a:r>
              <a:rPr lang="en-US" dirty="0" err="1" smtClean="0"/>
              <a:t>commodo</a:t>
            </a:r>
            <a:r>
              <a:rPr lang="en-US" dirty="0" smtClean="0"/>
              <a:t> a </a:t>
            </a:r>
            <a:r>
              <a:rPr lang="en-US" dirty="0" err="1" smtClean="0"/>
              <a:t>erat</a:t>
            </a:r>
            <a:r>
              <a:rPr lang="en-US" dirty="0" smtClean="0"/>
              <a:t> </a:t>
            </a:r>
            <a:r>
              <a:rPr lang="en-US" dirty="0" err="1" smtClean="0"/>
              <a:t>iaculis</a:t>
            </a:r>
            <a:r>
              <a:rPr lang="en-US" dirty="0" smtClean="0"/>
              <a:t> </a:t>
            </a:r>
            <a:r>
              <a:rPr lang="en-US" dirty="0" err="1" smtClean="0"/>
              <a:t>ultricies</a:t>
            </a:r>
            <a:r>
              <a:rPr lang="en-US" dirty="0" smtClean="0"/>
              <a:t>. </a:t>
            </a:r>
            <a:r>
              <a:rPr lang="en-US" dirty="0" err="1" smtClean="0"/>
              <a:t>Fusce</a:t>
            </a:r>
            <a:r>
              <a:rPr lang="en-US" dirty="0" smtClean="0"/>
              <a:t> </a:t>
            </a:r>
            <a:r>
              <a:rPr lang="en-US" dirty="0" err="1" smtClean="0"/>
              <a:t>lectus</a:t>
            </a:r>
            <a:r>
              <a:rPr lang="en-US" dirty="0" smtClean="0"/>
              <a:t> </a:t>
            </a:r>
            <a:r>
              <a:rPr lang="en-US" dirty="0" err="1" smtClean="0"/>
              <a:t>metus</a:t>
            </a:r>
            <a:r>
              <a:rPr lang="en-US" dirty="0" smtClean="0"/>
              <a:t>, </a:t>
            </a:r>
            <a:r>
              <a:rPr lang="en-US" dirty="0" err="1" smtClean="0"/>
              <a:t>maximus</a:t>
            </a:r>
            <a:r>
              <a:rPr lang="en-US" dirty="0" smtClean="0"/>
              <a:t> </a:t>
            </a:r>
            <a:r>
              <a:rPr lang="en-US" dirty="0" err="1" smtClean="0"/>
              <a:t>eu</a:t>
            </a:r>
            <a:r>
              <a:rPr lang="en-US" dirty="0" smtClean="0"/>
              <a:t> </a:t>
            </a:r>
            <a:r>
              <a:rPr lang="en-US" dirty="0" err="1" smtClean="0"/>
              <a:t>porta</a:t>
            </a:r>
            <a:r>
              <a:rPr lang="en-US" dirty="0" smtClean="0"/>
              <a:t> </a:t>
            </a:r>
            <a:r>
              <a:rPr lang="en-US" dirty="0" err="1" smtClean="0"/>
              <a:t>eu</a:t>
            </a:r>
            <a:r>
              <a:rPr lang="en-US" dirty="0" smtClean="0"/>
              <a:t>, </a:t>
            </a:r>
            <a:r>
              <a:rPr lang="en-US" dirty="0" err="1" smtClean="0"/>
              <a:t>maximus</a:t>
            </a:r>
            <a:r>
              <a:rPr lang="en-US" dirty="0" smtClean="0"/>
              <a:t> </a:t>
            </a:r>
            <a:r>
              <a:rPr lang="en-US" dirty="0" err="1" smtClean="0"/>
              <a:t>nec</a:t>
            </a:r>
            <a:r>
              <a:rPr lang="en-US" dirty="0" smtClean="0"/>
              <a:t> </a:t>
            </a:r>
            <a:r>
              <a:rPr lang="en-US" dirty="0" err="1" smtClean="0"/>
              <a:t>tellus</a:t>
            </a:r>
            <a:r>
              <a:rPr lang="en-US" dirty="0" smtClean="0"/>
              <a:t>. </a:t>
            </a:r>
            <a:r>
              <a:rPr lang="en-US" dirty="0" err="1" smtClean="0"/>
              <a:t>Sed</a:t>
            </a:r>
            <a:r>
              <a:rPr lang="en-US" dirty="0" smtClean="0"/>
              <a:t> a </a:t>
            </a:r>
            <a:r>
              <a:rPr lang="en-US" dirty="0" err="1" smtClean="0"/>
              <a:t>libero</a:t>
            </a:r>
            <a:r>
              <a:rPr lang="en-US" dirty="0" smtClean="0"/>
              <a:t> ac ante </a:t>
            </a:r>
            <a:r>
              <a:rPr lang="en-US" dirty="0" err="1" smtClean="0"/>
              <a:t>varius</a:t>
            </a:r>
            <a:r>
              <a:rPr lang="en-US" dirty="0" smtClean="0"/>
              <a:t> </a:t>
            </a:r>
            <a:r>
              <a:rPr lang="en-US" dirty="0" err="1" smtClean="0"/>
              <a:t>faucibus</a:t>
            </a:r>
            <a:r>
              <a:rPr lang="en-US" dirty="0" smtClean="0"/>
              <a:t> et </a:t>
            </a:r>
            <a:r>
              <a:rPr lang="en-US" dirty="0" err="1" smtClean="0"/>
              <a:t>congue</a:t>
            </a:r>
            <a:r>
              <a:rPr lang="en-US" dirty="0" smtClean="0"/>
              <a:t> ligula. </a:t>
            </a:r>
            <a:r>
              <a:rPr lang="en-US" dirty="0" err="1" smtClean="0"/>
              <a:t>Morbi</a:t>
            </a:r>
            <a:r>
              <a:rPr lang="en-US" dirty="0" smtClean="0"/>
              <a:t> </a:t>
            </a:r>
            <a:r>
              <a:rPr lang="en-US" dirty="0" err="1" smtClean="0"/>
              <a:t>leo</a:t>
            </a:r>
            <a:r>
              <a:rPr lang="en-US" dirty="0" smtClean="0"/>
              <a:t> </a:t>
            </a:r>
            <a:r>
              <a:rPr lang="en-US" dirty="0" err="1" smtClean="0"/>
              <a:t>orci</a:t>
            </a:r>
            <a:r>
              <a:rPr lang="en-US" dirty="0" smtClean="0"/>
              <a:t>, </a:t>
            </a:r>
            <a:r>
              <a:rPr lang="en-US" dirty="0" err="1" smtClean="0"/>
              <a:t>varius</a:t>
            </a:r>
            <a:r>
              <a:rPr lang="en-US" dirty="0" smtClean="0"/>
              <a:t> in </a:t>
            </a:r>
            <a:r>
              <a:rPr lang="en-US" dirty="0" err="1" smtClean="0"/>
              <a:t>sollicitudin</a:t>
            </a:r>
            <a:r>
              <a:rPr lang="en-US" dirty="0" smtClean="0"/>
              <a:t> </a:t>
            </a:r>
            <a:r>
              <a:rPr lang="en-US" dirty="0" err="1" smtClean="0"/>
              <a:t>tempor</a:t>
            </a:r>
            <a:r>
              <a:rPr lang="en-US" dirty="0" smtClean="0"/>
              <a:t>, </a:t>
            </a:r>
            <a:r>
              <a:rPr lang="en-US" dirty="0" err="1" smtClean="0"/>
              <a:t>sodales</a:t>
            </a:r>
            <a:r>
              <a:rPr lang="en-US" dirty="0" smtClean="0"/>
              <a:t> at </a:t>
            </a:r>
            <a:r>
              <a:rPr lang="en-US" dirty="0" err="1" smtClean="0"/>
              <a:t>eros</a:t>
            </a:r>
            <a:r>
              <a:rPr lang="en-US" dirty="0" smtClean="0"/>
              <a:t>. </a:t>
            </a:r>
            <a:r>
              <a:rPr lang="en-US" dirty="0" err="1" smtClean="0"/>
              <a:t>Etiam</a:t>
            </a:r>
            <a:r>
              <a:rPr lang="en-US" dirty="0" smtClean="0"/>
              <a:t> </a:t>
            </a:r>
            <a:r>
              <a:rPr lang="en-US" dirty="0" err="1" smtClean="0"/>
              <a:t>blandit</a:t>
            </a:r>
            <a:r>
              <a:rPr lang="en-US" dirty="0" smtClean="0"/>
              <a:t> </a:t>
            </a:r>
            <a:r>
              <a:rPr lang="en-US" dirty="0" err="1" smtClean="0"/>
              <a:t>risus</a:t>
            </a:r>
            <a:r>
              <a:rPr lang="en-US" dirty="0" smtClean="0"/>
              <a:t> dolor, at </a:t>
            </a:r>
            <a:r>
              <a:rPr lang="en-US" dirty="0" err="1" smtClean="0"/>
              <a:t>faucibus</a:t>
            </a:r>
            <a:r>
              <a:rPr lang="en-US" dirty="0" smtClean="0"/>
              <a:t> ante </a:t>
            </a:r>
            <a:r>
              <a:rPr lang="en-US" dirty="0" err="1" smtClean="0"/>
              <a:t>feugiat</a:t>
            </a:r>
            <a:r>
              <a:rPr lang="en-US" dirty="0" smtClean="0"/>
              <a:t> in. </a:t>
            </a:r>
            <a:r>
              <a:rPr lang="en-US" dirty="0" err="1" smtClean="0"/>
              <a:t>Vivamus</a:t>
            </a:r>
            <a:r>
              <a:rPr lang="en-US" dirty="0" smtClean="0"/>
              <a:t> </a:t>
            </a:r>
            <a:r>
              <a:rPr lang="en-US" dirty="0" err="1" smtClean="0"/>
              <a:t>ut</a:t>
            </a:r>
            <a:r>
              <a:rPr lang="en-US" dirty="0" smtClean="0"/>
              <a:t> </a:t>
            </a:r>
            <a:r>
              <a:rPr lang="en-US" dirty="0" err="1" smtClean="0"/>
              <a:t>iaculis</a:t>
            </a:r>
            <a:r>
              <a:rPr lang="en-US" dirty="0" smtClean="0"/>
              <a:t> dolor. Nam </a:t>
            </a:r>
            <a:r>
              <a:rPr lang="en-US" dirty="0" err="1" smtClean="0"/>
              <a:t>ornare</a:t>
            </a:r>
            <a:r>
              <a:rPr lang="en-US" dirty="0" smtClean="0"/>
              <a:t> magna </a:t>
            </a:r>
            <a:r>
              <a:rPr lang="en-US" dirty="0" err="1" smtClean="0"/>
              <a:t>eget</a:t>
            </a:r>
            <a:r>
              <a:rPr lang="en-US" dirty="0" smtClean="0"/>
              <a:t> </a:t>
            </a:r>
            <a:r>
              <a:rPr lang="en-US" dirty="0" err="1" smtClean="0"/>
              <a:t>ipsum</a:t>
            </a:r>
            <a:r>
              <a:rPr lang="en-US" dirty="0" smtClean="0"/>
              <a:t> </a:t>
            </a:r>
            <a:r>
              <a:rPr lang="en-US" dirty="0" err="1" smtClean="0"/>
              <a:t>mollis</a:t>
            </a:r>
            <a:r>
              <a:rPr lang="en-US" dirty="0" smtClean="0"/>
              <a:t> </a:t>
            </a:r>
            <a:r>
              <a:rPr lang="en-US" dirty="0" err="1" smtClean="0"/>
              <a:t>luctus</a:t>
            </a:r>
            <a:r>
              <a:rPr lang="en-US" dirty="0" smtClean="0"/>
              <a:t>. </a:t>
            </a:r>
            <a:r>
              <a:rPr lang="en-US" dirty="0" err="1" smtClean="0"/>
              <a:t>Aenean</a:t>
            </a:r>
            <a:r>
              <a:rPr lang="en-US" dirty="0" smtClean="0"/>
              <a:t> et </a:t>
            </a:r>
            <a:r>
              <a:rPr lang="en-US" dirty="0" err="1" smtClean="0"/>
              <a:t>convallis</a:t>
            </a:r>
            <a:r>
              <a:rPr lang="en-US" dirty="0" smtClean="0"/>
              <a:t> </a:t>
            </a:r>
            <a:r>
              <a:rPr lang="en-US" dirty="0" err="1" smtClean="0"/>
              <a:t>libero</a:t>
            </a:r>
            <a:r>
              <a:rPr lang="en-US" dirty="0" smtClean="0"/>
              <a:t>, </a:t>
            </a:r>
            <a:r>
              <a:rPr lang="en-US" dirty="0" err="1" smtClean="0"/>
              <a:t>eu</a:t>
            </a:r>
            <a:r>
              <a:rPr lang="en-US" dirty="0" smtClean="0"/>
              <a:t> </a:t>
            </a:r>
            <a:r>
              <a:rPr lang="en-US" dirty="0" err="1" smtClean="0"/>
              <a:t>tincidunt</a:t>
            </a:r>
            <a:r>
              <a:rPr lang="en-US" dirty="0" smtClean="0"/>
              <a:t> </a:t>
            </a:r>
            <a:r>
              <a:rPr lang="en-US" dirty="0" err="1" smtClean="0"/>
              <a:t>tortor</a:t>
            </a:r>
            <a:r>
              <a:rPr lang="en-US" dirty="0" smtClean="0"/>
              <a:t>. </a:t>
            </a:r>
            <a:r>
              <a:rPr lang="en-US" dirty="0" err="1" smtClean="0"/>
              <a:t>Curabitur</a:t>
            </a:r>
            <a:r>
              <a:rPr lang="en-US" dirty="0" smtClean="0"/>
              <a:t> </a:t>
            </a:r>
            <a:r>
              <a:rPr lang="en-US" dirty="0" err="1" smtClean="0"/>
              <a:t>tincidunt</a:t>
            </a:r>
            <a:r>
              <a:rPr lang="en-US" dirty="0" smtClean="0"/>
              <a:t> </a:t>
            </a:r>
            <a:r>
              <a:rPr lang="en-US" dirty="0" err="1" smtClean="0"/>
              <a:t>sapien</a:t>
            </a:r>
            <a:r>
              <a:rPr lang="en-US" dirty="0" smtClean="0"/>
              <a:t> </a:t>
            </a:r>
            <a:r>
              <a:rPr lang="en-US" dirty="0" err="1" smtClean="0"/>
              <a:t>quis</a:t>
            </a:r>
            <a:r>
              <a:rPr lang="en-US" dirty="0" smtClean="0"/>
              <a:t> </a:t>
            </a:r>
            <a:r>
              <a:rPr lang="en-US" dirty="0" err="1" smtClean="0"/>
              <a:t>tellus</a:t>
            </a:r>
            <a:r>
              <a:rPr lang="en-US" dirty="0" smtClean="0"/>
              <a:t> </a:t>
            </a:r>
            <a:r>
              <a:rPr lang="en-US" dirty="0" err="1" smtClean="0"/>
              <a:t>sollicitudin</a:t>
            </a:r>
            <a:r>
              <a:rPr lang="en-US" dirty="0" smtClean="0"/>
              <a:t>, vitae </a:t>
            </a:r>
            <a:r>
              <a:rPr lang="en-US" dirty="0" err="1" smtClean="0"/>
              <a:t>venenatis</a:t>
            </a:r>
            <a:r>
              <a:rPr lang="en-US" dirty="0" smtClean="0"/>
              <a:t> </a:t>
            </a:r>
            <a:r>
              <a:rPr lang="en-US" dirty="0" err="1" smtClean="0"/>
              <a:t>elit</a:t>
            </a:r>
            <a:r>
              <a:rPr lang="en-US" dirty="0" smtClean="0"/>
              <a:t> </a:t>
            </a:r>
            <a:r>
              <a:rPr lang="en-US" dirty="0" err="1" smtClean="0"/>
              <a:t>laoreet</a:t>
            </a:r>
            <a:r>
              <a:rPr lang="en-US" dirty="0" smtClean="0"/>
              <a:t>. </a:t>
            </a:r>
            <a:r>
              <a:rPr lang="en-US" dirty="0" err="1" smtClean="0"/>
              <a:t>Vestibulum</a:t>
            </a:r>
            <a:r>
              <a:rPr lang="en-US" dirty="0" smtClean="0"/>
              <a:t> </a:t>
            </a:r>
            <a:r>
              <a:rPr lang="en-US" dirty="0" err="1" smtClean="0"/>
              <a:t>pretium</a:t>
            </a:r>
            <a:r>
              <a:rPr lang="en-US" dirty="0" smtClean="0"/>
              <a:t> </a:t>
            </a:r>
            <a:r>
              <a:rPr lang="en-US" dirty="0" err="1" smtClean="0"/>
              <a:t>luctus</a:t>
            </a:r>
            <a:r>
              <a:rPr lang="en-US" dirty="0" smtClean="0"/>
              <a:t> </a:t>
            </a:r>
            <a:r>
              <a:rPr lang="en-US" dirty="0" err="1" smtClean="0"/>
              <a:t>lobortis</a:t>
            </a:r>
            <a:r>
              <a:rPr lang="en-US" dirty="0" smtClean="0"/>
              <a:t>. </a:t>
            </a:r>
            <a:r>
              <a:rPr lang="en-US" dirty="0" err="1" smtClean="0"/>
              <a:t>Donec</a:t>
            </a:r>
            <a:r>
              <a:rPr lang="en-US" dirty="0" smtClean="0"/>
              <a:t> </a:t>
            </a:r>
            <a:r>
              <a:rPr lang="en-US" dirty="0" err="1" smtClean="0"/>
              <a:t>justo</a:t>
            </a:r>
            <a:r>
              <a:rPr lang="en-US" dirty="0" smtClean="0"/>
              <a:t> </a:t>
            </a:r>
            <a:r>
              <a:rPr lang="en-US" dirty="0" err="1" smtClean="0"/>
              <a:t>lectus</a:t>
            </a:r>
            <a:r>
              <a:rPr lang="en-US" dirty="0" smtClean="0"/>
              <a:t>, </a:t>
            </a:r>
            <a:r>
              <a:rPr lang="en-US" dirty="0" err="1" smtClean="0"/>
              <a:t>euismod</a:t>
            </a:r>
            <a:r>
              <a:rPr lang="en-US" dirty="0" smtClean="0"/>
              <a:t> </a:t>
            </a:r>
            <a:r>
              <a:rPr lang="en-US" dirty="0" err="1" smtClean="0"/>
              <a:t>nec</a:t>
            </a:r>
            <a:r>
              <a:rPr lang="en-US" dirty="0" smtClean="0"/>
              <a:t> nisi vitae, </a:t>
            </a:r>
            <a:r>
              <a:rPr lang="en-US" dirty="0" err="1" smtClean="0"/>
              <a:t>aliquam</a:t>
            </a:r>
            <a:r>
              <a:rPr lang="en-US" dirty="0" smtClean="0"/>
              <a:t> </a:t>
            </a:r>
            <a:r>
              <a:rPr lang="en-US" dirty="0" err="1" smtClean="0"/>
              <a:t>porta</a:t>
            </a:r>
            <a:r>
              <a:rPr lang="en-US" dirty="0" smtClean="0"/>
              <a:t> </a:t>
            </a:r>
            <a:r>
              <a:rPr lang="en-US" dirty="0" err="1" smtClean="0"/>
              <a:t>arcu</a:t>
            </a:r>
            <a:r>
              <a:rPr lang="en-US" dirty="0" smtClean="0"/>
              <a:t>.</a:t>
            </a:r>
            <a:br>
              <a:rPr lang="en-US" dirty="0" smtClean="0"/>
            </a:br>
            <a:r>
              <a:rPr lang="en-US" dirty="0" smtClean="0"/>
              <a:t/>
            </a:r>
            <a:br>
              <a:rPr lang="en-US" dirty="0" smtClean="0"/>
            </a:br>
            <a:r>
              <a:rPr lang="en-US" dirty="0" err="1" smtClean="0"/>
              <a:t>Nulla</a:t>
            </a:r>
            <a:r>
              <a:rPr lang="en-US" dirty="0" smtClean="0"/>
              <a:t> </a:t>
            </a:r>
            <a:r>
              <a:rPr lang="en-US" dirty="0" err="1" smtClean="0"/>
              <a:t>ut</a:t>
            </a:r>
            <a:r>
              <a:rPr lang="en-US" dirty="0" smtClean="0"/>
              <a:t> </a:t>
            </a:r>
            <a:r>
              <a:rPr lang="en-US" dirty="0" err="1" smtClean="0"/>
              <a:t>faucibus</a:t>
            </a:r>
            <a:r>
              <a:rPr lang="en-US" dirty="0" smtClean="0"/>
              <a:t> </a:t>
            </a:r>
            <a:r>
              <a:rPr lang="en-US" dirty="0" err="1" smtClean="0"/>
              <a:t>erat</a:t>
            </a:r>
            <a:r>
              <a:rPr lang="en-US" dirty="0" smtClean="0"/>
              <a:t>, </a:t>
            </a:r>
            <a:r>
              <a:rPr lang="en-US" dirty="0" err="1" smtClean="0"/>
              <a:t>commodo</a:t>
            </a:r>
            <a:r>
              <a:rPr lang="en-US" dirty="0" smtClean="0"/>
              <a:t> </a:t>
            </a:r>
            <a:r>
              <a:rPr lang="en-US" dirty="0" err="1" smtClean="0"/>
              <a:t>ornare</a:t>
            </a:r>
            <a:r>
              <a:rPr lang="en-US" dirty="0" smtClean="0"/>
              <a:t> </a:t>
            </a:r>
            <a:r>
              <a:rPr lang="en-US" dirty="0" err="1" smtClean="0"/>
              <a:t>tortor</a:t>
            </a:r>
            <a:r>
              <a:rPr lang="en-US" dirty="0" smtClean="0"/>
              <a:t>. </a:t>
            </a:r>
            <a:r>
              <a:rPr lang="en-US" dirty="0" err="1" smtClean="0"/>
              <a:t>Morbi</a:t>
            </a:r>
            <a:r>
              <a:rPr lang="en-US" dirty="0" smtClean="0"/>
              <a:t> </a:t>
            </a:r>
            <a:r>
              <a:rPr lang="en-US" dirty="0" err="1" smtClean="0"/>
              <a:t>varius</a:t>
            </a:r>
            <a:r>
              <a:rPr lang="en-US" dirty="0" smtClean="0"/>
              <a:t> </a:t>
            </a:r>
            <a:r>
              <a:rPr lang="en-US" dirty="0" err="1" smtClean="0"/>
              <a:t>metus</a:t>
            </a:r>
            <a:r>
              <a:rPr lang="en-US" dirty="0" smtClean="0"/>
              <a:t> quam, in </a:t>
            </a:r>
            <a:r>
              <a:rPr lang="en-US" dirty="0" err="1" smtClean="0"/>
              <a:t>ultrices</a:t>
            </a:r>
            <a:r>
              <a:rPr lang="en-US" dirty="0" smtClean="0"/>
              <a:t> </a:t>
            </a:r>
            <a:r>
              <a:rPr lang="en-US" dirty="0" err="1" smtClean="0"/>
              <a:t>est</a:t>
            </a:r>
            <a:r>
              <a:rPr lang="en-US" dirty="0" smtClean="0"/>
              <a:t> </a:t>
            </a:r>
            <a:r>
              <a:rPr lang="en-US" dirty="0" err="1" smtClean="0"/>
              <a:t>dignissim</a:t>
            </a:r>
            <a:r>
              <a:rPr lang="en-US" dirty="0" smtClean="0"/>
              <a:t> id. </a:t>
            </a:r>
            <a:r>
              <a:rPr lang="en-US" dirty="0" err="1" smtClean="0"/>
              <a:t>Aliquam</a:t>
            </a:r>
            <a:r>
              <a:rPr lang="en-US" dirty="0" smtClean="0"/>
              <a:t> </a:t>
            </a:r>
            <a:r>
              <a:rPr lang="en-US" dirty="0" err="1" smtClean="0"/>
              <a:t>pretium</a:t>
            </a:r>
            <a:r>
              <a:rPr lang="en-US" dirty="0" smtClean="0"/>
              <a:t> </a:t>
            </a:r>
            <a:r>
              <a:rPr lang="en-US" dirty="0" err="1" smtClean="0"/>
              <a:t>accumsan</a:t>
            </a:r>
            <a:r>
              <a:rPr lang="en-US" dirty="0" smtClean="0"/>
              <a:t> </a:t>
            </a:r>
            <a:r>
              <a:rPr lang="en-US" dirty="0" err="1" smtClean="0"/>
              <a:t>lectus</a:t>
            </a:r>
            <a:r>
              <a:rPr lang="en-US" dirty="0" smtClean="0"/>
              <a:t> </a:t>
            </a:r>
            <a:r>
              <a:rPr lang="en-US" dirty="0" err="1" smtClean="0"/>
              <a:t>ut</a:t>
            </a:r>
            <a:r>
              <a:rPr lang="en-US" dirty="0" smtClean="0"/>
              <a:t> </a:t>
            </a:r>
            <a:r>
              <a:rPr lang="en-US" dirty="0" err="1" smtClean="0"/>
              <a:t>vestibulum</a:t>
            </a:r>
            <a:r>
              <a:rPr lang="en-US" dirty="0" smtClean="0"/>
              <a:t>. In </a:t>
            </a:r>
            <a:r>
              <a:rPr lang="en-US" dirty="0" err="1" smtClean="0"/>
              <a:t>sed</a:t>
            </a:r>
            <a:r>
              <a:rPr lang="en-US" dirty="0" smtClean="0"/>
              <a:t> mi </a:t>
            </a:r>
            <a:r>
              <a:rPr lang="en-US" dirty="0" err="1" smtClean="0"/>
              <a:t>felis</a:t>
            </a:r>
            <a:r>
              <a:rPr lang="en-US" dirty="0" smtClean="0"/>
              <a:t>. In </a:t>
            </a:r>
            <a:r>
              <a:rPr lang="en-US" dirty="0" err="1" smtClean="0"/>
              <a:t>nec</a:t>
            </a:r>
            <a:r>
              <a:rPr lang="en-US" dirty="0" smtClean="0"/>
              <a:t> </a:t>
            </a:r>
            <a:r>
              <a:rPr lang="en-US" dirty="0" err="1" smtClean="0"/>
              <a:t>porta</a:t>
            </a:r>
            <a:r>
              <a:rPr lang="en-US" dirty="0" smtClean="0"/>
              <a:t> </a:t>
            </a:r>
            <a:r>
              <a:rPr lang="en-US" dirty="0" err="1" smtClean="0"/>
              <a:t>orci</a:t>
            </a:r>
            <a:r>
              <a:rPr lang="en-US" dirty="0" smtClean="0"/>
              <a:t>. Nam </a:t>
            </a:r>
            <a:r>
              <a:rPr lang="en-US" dirty="0" err="1" smtClean="0"/>
              <a:t>nunc</a:t>
            </a:r>
            <a:r>
              <a:rPr lang="en-US" dirty="0" smtClean="0"/>
              <a:t> </a:t>
            </a:r>
            <a:r>
              <a:rPr lang="en-US" dirty="0" err="1" smtClean="0"/>
              <a:t>tortor</a:t>
            </a:r>
            <a:r>
              <a:rPr lang="en-US" dirty="0" smtClean="0"/>
              <a:t>, </a:t>
            </a:r>
            <a:r>
              <a:rPr lang="en-US" dirty="0" err="1" smtClean="0"/>
              <a:t>imperdiet</a:t>
            </a:r>
            <a:r>
              <a:rPr lang="en-US" dirty="0" smtClean="0"/>
              <a:t> ac semper sit </a:t>
            </a:r>
            <a:r>
              <a:rPr lang="en-US" dirty="0" err="1" smtClean="0"/>
              <a:t>amet</a:t>
            </a:r>
            <a:r>
              <a:rPr lang="en-US" dirty="0" smtClean="0"/>
              <a:t>, </a:t>
            </a:r>
            <a:r>
              <a:rPr lang="en-US" dirty="0" err="1" smtClean="0"/>
              <a:t>ultricies</a:t>
            </a:r>
            <a:r>
              <a:rPr lang="en-US" dirty="0" smtClean="0"/>
              <a:t> </a:t>
            </a:r>
            <a:r>
              <a:rPr lang="en-US" dirty="0" err="1" smtClean="0"/>
              <a:t>nec</a:t>
            </a:r>
            <a:r>
              <a:rPr lang="en-US" dirty="0" smtClean="0"/>
              <a:t> nisi.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Morbi</a:t>
            </a:r>
            <a:r>
              <a:rPr lang="en-US" dirty="0" smtClean="0"/>
              <a:t> sit </a:t>
            </a:r>
            <a:r>
              <a:rPr lang="en-US" dirty="0" err="1" smtClean="0"/>
              <a:t>amet</a:t>
            </a:r>
            <a:r>
              <a:rPr lang="en-US" dirty="0" smtClean="0"/>
              <a:t> </a:t>
            </a:r>
            <a:r>
              <a:rPr lang="en-US" dirty="0" err="1" smtClean="0"/>
              <a:t>condimentum</a:t>
            </a:r>
            <a:r>
              <a:rPr lang="en-US" dirty="0" smtClean="0"/>
              <a:t> </a:t>
            </a:r>
            <a:r>
              <a:rPr lang="en-US" dirty="0" err="1" smtClean="0"/>
              <a:t>nibh</a:t>
            </a:r>
            <a:r>
              <a:rPr lang="en-US" dirty="0" smtClean="0"/>
              <a:t>. </a:t>
            </a:r>
            <a:r>
              <a:rPr lang="en-US" dirty="0" err="1" smtClean="0"/>
              <a:t>Suspendisse</a:t>
            </a:r>
            <a:r>
              <a:rPr lang="en-US" dirty="0" smtClean="0"/>
              <a:t> vitae </a:t>
            </a:r>
            <a:r>
              <a:rPr lang="en-US" dirty="0" err="1" smtClean="0"/>
              <a:t>diam</a:t>
            </a:r>
            <a:r>
              <a:rPr lang="en-US" dirty="0" smtClean="0"/>
              <a:t> </a:t>
            </a:r>
            <a:r>
              <a:rPr lang="en-US" dirty="0" err="1" smtClean="0"/>
              <a:t>nec</a:t>
            </a:r>
            <a:r>
              <a:rPr lang="en-US" dirty="0" smtClean="0"/>
              <a:t> </a:t>
            </a:r>
            <a:r>
              <a:rPr lang="en-US" dirty="0" err="1" smtClean="0"/>
              <a:t>libero</a:t>
            </a:r>
            <a:r>
              <a:rPr lang="en-US" dirty="0" smtClean="0"/>
              <a:t> </a:t>
            </a:r>
            <a:r>
              <a:rPr lang="en-US" dirty="0" err="1" smtClean="0"/>
              <a:t>rhoncus</a:t>
            </a:r>
            <a:r>
              <a:rPr lang="en-US" dirty="0" smtClean="0"/>
              <a:t> </a:t>
            </a:r>
            <a:r>
              <a:rPr lang="en-US" dirty="0" err="1" smtClean="0"/>
              <a:t>finibus</a:t>
            </a:r>
            <a:r>
              <a:rPr lang="en-US" dirty="0" smtClean="0"/>
              <a:t> ac </a:t>
            </a:r>
            <a:r>
              <a:rPr lang="en-US" dirty="0" err="1" smtClean="0"/>
              <a:t>nec</a:t>
            </a:r>
            <a:r>
              <a:rPr lang="en-US" dirty="0" smtClean="0"/>
              <a:t> diam. </a:t>
            </a:r>
            <a:r>
              <a:rPr lang="en-US" dirty="0" err="1" smtClean="0"/>
              <a:t>Etiam</a:t>
            </a:r>
            <a:r>
              <a:rPr lang="en-US" dirty="0" smtClean="0"/>
              <a:t> non </a:t>
            </a:r>
            <a:r>
              <a:rPr lang="en-US" dirty="0" err="1" smtClean="0"/>
              <a:t>neque</a:t>
            </a:r>
            <a:r>
              <a:rPr lang="en-US" dirty="0" smtClean="0"/>
              <a:t> </a:t>
            </a:r>
            <a:r>
              <a:rPr lang="en-US" dirty="0" err="1" smtClean="0"/>
              <a:t>efficitur</a:t>
            </a:r>
            <a:r>
              <a:rPr lang="en-US" dirty="0" smtClean="0"/>
              <a:t>, </a:t>
            </a:r>
            <a:r>
              <a:rPr lang="en-US" dirty="0" err="1" smtClean="0"/>
              <a:t>placerat</a:t>
            </a:r>
            <a:r>
              <a:rPr lang="en-US" dirty="0" smtClean="0"/>
              <a:t> </a:t>
            </a:r>
            <a:r>
              <a:rPr lang="en-US" dirty="0" err="1" smtClean="0"/>
              <a:t>massa</a:t>
            </a:r>
            <a:r>
              <a:rPr lang="en-US" dirty="0" smtClean="0"/>
              <a:t> a, </a:t>
            </a:r>
            <a:r>
              <a:rPr lang="en-US" dirty="0" err="1" smtClean="0"/>
              <a:t>feugiat</a:t>
            </a:r>
            <a:r>
              <a:rPr lang="en-US" dirty="0" smtClean="0"/>
              <a:t> </a:t>
            </a:r>
            <a:r>
              <a:rPr lang="en-US" dirty="0" err="1" smtClean="0"/>
              <a:t>turpis</a:t>
            </a:r>
            <a:r>
              <a:rPr lang="en-US" dirty="0" smtClean="0"/>
              <a:t>. </a:t>
            </a:r>
            <a:r>
              <a:rPr lang="en-US" dirty="0" err="1" smtClean="0"/>
              <a:t>Morbi</a:t>
            </a:r>
            <a:r>
              <a:rPr lang="en-US" dirty="0" smtClean="0"/>
              <a:t> at lacus a </a:t>
            </a:r>
            <a:r>
              <a:rPr lang="en-US" dirty="0" err="1" smtClean="0"/>
              <a:t>tortor</a:t>
            </a:r>
            <a:r>
              <a:rPr lang="en-US" dirty="0" smtClean="0"/>
              <a:t> </a:t>
            </a:r>
            <a:r>
              <a:rPr lang="en-US" dirty="0" err="1" smtClean="0"/>
              <a:t>posuere</a:t>
            </a:r>
            <a:r>
              <a:rPr lang="en-US" dirty="0" smtClean="0"/>
              <a:t> </a:t>
            </a:r>
            <a:r>
              <a:rPr lang="en-US" dirty="0" err="1" smtClean="0"/>
              <a:t>iaculis</a:t>
            </a:r>
            <a:r>
              <a:rPr lang="en-US" dirty="0" smtClean="0"/>
              <a:t>. </a:t>
            </a:r>
            <a:r>
              <a:rPr lang="en-US" dirty="0" err="1" smtClean="0"/>
              <a:t>Praesent</a:t>
            </a:r>
            <a:r>
              <a:rPr lang="en-US" dirty="0" smtClean="0"/>
              <a:t> </a:t>
            </a:r>
            <a:r>
              <a:rPr lang="en-US" dirty="0" err="1" smtClean="0"/>
              <a:t>pharetra</a:t>
            </a:r>
            <a:r>
              <a:rPr lang="en-US" dirty="0" smtClean="0"/>
              <a:t> </a:t>
            </a:r>
            <a:r>
              <a:rPr lang="en-US" dirty="0" err="1" smtClean="0"/>
              <a:t>arcu</a:t>
            </a:r>
            <a:r>
              <a:rPr lang="en-US" dirty="0" smtClean="0"/>
              <a:t> </a:t>
            </a:r>
            <a:r>
              <a:rPr lang="en-US" dirty="0" err="1" smtClean="0"/>
              <a:t>pellentesque</a:t>
            </a:r>
            <a:r>
              <a:rPr lang="en-US" dirty="0" smtClean="0"/>
              <a:t> nisi </a:t>
            </a:r>
            <a:r>
              <a:rPr lang="en-US" dirty="0" err="1" smtClean="0"/>
              <a:t>vulputate</a:t>
            </a:r>
            <a:r>
              <a:rPr lang="en-US" dirty="0" smtClean="0"/>
              <a:t> </a:t>
            </a:r>
            <a:r>
              <a:rPr lang="en-US" dirty="0" err="1" smtClean="0"/>
              <a:t>imperdiet</a:t>
            </a:r>
            <a:r>
              <a:rPr lang="en-US" dirty="0" smtClean="0"/>
              <a:t>. </a:t>
            </a:r>
            <a:r>
              <a:rPr lang="en-US" dirty="0" err="1" smtClean="0"/>
              <a:t>Praesent</a:t>
            </a:r>
            <a:r>
              <a:rPr lang="en-US" dirty="0" smtClean="0"/>
              <a:t> </a:t>
            </a:r>
            <a:r>
              <a:rPr lang="en-US" dirty="0" err="1" smtClean="0"/>
              <a:t>vestibulum</a:t>
            </a:r>
            <a:r>
              <a:rPr lang="en-US" dirty="0" smtClean="0"/>
              <a:t> </a:t>
            </a:r>
            <a:r>
              <a:rPr lang="en-US" dirty="0" err="1" smtClean="0"/>
              <a:t>volutpat</a:t>
            </a:r>
            <a:r>
              <a:rPr lang="en-US" dirty="0" smtClean="0"/>
              <a:t> </a:t>
            </a:r>
            <a:r>
              <a:rPr lang="en-US" dirty="0" err="1" smtClean="0"/>
              <a:t>eros</a:t>
            </a:r>
            <a:r>
              <a:rPr lang="en-US" dirty="0" smtClean="0"/>
              <a:t>, </a:t>
            </a:r>
            <a:r>
              <a:rPr lang="en-US" dirty="0" err="1" smtClean="0"/>
              <a:t>ut</a:t>
            </a:r>
            <a:r>
              <a:rPr lang="en-US" dirty="0" smtClean="0"/>
              <a:t> </a:t>
            </a:r>
            <a:r>
              <a:rPr lang="en-US" dirty="0" err="1" smtClean="0"/>
              <a:t>congue</a:t>
            </a:r>
            <a:r>
              <a:rPr lang="en-US" dirty="0" smtClean="0"/>
              <a:t> </a:t>
            </a:r>
            <a:r>
              <a:rPr lang="en-US" dirty="0" err="1" smtClean="0"/>
              <a:t>sem</a:t>
            </a:r>
            <a:r>
              <a:rPr lang="en-US" dirty="0" smtClean="0"/>
              <a:t> </a:t>
            </a:r>
            <a:r>
              <a:rPr lang="en-US" dirty="0" err="1" smtClean="0"/>
              <a:t>cursus</a:t>
            </a:r>
            <a:r>
              <a:rPr lang="en-US" dirty="0" smtClean="0"/>
              <a:t> id. </a:t>
            </a:r>
            <a:r>
              <a:rPr lang="en-US" dirty="0" err="1" smtClean="0"/>
              <a:t>Nulla</a:t>
            </a:r>
            <a:r>
              <a:rPr lang="en-US" dirty="0" smtClean="0"/>
              <a:t> </a:t>
            </a:r>
            <a:r>
              <a:rPr lang="en-US" dirty="0" err="1" smtClean="0"/>
              <a:t>lorem</a:t>
            </a:r>
            <a:r>
              <a:rPr lang="en-US" dirty="0" smtClean="0"/>
              <a:t> </a:t>
            </a:r>
            <a:r>
              <a:rPr lang="en-US" dirty="0" err="1" smtClean="0"/>
              <a:t>purus</a:t>
            </a:r>
            <a:r>
              <a:rPr lang="en-US" dirty="0" smtClean="0"/>
              <a:t>, </a:t>
            </a:r>
            <a:r>
              <a:rPr lang="en-US" dirty="0" err="1" smtClean="0"/>
              <a:t>maximus</a:t>
            </a:r>
            <a:r>
              <a:rPr lang="en-US" dirty="0" smtClean="0"/>
              <a:t> </a:t>
            </a:r>
            <a:r>
              <a:rPr lang="en-US" dirty="0" err="1" smtClean="0"/>
              <a:t>elementum</a:t>
            </a:r>
            <a:r>
              <a:rPr lang="en-US" dirty="0" smtClean="0"/>
              <a:t> ante vitae, </a:t>
            </a:r>
            <a:r>
              <a:rPr lang="en-US" dirty="0" err="1" smtClean="0"/>
              <a:t>sodales</a:t>
            </a:r>
            <a:r>
              <a:rPr lang="en-US" dirty="0" smtClean="0"/>
              <a:t> </a:t>
            </a:r>
            <a:r>
              <a:rPr lang="en-US" dirty="0" err="1" smtClean="0"/>
              <a:t>tristique</a:t>
            </a:r>
            <a:r>
              <a:rPr lang="en-US" dirty="0" smtClean="0"/>
              <a:t> mi. </a:t>
            </a:r>
            <a:r>
              <a:rPr lang="en-US" dirty="0" err="1" smtClean="0"/>
              <a:t>Mauris</a:t>
            </a:r>
            <a:r>
              <a:rPr lang="en-US" dirty="0" smtClean="0"/>
              <a:t> </a:t>
            </a:r>
            <a:r>
              <a:rPr lang="en-US" dirty="0" err="1" smtClean="0"/>
              <a:t>quis</a:t>
            </a:r>
            <a:r>
              <a:rPr lang="en-US" dirty="0" smtClean="0"/>
              <a:t> </a:t>
            </a:r>
            <a:r>
              <a:rPr lang="en-US" dirty="0" err="1" smtClean="0"/>
              <a:t>molestie</a:t>
            </a:r>
            <a:r>
              <a:rPr lang="en-US" dirty="0" smtClean="0"/>
              <a:t> </a:t>
            </a:r>
            <a:r>
              <a:rPr lang="en-US" dirty="0" err="1" smtClean="0"/>
              <a:t>orci</a:t>
            </a:r>
            <a:r>
              <a:rPr lang="en-US" dirty="0" smtClean="0"/>
              <a:t>. </a:t>
            </a:r>
            <a:r>
              <a:rPr lang="en-US" dirty="0" err="1" smtClean="0"/>
              <a:t>Fusce</a:t>
            </a:r>
            <a:r>
              <a:rPr lang="en-US" dirty="0" smtClean="0"/>
              <a:t> </a:t>
            </a:r>
            <a:r>
              <a:rPr lang="en-US" dirty="0" err="1" smtClean="0"/>
              <a:t>interdum</a:t>
            </a:r>
            <a:r>
              <a:rPr lang="en-US" dirty="0" smtClean="0"/>
              <a:t> </a:t>
            </a:r>
            <a:r>
              <a:rPr lang="en-US" dirty="0" err="1" smtClean="0"/>
              <a:t>porta</a:t>
            </a:r>
            <a:r>
              <a:rPr lang="en-US" dirty="0" smtClean="0"/>
              <a:t> </a:t>
            </a:r>
            <a:r>
              <a:rPr lang="en-US" dirty="0" err="1" smtClean="0"/>
              <a:t>aliquet</a:t>
            </a:r>
            <a:r>
              <a:rPr lang="en-US" dirty="0" smtClean="0"/>
              <a:t>.</a:t>
            </a:r>
            <a:br>
              <a:rPr lang="en-US" dirty="0" smtClean="0"/>
            </a:br>
            <a:r>
              <a:rPr lang="en-US" dirty="0" smtClean="0"/>
              <a:t/>
            </a:r>
            <a:br>
              <a:rPr lang="en-US" dirty="0" smtClean="0"/>
            </a:br>
            <a:r>
              <a:rPr lang="en-US" dirty="0" err="1" smtClean="0"/>
              <a:t>Quisque</a:t>
            </a:r>
            <a:r>
              <a:rPr lang="en-US" dirty="0" smtClean="0"/>
              <a:t> vitae </a:t>
            </a:r>
            <a:r>
              <a:rPr lang="en-US" dirty="0" err="1" smtClean="0"/>
              <a:t>libero</a:t>
            </a:r>
            <a:r>
              <a:rPr lang="en-US" dirty="0" smtClean="0"/>
              <a:t> ac quam </a:t>
            </a:r>
            <a:r>
              <a:rPr lang="en-US" dirty="0" err="1" smtClean="0"/>
              <a:t>pharetra</a:t>
            </a:r>
            <a:r>
              <a:rPr lang="en-US" dirty="0" smtClean="0"/>
              <a:t> </a:t>
            </a:r>
            <a:r>
              <a:rPr lang="en-US" dirty="0" err="1" smtClean="0"/>
              <a:t>ultricies</a:t>
            </a:r>
            <a:r>
              <a:rPr lang="en-US" dirty="0" smtClean="0"/>
              <a:t> </a:t>
            </a:r>
            <a:r>
              <a:rPr lang="en-US" dirty="0" err="1" smtClean="0"/>
              <a:t>sed</a:t>
            </a:r>
            <a:r>
              <a:rPr lang="en-US" dirty="0" smtClean="0"/>
              <a:t> </a:t>
            </a:r>
            <a:r>
              <a:rPr lang="en-US" dirty="0" err="1" smtClean="0"/>
              <a:t>nec</a:t>
            </a:r>
            <a:r>
              <a:rPr lang="en-US" dirty="0" smtClean="0"/>
              <a:t> </a:t>
            </a:r>
            <a:r>
              <a:rPr lang="en-US" dirty="0" err="1" smtClean="0"/>
              <a:t>nibh</a:t>
            </a:r>
            <a:r>
              <a:rPr lang="en-US" dirty="0" smtClean="0"/>
              <a:t>. </a:t>
            </a:r>
            <a:r>
              <a:rPr lang="en-US" dirty="0" err="1" smtClean="0"/>
              <a:t>Proin</a:t>
            </a:r>
            <a:r>
              <a:rPr lang="en-US" dirty="0" smtClean="0"/>
              <a:t> in </a:t>
            </a:r>
            <a:r>
              <a:rPr lang="en-US" dirty="0" err="1" smtClean="0"/>
              <a:t>sapien</a:t>
            </a:r>
            <a:r>
              <a:rPr lang="en-US" dirty="0" smtClean="0"/>
              <a:t> </a:t>
            </a:r>
            <a:r>
              <a:rPr lang="en-US" dirty="0" err="1" smtClean="0"/>
              <a:t>volutpat</a:t>
            </a:r>
            <a:r>
              <a:rPr lang="en-US" dirty="0" smtClean="0"/>
              <a:t>, </a:t>
            </a:r>
            <a:r>
              <a:rPr lang="en-US" dirty="0" err="1" smtClean="0"/>
              <a:t>vulputate</a:t>
            </a:r>
            <a:r>
              <a:rPr lang="en-US" dirty="0" smtClean="0"/>
              <a:t> </a:t>
            </a:r>
            <a:r>
              <a:rPr lang="en-US" dirty="0" err="1" smtClean="0"/>
              <a:t>nisl</a:t>
            </a:r>
            <a:r>
              <a:rPr lang="en-US" dirty="0" smtClean="0"/>
              <a:t> </a:t>
            </a:r>
            <a:r>
              <a:rPr lang="en-US" dirty="0" err="1" smtClean="0"/>
              <a:t>nec</a:t>
            </a:r>
            <a:r>
              <a:rPr lang="en-US" dirty="0" smtClean="0"/>
              <a:t>, </a:t>
            </a:r>
            <a:r>
              <a:rPr lang="en-US" dirty="0" err="1" smtClean="0"/>
              <a:t>fermentum</a:t>
            </a:r>
            <a:r>
              <a:rPr lang="en-US" dirty="0" smtClean="0"/>
              <a:t> </a:t>
            </a:r>
            <a:r>
              <a:rPr lang="en-US" dirty="0" err="1" smtClean="0"/>
              <a:t>neque</a:t>
            </a:r>
            <a:r>
              <a:rPr lang="en-US" dirty="0" smtClean="0"/>
              <a:t>. </a:t>
            </a:r>
            <a:r>
              <a:rPr lang="en-US" dirty="0" err="1" smtClean="0"/>
              <a:t>Etiam</a:t>
            </a:r>
            <a:r>
              <a:rPr lang="en-US" dirty="0" smtClean="0"/>
              <a:t> sit </a:t>
            </a:r>
            <a:r>
              <a:rPr lang="en-US" dirty="0" err="1" smtClean="0"/>
              <a:t>amet</a:t>
            </a:r>
            <a:r>
              <a:rPr lang="en-US" dirty="0" smtClean="0"/>
              <a:t> </a:t>
            </a:r>
            <a:r>
              <a:rPr lang="en-US" dirty="0" err="1" smtClean="0"/>
              <a:t>est</a:t>
            </a:r>
            <a:r>
              <a:rPr lang="en-US" dirty="0" smtClean="0"/>
              <a:t> </a:t>
            </a:r>
            <a:r>
              <a:rPr lang="en-US" dirty="0" err="1" smtClean="0"/>
              <a:t>vestibulum</a:t>
            </a:r>
            <a:r>
              <a:rPr lang="en-US" dirty="0" smtClean="0"/>
              <a:t>, </a:t>
            </a:r>
            <a:r>
              <a:rPr lang="en-US" dirty="0" err="1" smtClean="0"/>
              <a:t>vestibulum</a:t>
            </a:r>
            <a:r>
              <a:rPr lang="en-US" dirty="0" smtClean="0"/>
              <a:t> </a:t>
            </a:r>
            <a:r>
              <a:rPr lang="en-US" dirty="0" err="1" smtClean="0"/>
              <a:t>velit</a:t>
            </a:r>
            <a:r>
              <a:rPr lang="en-US" dirty="0" smtClean="0"/>
              <a:t> at, </a:t>
            </a:r>
            <a:r>
              <a:rPr lang="en-US" dirty="0" err="1" smtClean="0"/>
              <a:t>venenatis</a:t>
            </a:r>
            <a:r>
              <a:rPr lang="en-US" dirty="0" smtClean="0"/>
              <a:t> </a:t>
            </a:r>
            <a:r>
              <a:rPr lang="en-US" dirty="0" err="1" smtClean="0"/>
              <a:t>felis</a:t>
            </a:r>
            <a:r>
              <a:rPr lang="en-US" dirty="0" smtClean="0"/>
              <a:t>. </a:t>
            </a:r>
            <a:r>
              <a:rPr lang="en-US" dirty="0" err="1" smtClean="0"/>
              <a:t>Vestibulum</a:t>
            </a:r>
            <a:r>
              <a:rPr lang="en-US" dirty="0" smtClean="0"/>
              <a:t> dictum </a:t>
            </a:r>
            <a:r>
              <a:rPr lang="en-US" dirty="0" err="1" smtClean="0"/>
              <a:t>aliquam</a:t>
            </a:r>
            <a:r>
              <a:rPr lang="en-US" dirty="0" smtClean="0"/>
              <a:t> </a:t>
            </a:r>
            <a:r>
              <a:rPr lang="en-US" dirty="0" err="1" smtClean="0"/>
              <a:t>leo</a:t>
            </a:r>
            <a:r>
              <a:rPr lang="en-US" dirty="0" smtClean="0"/>
              <a:t>. </a:t>
            </a:r>
            <a:r>
              <a:rPr lang="en-US" dirty="0" err="1" smtClean="0"/>
              <a:t>Pellentesque</a:t>
            </a:r>
            <a:r>
              <a:rPr lang="en-US" dirty="0" smtClean="0"/>
              <a:t> </a:t>
            </a:r>
            <a:r>
              <a:rPr lang="en-US" dirty="0" err="1" smtClean="0"/>
              <a:t>ullamcorper</a:t>
            </a:r>
            <a:r>
              <a:rPr lang="en-US" dirty="0" smtClean="0"/>
              <a:t> </a:t>
            </a:r>
            <a:r>
              <a:rPr lang="en-US" dirty="0" err="1" smtClean="0"/>
              <a:t>aliquam</a:t>
            </a:r>
            <a:r>
              <a:rPr lang="en-US" dirty="0" smtClean="0"/>
              <a:t> </a:t>
            </a:r>
            <a:r>
              <a:rPr lang="en-US" dirty="0" err="1" smtClean="0"/>
              <a:t>vestibulum</a:t>
            </a:r>
            <a:r>
              <a:rPr lang="en-US" dirty="0" smtClean="0"/>
              <a:t>. </a:t>
            </a:r>
            <a:r>
              <a:rPr lang="en-US" dirty="0" err="1" smtClean="0"/>
              <a:t>Phasellus</a:t>
            </a:r>
            <a:r>
              <a:rPr lang="en-US" dirty="0" smtClean="0"/>
              <a:t> </a:t>
            </a:r>
            <a:r>
              <a:rPr lang="en-US" dirty="0" err="1" smtClean="0"/>
              <a:t>sollicitudin</a:t>
            </a:r>
            <a:r>
              <a:rPr lang="en-US" dirty="0" smtClean="0"/>
              <a:t> </a:t>
            </a:r>
            <a:r>
              <a:rPr lang="en-US" dirty="0" err="1" smtClean="0"/>
              <a:t>purus</a:t>
            </a:r>
            <a:r>
              <a:rPr lang="en-US" dirty="0" smtClean="0"/>
              <a:t> </a:t>
            </a:r>
            <a:r>
              <a:rPr lang="en-US" dirty="0" err="1" smtClean="0"/>
              <a:t>nibh</a:t>
            </a:r>
            <a:r>
              <a:rPr lang="en-US" dirty="0" smtClean="0"/>
              <a:t>, non </a:t>
            </a:r>
            <a:r>
              <a:rPr lang="en-US" dirty="0" err="1" smtClean="0"/>
              <a:t>lacinia</a:t>
            </a:r>
            <a:r>
              <a:rPr lang="en-US" dirty="0" smtClean="0"/>
              <a:t> mi semper a. </a:t>
            </a:r>
            <a:r>
              <a:rPr lang="en-US" dirty="0" err="1" smtClean="0"/>
              <a:t>Pellentesque</a:t>
            </a:r>
            <a:r>
              <a:rPr lang="en-US" dirty="0" smtClean="0"/>
              <a:t> </a:t>
            </a:r>
            <a:r>
              <a:rPr lang="en-US" dirty="0" err="1" smtClean="0"/>
              <a:t>tellus</a:t>
            </a:r>
            <a:r>
              <a:rPr lang="en-US" dirty="0" smtClean="0"/>
              <a:t> </a:t>
            </a:r>
            <a:r>
              <a:rPr lang="en-US" dirty="0" err="1" smtClean="0"/>
              <a:t>velit</a:t>
            </a:r>
            <a:r>
              <a:rPr lang="en-US" dirty="0" smtClean="0"/>
              <a:t>, </a:t>
            </a:r>
            <a:r>
              <a:rPr lang="en-US" dirty="0" err="1" smtClean="0"/>
              <a:t>varius</a:t>
            </a:r>
            <a:r>
              <a:rPr lang="en-US" dirty="0" smtClean="0"/>
              <a:t> in </a:t>
            </a:r>
            <a:r>
              <a:rPr lang="en-US" dirty="0" err="1" smtClean="0"/>
              <a:t>finibus</a:t>
            </a:r>
            <a:r>
              <a:rPr lang="en-US" dirty="0" smtClean="0"/>
              <a:t> sit </a:t>
            </a:r>
            <a:r>
              <a:rPr lang="en-US" dirty="0" err="1" smtClean="0"/>
              <a:t>amet</a:t>
            </a:r>
            <a:r>
              <a:rPr lang="en-US" dirty="0" smtClean="0"/>
              <a:t>, </a:t>
            </a:r>
            <a:r>
              <a:rPr lang="en-US" dirty="0" err="1" smtClean="0"/>
              <a:t>pretium</a:t>
            </a:r>
            <a:r>
              <a:rPr lang="en-US" dirty="0" smtClean="0"/>
              <a:t> </a:t>
            </a:r>
            <a:r>
              <a:rPr lang="en-US" dirty="0" err="1" smtClean="0"/>
              <a:t>eget</a:t>
            </a:r>
            <a:r>
              <a:rPr lang="en-US" dirty="0" smtClean="0"/>
              <a:t> </a:t>
            </a:r>
            <a:r>
              <a:rPr lang="en-US" dirty="0" err="1" smtClean="0"/>
              <a:t>enim</a:t>
            </a:r>
            <a:r>
              <a:rPr lang="en-US" dirty="0" smtClean="0"/>
              <a:t>.</a:t>
            </a:r>
            <a:br>
              <a:rPr lang="en-US" dirty="0" smtClean="0"/>
            </a:br>
            <a:r>
              <a:rPr lang="en-US" dirty="0" smtClean="0"/>
              <a:t/>
            </a:r>
            <a:br>
              <a:rPr lang="en-US" dirty="0" smtClean="0"/>
            </a:br>
            <a:r>
              <a:rPr lang="en-US" dirty="0" err="1" smtClean="0"/>
              <a:t>Vivamus</a:t>
            </a:r>
            <a:r>
              <a:rPr lang="en-US" dirty="0" smtClean="0"/>
              <a:t> </a:t>
            </a:r>
            <a:r>
              <a:rPr lang="en-US" dirty="0" err="1" smtClean="0"/>
              <a:t>bibendum</a:t>
            </a:r>
            <a:r>
              <a:rPr lang="en-US" dirty="0" smtClean="0"/>
              <a:t> vitae </a:t>
            </a:r>
            <a:r>
              <a:rPr lang="en-US" dirty="0" err="1" smtClean="0"/>
              <a:t>urna</a:t>
            </a:r>
            <a:r>
              <a:rPr lang="en-US" dirty="0" smtClean="0"/>
              <a:t> et </a:t>
            </a:r>
            <a:r>
              <a:rPr lang="en-US" dirty="0" err="1" smtClean="0"/>
              <a:t>molestie</a:t>
            </a:r>
            <a:r>
              <a:rPr lang="en-US" dirty="0" smtClean="0"/>
              <a:t>. In </a:t>
            </a:r>
            <a:r>
              <a:rPr lang="en-US" dirty="0" err="1" smtClean="0"/>
              <a:t>venenatis</a:t>
            </a:r>
            <a:r>
              <a:rPr lang="en-US" dirty="0" smtClean="0"/>
              <a:t> </a:t>
            </a:r>
            <a:r>
              <a:rPr lang="en-US" dirty="0" err="1" smtClean="0"/>
              <a:t>erat</a:t>
            </a:r>
            <a:r>
              <a:rPr lang="en-US" dirty="0" smtClean="0"/>
              <a:t> vitae </a:t>
            </a:r>
            <a:r>
              <a:rPr lang="en-US" dirty="0" err="1" smtClean="0"/>
              <a:t>augue</a:t>
            </a:r>
            <a:r>
              <a:rPr lang="en-US" dirty="0" smtClean="0"/>
              <a:t> </a:t>
            </a:r>
            <a:r>
              <a:rPr lang="en-US" dirty="0" err="1" smtClean="0"/>
              <a:t>egestas</a:t>
            </a:r>
            <a:r>
              <a:rPr lang="en-US" dirty="0" smtClean="0"/>
              <a:t> </a:t>
            </a:r>
            <a:r>
              <a:rPr lang="en-US" dirty="0" err="1" smtClean="0"/>
              <a:t>tincidunt</a:t>
            </a:r>
            <a:r>
              <a:rPr lang="en-US" dirty="0" smtClean="0"/>
              <a:t>. </a:t>
            </a:r>
            <a:r>
              <a:rPr lang="en-US" dirty="0" err="1" smtClean="0"/>
              <a:t>Duis</a:t>
            </a:r>
            <a:r>
              <a:rPr lang="en-US" dirty="0" smtClean="0"/>
              <a:t> at </a:t>
            </a:r>
            <a:r>
              <a:rPr lang="en-US" dirty="0" err="1" smtClean="0"/>
              <a:t>laoreet</a:t>
            </a:r>
            <a:r>
              <a:rPr lang="en-US" dirty="0" smtClean="0"/>
              <a:t> </a:t>
            </a:r>
            <a:r>
              <a:rPr lang="en-US" dirty="0" err="1" smtClean="0"/>
              <a:t>libero</a:t>
            </a:r>
            <a:r>
              <a:rPr lang="en-US" dirty="0" smtClean="0"/>
              <a:t>. </a:t>
            </a:r>
            <a:r>
              <a:rPr lang="en-US" dirty="0" err="1" smtClean="0"/>
              <a:t>Pellentesque</a:t>
            </a:r>
            <a:r>
              <a:rPr lang="en-US" dirty="0" smtClean="0"/>
              <a:t> </a:t>
            </a:r>
            <a:r>
              <a:rPr lang="en-US" dirty="0" err="1" smtClean="0"/>
              <a:t>ut</a:t>
            </a:r>
            <a:r>
              <a:rPr lang="en-US" dirty="0" smtClean="0"/>
              <a:t> </a:t>
            </a:r>
            <a:r>
              <a:rPr lang="en-US" dirty="0" err="1" smtClean="0"/>
              <a:t>elit</a:t>
            </a:r>
            <a:r>
              <a:rPr lang="en-US" dirty="0" smtClean="0"/>
              <a:t> ac </a:t>
            </a:r>
            <a:r>
              <a:rPr lang="en-US" dirty="0" err="1" smtClean="0"/>
              <a:t>augue</a:t>
            </a:r>
            <a:r>
              <a:rPr lang="en-US" dirty="0" smtClean="0"/>
              <a:t> </a:t>
            </a:r>
            <a:r>
              <a:rPr lang="en-US" dirty="0" err="1" smtClean="0"/>
              <a:t>facilisis</a:t>
            </a:r>
            <a:r>
              <a:rPr lang="en-US" dirty="0" smtClean="0"/>
              <a:t> </a:t>
            </a:r>
            <a:r>
              <a:rPr lang="en-US" dirty="0" err="1" smtClean="0"/>
              <a:t>aliquam</a:t>
            </a:r>
            <a:r>
              <a:rPr lang="en-US" dirty="0" smtClean="0"/>
              <a:t> sit </a:t>
            </a:r>
            <a:r>
              <a:rPr lang="en-US" dirty="0" err="1" smtClean="0"/>
              <a:t>amet</a:t>
            </a:r>
            <a:r>
              <a:rPr lang="en-US" dirty="0" smtClean="0"/>
              <a:t> </a:t>
            </a:r>
            <a:r>
              <a:rPr lang="en-US" dirty="0" err="1" smtClean="0"/>
              <a:t>sed</a:t>
            </a:r>
            <a:r>
              <a:rPr lang="en-US" dirty="0" smtClean="0"/>
              <a:t> </a:t>
            </a:r>
            <a:r>
              <a:rPr lang="en-US" dirty="0" err="1" smtClean="0"/>
              <a:t>mauris</a:t>
            </a:r>
            <a:r>
              <a:rPr lang="en-US" dirty="0" smtClean="0"/>
              <a:t>. </a:t>
            </a:r>
            <a:r>
              <a:rPr lang="en-US" dirty="0" err="1" smtClean="0"/>
              <a:t>Etiam</a:t>
            </a:r>
            <a:r>
              <a:rPr lang="en-US" dirty="0" smtClean="0"/>
              <a:t> </a:t>
            </a:r>
            <a:r>
              <a:rPr lang="en-US" dirty="0" err="1" smtClean="0"/>
              <a:t>maximus</a:t>
            </a:r>
            <a:r>
              <a:rPr lang="en-US" dirty="0" smtClean="0"/>
              <a:t> </a:t>
            </a:r>
            <a:r>
              <a:rPr lang="en-US" dirty="0" err="1" smtClean="0"/>
              <a:t>gravida</a:t>
            </a:r>
            <a:r>
              <a:rPr lang="en-US" dirty="0" smtClean="0"/>
              <a:t> </a:t>
            </a:r>
            <a:r>
              <a:rPr lang="en-US" dirty="0" err="1" smtClean="0"/>
              <a:t>auctor</a:t>
            </a:r>
            <a:r>
              <a:rPr lang="en-US" dirty="0" smtClean="0"/>
              <a:t>. </a:t>
            </a:r>
            <a:r>
              <a:rPr lang="en-US" dirty="0" err="1" smtClean="0"/>
              <a:t>Ut</a:t>
            </a:r>
            <a:r>
              <a:rPr lang="en-US" dirty="0" smtClean="0"/>
              <a:t> </a:t>
            </a:r>
            <a:r>
              <a:rPr lang="en-US" dirty="0" err="1" smtClean="0"/>
              <a:t>aliquam</a:t>
            </a:r>
            <a:r>
              <a:rPr lang="en-US" dirty="0" smtClean="0"/>
              <a:t> </a:t>
            </a:r>
            <a:r>
              <a:rPr lang="en-US" dirty="0" err="1" smtClean="0"/>
              <a:t>nibh</a:t>
            </a:r>
            <a:r>
              <a:rPr lang="en-US" dirty="0" smtClean="0"/>
              <a:t> </a:t>
            </a:r>
            <a:r>
              <a:rPr lang="en-US" dirty="0" err="1" smtClean="0"/>
              <a:t>vel</a:t>
            </a:r>
            <a:r>
              <a:rPr lang="en-US" dirty="0" smtClean="0"/>
              <a:t> </a:t>
            </a:r>
            <a:r>
              <a:rPr lang="en-US" dirty="0" err="1" smtClean="0"/>
              <a:t>augue</a:t>
            </a:r>
            <a:r>
              <a:rPr lang="en-US" dirty="0" smtClean="0"/>
              <a:t> </a:t>
            </a:r>
            <a:r>
              <a:rPr lang="en-US" dirty="0" err="1" smtClean="0"/>
              <a:t>dignissim</a:t>
            </a:r>
            <a:r>
              <a:rPr lang="en-US" dirty="0" smtClean="0"/>
              <a:t> </a:t>
            </a:r>
            <a:r>
              <a:rPr lang="en-US" dirty="0" err="1" smtClean="0"/>
              <a:t>placerat</a:t>
            </a:r>
            <a:r>
              <a:rPr lang="en-US" dirty="0" smtClean="0"/>
              <a:t>. </a:t>
            </a:r>
            <a:r>
              <a:rPr lang="en-US" dirty="0" err="1" smtClean="0"/>
              <a:t>Interdum</a:t>
            </a:r>
            <a:r>
              <a:rPr lang="en-US" dirty="0" smtClean="0"/>
              <a:t> et </a:t>
            </a:r>
            <a:r>
              <a:rPr lang="en-US" dirty="0" err="1" smtClean="0"/>
              <a:t>malesuada</a:t>
            </a:r>
            <a:r>
              <a:rPr lang="en-US" dirty="0" smtClean="0"/>
              <a:t> fames ac ante </a:t>
            </a:r>
            <a:r>
              <a:rPr lang="en-US" dirty="0" err="1" smtClean="0"/>
              <a:t>ipsum</a:t>
            </a:r>
            <a:r>
              <a:rPr lang="en-US" dirty="0" smtClean="0"/>
              <a:t> </a:t>
            </a:r>
            <a:r>
              <a:rPr lang="en-US" dirty="0" err="1" smtClean="0"/>
              <a:t>primis</a:t>
            </a:r>
            <a:r>
              <a:rPr lang="en-US" dirty="0" smtClean="0"/>
              <a:t> in </a:t>
            </a:r>
            <a:r>
              <a:rPr lang="en-US" dirty="0" err="1" smtClean="0"/>
              <a:t>faucibus</a:t>
            </a:r>
            <a:r>
              <a:rPr lang="en-US" dirty="0" smtClean="0"/>
              <a:t>.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0469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
            </a:r>
            <a:br>
              <a:rPr lang="en-US" dirty="0" smtClean="0"/>
            </a:b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Morbi</a:t>
            </a:r>
            <a:r>
              <a:rPr lang="en-US" dirty="0" smtClean="0"/>
              <a:t> dolor </a:t>
            </a:r>
            <a:r>
              <a:rPr lang="en-US" dirty="0" err="1" smtClean="0"/>
              <a:t>augue</a:t>
            </a:r>
            <a:r>
              <a:rPr lang="en-US" dirty="0" smtClean="0"/>
              <a:t>, </a:t>
            </a:r>
            <a:r>
              <a:rPr lang="en-US" dirty="0" err="1" smtClean="0"/>
              <a:t>laoreet</a:t>
            </a:r>
            <a:r>
              <a:rPr lang="en-US" dirty="0" smtClean="0"/>
              <a:t> at </a:t>
            </a:r>
            <a:r>
              <a:rPr lang="en-US" dirty="0" err="1" smtClean="0"/>
              <a:t>consequat</a:t>
            </a:r>
            <a:r>
              <a:rPr lang="en-US" dirty="0" smtClean="0"/>
              <a:t> id, </a:t>
            </a:r>
            <a:r>
              <a:rPr lang="en-US" dirty="0" err="1" smtClean="0"/>
              <a:t>hendrerit</a:t>
            </a:r>
            <a:r>
              <a:rPr lang="en-US" dirty="0" smtClean="0"/>
              <a:t> id </a:t>
            </a:r>
            <a:r>
              <a:rPr lang="en-US" dirty="0" err="1" smtClean="0"/>
              <a:t>nunc</a:t>
            </a:r>
            <a:r>
              <a:rPr lang="en-US" dirty="0" smtClean="0"/>
              <a:t>. </a:t>
            </a:r>
            <a:r>
              <a:rPr lang="en-US" dirty="0" err="1" smtClean="0"/>
              <a:t>Morbi</a:t>
            </a:r>
            <a:r>
              <a:rPr lang="en-US" dirty="0" smtClean="0"/>
              <a:t> </a:t>
            </a:r>
            <a:r>
              <a:rPr lang="en-US" dirty="0" err="1" smtClean="0"/>
              <a:t>congue</a:t>
            </a:r>
            <a:r>
              <a:rPr lang="en-US" dirty="0" smtClean="0"/>
              <a:t> </a:t>
            </a:r>
            <a:r>
              <a:rPr lang="en-US" dirty="0" err="1" smtClean="0"/>
              <a:t>condimentum</a:t>
            </a:r>
            <a:r>
              <a:rPr lang="en-US" dirty="0" smtClean="0"/>
              <a:t> </a:t>
            </a:r>
            <a:r>
              <a:rPr lang="en-US" dirty="0" err="1" smtClean="0"/>
              <a:t>aliquam</a:t>
            </a:r>
            <a:r>
              <a:rPr lang="en-US" dirty="0" smtClean="0"/>
              <a:t>. </a:t>
            </a:r>
            <a:r>
              <a:rPr lang="en-US" dirty="0" err="1" smtClean="0"/>
              <a:t>Curabitur</a:t>
            </a:r>
            <a:r>
              <a:rPr lang="en-US" dirty="0" smtClean="0"/>
              <a:t> </a:t>
            </a:r>
            <a:r>
              <a:rPr lang="en-US" dirty="0" err="1" smtClean="0"/>
              <a:t>efficitur</a:t>
            </a:r>
            <a:r>
              <a:rPr lang="en-US" dirty="0" smtClean="0"/>
              <a:t> </a:t>
            </a:r>
            <a:r>
              <a:rPr lang="en-US" dirty="0" err="1" smtClean="0"/>
              <a:t>condimentum</a:t>
            </a:r>
            <a:r>
              <a:rPr lang="en-US" dirty="0" smtClean="0"/>
              <a:t> </a:t>
            </a:r>
            <a:r>
              <a:rPr lang="en-US" dirty="0" err="1" smtClean="0"/>
              <a:t>justo</a:t>
            </a:r>
            <a:r>
              <a:rPr lang="en-US" dirty="0" smtClean="0"/>
              <a:t> </a:t>
            </a:r>
            <a:r>
              <a:rPr lang="en-US" dirty="0" err="1" smtClean="0"/>
              <a:t>eu</a:t>
            </a:r>
            <a:r>
              <a:rPr lang="en-US" dirty="0" smtClean="0"/>
              <a:t> </a:t>
            </a:r>
            <a:r>
              <a:rPr lang="en-US" dirty="0" err="1" smtClean="0"/>
              <a:t>pharetra</a:t>
            </a:r>
            <a:r>
              <a:rPr lang="en-US" dirty="0" smtClean="0"/>
              <a:t>. </a:t>
            </a:r>
            <a:r>
              <a:rPr lang="en-US" dirty="0" err="1" smtClean="0"/>
              <a:t>Sed</a:t>
            </a:r>
            <a:r>
              <a:rPr lang="en-US" dirty="0" smtClean="0"/>
              <a:t> et </a:t>
            </a:r>
            <a:r>
              <a:rPr lang="en-US" dirty="0" err="1" smtClean="0"/>
              <a:t>varius</a:t>
            </a:r>
            <a:r>
              <a:rPr lang="en-US" dirty="0" smtClean="0"/>
              <a:t> ex. </a:t>
            </a:r>
            <a:r>
              <a:rPr lang="en-US" dirty="0" err="1" smtClean="0"/>
              <a:t>Phasellus</a:t>
            </a:r>
            <a:r>
              <a:rPr lang="en-US" dirty="0" smtClean="0"/>
              <a:t> </a:t>
            </a:r>
            <a:r>
              <a:rPr lang="en-US" dirty="0" err="1" smtClean="0"/>
              <a:t>convallis</a:t>
            </a:r>
            <a:r>
              <a:rPr lang="en-US" dirty="0" smtClean="0"/>
              <a:t> </a:t>
            </a:r>
            <a:r>
              <a:rPr lang="en-US" dirty="0" err="1" smtClean="0"/>
              <a:t>nunc</a:t>
            </a:r>
            <a:r>
              <a:rPr lang="en-US" dirty="0" smtClean="0"/>
              <a:t> </a:t>
            </a:r>
            <a:r>
              <a:rPr lang="en-US" dirty="0" err="1" smtClean="0"/>
              <a:t>eu</a:t>
            </a:r>
            <a:r>
              <a:rPr lang="en-US" dirty="0" smtClean="0"/>
              <a:t> </a:t>
            </a:r>
            <a:r>
              <a:rPr lang="en-US" dirty="0" err="1" smtClean="0"/>
              <a:t>lorem</a:t>
            </a:r>
            <a:r>
              <a:rPr lang="en-US" dirty="0" smtClean="0"/>
              <a:t> </a:t>
            </a:r>
            <a:r>
              <a:rPr lang="en-US" dirty="0" err="1" smtClean="0"/>
              <a:t>pharetra</a:t>
            </a:r>
            <a:r>
              <a:rPr lang="en-US" dirty="0" smtClean="0"/>
              <a:t> </a:t>
            </a:r>
            <a:r>
              <a:rPr lang="en-US" dirty="0" err="1" smtClean="0"/>
              <a:t>fringilla</a:t>
            </a:r>
            <a:r>
              <a:rPr lang="en-US" dirty="0" smtClean="0"/>
              <a:t>. </a:t>
            </a:r>
            <a:r>
              <a:rPr lang="en-US" dirty="0" err="1" smtClean="0"/>
              <a:t>Proin</a:t>
            </a:r>
            <a:r>
              <a:rPr lang="en-US" dirty="0" smtClean="0"/>
              <a:t> </a:t>
            </a:r>
            <a:r>
              <a:rPr lang="en-US" dirty="0" err="1" smtClean="0"/>
              <a:t>nec</a:t>
            </a:r>
            <a:r>
              <a:rPr lang="en-US" dirty="0" smtClean="0"/>
              <a:t> </a:t>
            </a:r>
            <a:r>
              <a:rPr lang="en-US" dirty="0" err="1" smtClean="0"/>
              <a:t>consectetur</a:t>
            </a:r>
            <a:r>
              <a:rPr lang="en-US" dirty="0" smtClean="0"/>
              <a:t> </a:t>
            </a:r>
            <a:r>
              <a:rPr lang="en-US" dirty="0" err="1" smtClean="0"/>
              <a:t>enim</a:t>
            </a:r>
            <a:r>
              <a:rPr lang="en-US" dirty="0" smtClean="0"/>
              <a:t>. </a:t>
            </a:r>
            <a:r>
              <a:rPr lang="en-US" dirty="0" err="1" smtClean="0"/>
              <a:t>Quisque</a:t>
            </a:r>
            <a:r>
              <a:rPr lang="en-US" dirty="0" smtClean="0"/>
              <a:t> </a:t>
            </a:r>
            <a:r>
              <a:rPr lang="en-US" dirty="0" err="1" smtClean="0"/>
              <a:t>eu</a:t>
            </a:r>
            <a:r>
              <a:rPr lang="en-US" dirty="0" smtClean="0"/>
              <a:t> </a:t>
            </a:r>
            <a:r>
              <a:rPr lang="en-US" dirty="0" err="1" smtClean="0"/>
              <a:t>auctor</a:t>
            </a:r>
            <a:r>
              <a:rPr lang="en-US" dirty="0" smtClean="0"/>
              <a:t> ante. </a:t>
            </a:r>
            <a:r>
              <a:rPr lang="en-US" dirty="0" err="1" smtClean="0"/>
              <a:t>Phasellus</a:t>
            </a:r>
            <a:r>
              <a:rPr lang="en-US" dirty="0" smtClean="0"/>
              <a:t> et </a:t>
            </a:r>
            <a:r>
              <a:rPr lang="en-US" dirty="0" err="1" smtClean="0"/>
              <a:t>arcu</a:t>
            </a:r>
            <a:r>
              <a:rPr lang="en-US" dirty="0" smtClean="0"/>
              <a:t> a </a:t>
            </a:r>
            <a:r>
              <a:rPr lang="en-US" dirty="0" err="1" smtClean="0"/>
              <a:t>lorem</a:t>
            </a:r>
            <a:r>
              <a:rPr lang="en-US" dirty="0" smtClean="0"/>
              <a:t> </a:t>
            </a:r>
            <a:r>
              <a:rPr lang="en-US" dirty="0" err="1" smtClean="0"/>
              <a:t>hendrerit</a:t>
            </a:r>
            <a:r>
              <a:rPr lang="en-US" dirty="0" smtClean="0"/>
              <a:t> </a:t>
            </a:r>
            <a:r>
              <a:rPr lang="en-US" dirty="0" err="1" smtClean="0"/>
              <a:t>porta</a:t>
            </a:r>
            <a:r>
              <a:rPr lang="en-US" dirty="0" smtClean="0"/>
              <a:t> non </a:t>
            </a:r>
            <a:r>
              <a:rPr lang="en-US" dirty="0" err="1" smtClean="0"/>
              <a:t>non</a:t>
            </a:r>
            <a:r>
              <a:rPr lang="en-US" dirty="0" smtClean="0"/>
              <a:t> </a:t>
            </a:r>
            <a:r>
              <a:rPr lang="en-US" dirty="0" err="1" smtClean="0"/>
              <a:t>tellus</a:t>
            </a:r>
            <a:r>
              <a:rPr lang="en-US" dirty="0" smtClean="0"/>
              <a:t>. </a:t>
            </a:r>
            <a:r>
              <a:rPr lang="en-US" dirty="0" err="1" smtClean="0"/>
              <a:t>Donec</a:t>
            </a:r>
            <a:r>
              <a:rPr lang="en-US" dirty="0" smtClean="0"/>
              <a:t> </a:t>
            </a:r>
            <a:r>
              <a:rPr lang="en-US" dirty="0" err="1" smtClean="0"/>
              <a:t>placerat</a:t>
            </a:r>
            <a:r>
              <a:rPr lang="en-US" dirty="0" smtClean="0"/>
              <a:t> </a:t>
            </a:r>
            <a:r>
              <a:rPr lang="en-US" dirty="0" err="1" smtClean="0"/>
              <a:t>justo</a:t>
            </a:r>
            <a:r>
              <a:rPr lang="en-US" dirty="0" smtClean="0"/>
              <a:t> id </a:t>
            </a:r>
            <a:r>
              <a:rPr lang="en-US" dirty="0" err="1" smtClean="0"/>
              <a:t>est</a:t>
            </a:r>
            <a:r>
              <a:rPr lang="en-US" dirty="0" smtClean="0"/>
              <a:t> </a:t>
            </a:r>
            <a:r>
              <a:rPr lang="en-US" dirty="0" err="1" smtClean="0"/>
              <a:t>aliquam</a:t>
            </a:r>
            <a:r>
              <a:rPr lang="en-US" dirty="0" smtClean="0"/>
              <a:t> </a:t>
            </a:r>
            <a:r>
              <a:rPr lang="en-US" dirty="0" err="1" smtClean="0"/>
              <a:t>porttitor</a:t>
            </a:r>
            <a:r>
              <a:rPr lang="en-US" dirty="0" smtClean="0"/>
              <a:t>. </a:t>
            </a:r>
            <a:r>
              <a:rPr lang="en-US" dirty="0" err="1" smtClean="0"/>
              <a:t>Praesent</a:t>
            </a:r>
            <a:r>
              <a:rPr lang="en-US" dirty="0" smtClean="0"/>
              <a:t> </a:t>
            </a:r>
            <a:r>
              <a:rPr lang="en-US" dirty="0" err="1" smtClean="0"/>
              <a:t>interdum</a:t>
            </a:r>
            <a:r>
              <a:rPr lang="en-US" dirty="0" smtClean="0"/>
              <a:t> dui at </a:t>
            </a:r>
            <a:r>
              <a:rPr lang="en-US" dirty="0" err="1" smtClean="0"/>
              <a:t>odio</a:t>
            </a:r>
            <a:r>
              <a:rPr lang="en-US" dirty="0" smtClean="0"/>
              <a:t> </a:t>
            </a:r>
            <a:r>
              <a:rPr lang="en-US" dirty="0" err="1" smtClean="0"/>
              <a:t>rhoncus</a:t>
            </a:r>
            <a:r>
              <a:rPr lang="en-US" dirty="0" smtClean="0"/>
              <a:t> </a:t>
            </a:r>
            <a:r>
              <a:rPr lang="en-US" dirty="0" err="1" smtClean="0"/>
              <a:t>dapibus</a:t>
            </a:r>
            <a:r>
              <a:rPr lang="en-US" dirty="0" smtClean="0"/>
              <a:t>. </a:t>
            </a:r>
            <a:r>
              <a:rPr lang="en-US" dirty="0" err="1" smtClean="0"/>
              <a:t>Quisque</a:t>
            </a:r>
            <a:r>
              <a:rPr lang="en-US" dirty="0" smtClean="0"/>
              <a:t> </a:t>
            </a:r>
            <a:r>
              <a:rPr lang="en-US" dirty="0" err="1" smtClean="0"/>
              <a:t>tincidunt</a:t>
            </a:r>
            <a:r>
              <a:rPr lang="en-US" dirty="0" smtClean="0"/>
              <a:t>, mi </a:t>
            </a:r>
            <a:r>
              <a:rPr lang="en-US" dirty="0" err="1" smtClean="0"/>
              <a:t>nec</a:t>
            </a:r>
            <a:r>
              <a:rPr lang="en-US" dirty="0" smtClean="0"/>
              <a:t> </a:t>
            </a:r>
            <a:r>
              <a:rPr lang="en-US" dirty="0" err="1" smtClean="0"/>
              <a:t>facilisis</a:t>
            </a:r>
            <a:r>
              <a:rPr lang="en-US" dirty="0" smtClean="0"/>
              <a:t> </a:t>
            </a:r>
            <a:r>
              <a:rPr lang="en-US" dirty="0" err="1" smtClean="0"/>
              <a:t>euismod</a:t>
            </a:r>
            <a:r>
              <a:rPr lang="en-US" dirty="0" smtClean="0"/>
              <a:t>, </a:t>
            </a:r>
            <a:r>
              <a:rPr lang="en-US" dirty="0" err="1" smtClean="0"/>
              <a:t>est</a:t>
            </a:r>
            <a:r>
              <a:rPr lang="en-US" dirty="0" smtClean="0"/>
              <a:t> quam </a:t>
            </a:r>
            <a:r>
              <a:rPr lang="en-US" dirty="0" err="1" smtClean="0"/>
              <a:t>euismod</a:t>
            </a:r>
            <a:r>
              <a:rPr lang="en-US" dirty="0" smtClean="0"/>
              <a:t> </a:t>
            </a:r>
            <a:r>
              <a:rPr lang="en-US" dirty="0" err="1" smtClean="0"/>
              <a:t>ipsum</a:t>
            </a:r>
            <a:r>
              <a:rPr lang="en-US" dirty="0" smtClean="0"/>
              <a:t>, </a:t>
            </a:r>
            <a:r>
              <a:rPr lang="en-US" dirty="0" err="1" smtClean="0"/>
              <a:t>quis</a:t>
            </a:r>
            <a:r>
              <a:rPr lang="en-US" dirty="0" smtClean="0"/>
              <a:t> </a:t>
            </a:r>
            <a:r>
              <a:rPr lang="en-US" dirty="0" err="1" smtClean="0"/>
              <a:t>venenatis</a:t>
            </a:r>
            <a:r>
              <a:rPr lang="en-US" dirty="0" smtClean="0"/>
              <a:t> </a:t>
            </a:r>
            <a:r>
              <a:rPr lang="en-US" dirty="0" err="1" smtClean="0"/>
              <a:t>ipsum</a:t>
            </a:r>
            <a:r>
              <a:rPr lang="en-US" dirty="0" smtClean="0"/>
              <a:t> </a:t>
            </a:r>
            <a:r>
              <a:rPr lang="en-US" dirty="0" err="1" smtClean="0"/>
              <a:t>massa</a:t>
            </a:r>
            <a:r>
              <a:rPr lang="en-US" dirty="0" smtClean="0"/>
              <a:t> </a:t>
            </a:r>
            <a:r>
              <a:rPr lang="en-US" dirty="0" err="1" smtClean="0"/>
              <a:t>eget</a:t>
            </a:r>
            <a:r>
              <a:rPr lang="en-US" dirty="0" smtClean="0"/>
              <a:t> </a:t>
            </a:r>
            <a:r>
              <a:rPr lang="en-US" dirty="0" err="1" smtClean="0"/>
              <a:t>tellus</a:t>
            </a:r>
            <a:r>
              <a:rPr lang="en-US" dirty="0" smtClean="0"/>
              <a:t>. </a:t>
            </a:r>
            <a:r>
              <a:rPr lang="en-US" dirty="0" err="1" smtClean="0"/>
              <a:t>Mauris</a:t>
            </a:r>
            <a:r>
              <a:rPr lang="en-US" dirty="0" smtClean="0"/>
              <a:t> </a:t>
            </a:r>
            <a:r>
              <a:rPr lang="en-US" dirty="0" err="1" smtClean="0"/>
              <a:t>euismod</a:t>
            </a:r>
            <a:r>
              <a:rPr lang="en-US" dirty="0" smtClean="0"/>
              <a:t> nisi </a:t>
            </a:r>
            <a:r>
              <a:rPr lang="en-US" dirty="0" err="1" smtClean="0"/>
              <a:t>ultrices</a:t>
            </a:r>
            <a:r>
              <a:rPr lang="en-US" dirty="0" smtClean="0"/>
              <a:t> </a:t>
            </a:r>
            <a:r>
              <a:rPr lang="en-US" dirty="0" err="1" smtClean="0"/>
              <a:t>sapien</a:t>
            </a:r>
            <a:r>
              <a:rPr lang="en-US" dirty="0" smtClean="0"/>
              <a:t> </a:t>
            </a:r>
            <a:r>
              <a:rPr lang="en-US" dirty="0" err="1" smtClean="0"/>
              <a:t>porta</a:t>
            </a:r>
            <a:r>
              <a:rPr lang="en-US" dirty="0" smtClean="0"/>
              <a:t> </a:t>
            </a:r>
            <a:r>
              <a:rPr lang="en-US" dirty="0" err="1" smtClean="0"/>
              <a:t>feugiat</a:t>
            </a:r>
            <a:r>
              <a:rPr lang="en-US" dirty="0" smtClean="0"/>
              <a:t>.</a:t>
            </a:r>
            <a:br>
              <a:rPr lang="en-US" dirty="0" smtClean="0"/>
            </a:br>
            <a:r>
              <a:rPr lang="en-US" dirty="0" smtClean="0"/>
              <a:t/>
            </a:r>
            <a:br>
              <a:rPr lang="en-US" dirty="0" smtClean="0"/>
            </a:br>
            <a:r>
              <a:rPr lang="en-US" dirty="0" err="1" smtClean="0"/>
              <a:t>Sed</a:t>
            </a:r>
            <a:r>
              <a:rPr lang="en-US" dirty="0" smtClean="0"/>
              <a:t> </a:t>
            </a:r>
            <a:r>
              <a:rPr lang="en-US" dirty="0" err="1" smtClean="0"/>
              <a:t>pellentesque</a:t>
            </a:r>
            <a:r>
              <a:rPr lang="en-US" dirty="0" smtClean="0"/>
              <a:t> </a:t>
            </a:r>
            <a:r>
              <a:rPr lang="en-US" dirty="0" err="1" smtClean="0"/>
              <a:t>consequat</a:t>
            </a:r>
            <a:r>
              <a:rPr lang="en-US" dirty="0" smtClean="0"/>
              <a:t> </a:t>
            </a:r>
            <a:r>
              <a:rPr lang="en-US" dirty="0" err="1" smtClean="0"/>
              <a:t>nulla</a:t>
            </a:r>
            <a:r>
              <a:rPr lang="en-US" dirty="0" smtClean="0"/>
              <a:t> </a:t>
            </a:r>
            <a:r>
              <a:rPr lang="en-US" dirty="0" err="1" smtClean="0"/>
              <a:t>eget</a:t>
            </a:r>
            <a:r>
              <a:rPr lang="en-US" dirty="0" smtClean="0"/>
              <a:t> </a:t>
            </a:r>
            <a:r>
              <a:rPr lang="en-US" dirty="0" err="1" smtClean="0"/>
              <a:t>sodales</a:t>
            </a:r>
            <a:r>
              <a:rPr lang="en-US" dirty="0" smtClean="0"/>
              <a:t>. </a:t>
            </a:r>
            <a:r>
              <a:rPr lang="en-US" dirty="0" err="1" smtClean="0"/>
              <a:t>Ut</a:t>
            </a:r>
            <a:r>
              <a:rPr lang="en-US" dirty="0" smtClean="0"/>
              <a:t> </a:t>
            </a:r>
            <a:r>
              <a:rPr lang="en-US" dirty="0" err="1" smtClean="0"/>
              <a:t>eget</a:t>
            </a:r>
            <a:r>
              <a:rPr lang="en-US" dirty="0" smtClean="0"/>
              <a:t> </a:t>
            </a:r>
            <a:r>
              <a:rPr lang="en-US" dirty="0" err="1" smtClean="0"/>
              <a:t>lorem</a:t>
            </a:r>
            <a:r>
              <a:rPr lang="en-US" dirty="0" smtClean="0"/>
              <a:t> </a:t>
            </a:r>
            <a:r>
              <a:rPr lang="en-US" dirty="0" err="1" smtClean="0"/>
              <a:t>purus</a:t>
            </a:r>
            <a:r>
              <a:rPr lang="en-US" dirty="0" smtClean="0"/>
              <a:t>. </a:t>
            </a:r>
            <a:r>
              <a:rPr lang="en-US" dirty="0" err="1" smtClean="0"/>
              <a:t>Quisque</a:t>
            </a:r>
            <a:r>
              <a:rPr lang="en-US" dirty="0" smtClean="0"/>
              <a:t> </a:t>
            </a:r>
            <a:r>
              <a:rPr lang="en-US" dirty="0" err="1" smtClean="0"/>
              <a:t>commodo</a:t>
            </a:r>
            <a:r>
              <a:rPr lang="en-US" dirty="0" smtClean="0"/>
              <a:t> a </a:t>
            </a:r>
            <a:r>
              <a:rPr lang="en-US" dirty="0" err="1" smtClean="0"/>
              <a:t>erat</a:t>
            </a:r>
            <a:r>
              <a:rPr lang="en-US" dirty="0" smtClean="0"/>
              <a:t> </a:t>
            </a:r>
            <a:r>
              <a:rPr lang="en-US" dirty="0" err="1" smtClean="0"/>
              <a:t>iaculis</a:t>
            </a:r>
            <a:r>
              <a:rPr lang="en-US" dirty="0" smtClean="0"/>
              <a:t> </a:t>
            </a:r>
            <a:r>
              <a:rPr lang="en-US" dirty="0" err="1" smtClean="0"/>
              <a:t>ultricies</a:t>
            </a:r>
            <a:r>
              <a:rPr lang="en-US" dirty="0" smtClean="0"/>
              <a:t>. </a:t>
            </a:r>
            <a:r>
              <a:rPr lang="en-US" dirty="0" err="1" smtClean="0"/>
              <a:t>Fusce</a:t>
            </a:r>
            <a:r>
              <a:rPr lang="en-US" dirty="0" smtClean="0"/>
              <a:t> </a:t>
            </a:r>
            <a:r>
              <a:rPr lang="en-US" dirty="0" err="1" smtClean="0"/>
              <a:t>lectus</a:t>
            </a:r>
            <a:r>
              <a:rPr lang="en-US" dirty="0" smtClean="0"/>
              <a:t> </a:t>
            </a:r>
            <a:r>
              <a:rPr lang="en-US" dirty="0" err="1" smtClean="0"/>
              <a:t>metus</a:t>
            </a:r>
            <a:r>
              <a:rPr lang="en-US" dirty="0" smtClean="0"/>
              <a:t>, </a:t>
            </a:r>
            <a:r>
              <a:rPr lang="en-US" dirty="0" err="1" smtClean="0"/>
              <a:t>maximus</a:t>
            </a:r>
            <a:r>
              <a:rPr lang="en-US" dirty="0" smtClean="0"/>
              <a:t> </a:t>
            </a:r>
            <a:r>
              <a:rPr lang="en-US" dirty="0" err="1" smtClean="0"/>
              <a:t>eu</a:t>
            </a:r>
            <a:r>
              <a:rPr lang="en-US" dirty="0" smtClean="0"/>
              <a:t> </a:t>
            </a:r>
            <a:r>
              <a:rPr lang="en-US" dirty="0" err="1" smtClean="0"/>
              <a:t>porta</a:t>
            </a:r>
            <a:r>
              <a:rPr lang="en-US" dirty="0" smtClean="0"/>
              <a:t> </a:t>
            </a:r>
            <a:r>
              <a:rPr lang="en-US" dirty="0" err="1" smtClean="0"/>
              <a:t>eu</a:t>
            </a:r>
            <a:r>
              <a:rPr lang="en-US" dirty="0" smtClean="0"/>
              <a:t>, </a:t>
            </a:r>
            <a:r>
              <a:rPr lang="en-US" dirty="0" err="1" smtClean="0"/>
              <a:t>maximus</a:t>
            </a:r>
            <a:r>
              <a:rPr lang="en-US" dirty="0" smtClean="0"/>
              <a:t> </a:t>
            </a:r>
            <a:r>
              <a:rPr lang="en-US" dirty="0" err="1" smtClean="0"/>
              <a:t>nec</a:t>
            </a:r>
            <a:r>
              <a:rPr lang="en-US" dirty="0" smtClean="0"/>
              <a:t> </a:t>
            </a:r>
            <a:r>
              <a:rPr lang="en-US" dirty="0" err="1" smtClean="0"/>
              <a:t>tellus</a:t>
            </a:r>
            <a:r>
              <a:rPr lang="en-US" dirty="0" smtClean="0"/>
              <a:t>. </a:t>
            </a:r>
            <a:r>
              <a:rPr lang="en-US" dirty="0" err="1" smtClean="0"/>
              <a:t>Sed</a:t>
            </a:r>
            <a:r>
              <a:rPr lang="en-US" dirty="0" smtClean="0"/>
              <a:t> a </a:t>
            </a:r>
            <a:r>
              <a:rPr lang="en-US" dirty="0" err="1" smtClean="0"/>
              <a:t>libero</a:t>
            </a:r>
            <a:r>
              <a:rPr lang="en-US" dirty="0" smtClean="0"/>
              <a:t> ac ante </a:t>
            </a:r>
            <a:r>
              <a:rPr lang="en-US" dirty="0" err="1" smtClean="0"/>
              <a:t>varius</a:t>
            </a:r>
            <a:r>
              <a:rPr lang="en-US" dirty="0" smtClean="0"/>
              <a:t> </a:t>
            </a:r>
            <a:r>
              <a:rPr lang="en-US" dirty="0" err="1" smtClean="0"/>
              <a:t>faucibus</a:t>
            </a:r>
            <a:r>
              <a:rPr lang="en-US" dirty="0" smtClean="0"/>
              <a:t> et </a:t>
            </a:r>
            <a:r>
              <a:rPr lang="en-US" dirty="0" err="1" smtClean="0"/>
              <a:t>congue</a:t>
            </a:r>
            <a:r>
              <a:rPr lang="en-US" dirty="0" smtClean="0"/>
              <a:t> ligula. </a:t>
            </a:r>
            <a:r>
              <a:rPr lang="en-US" dirty="0" err="1" smtClean="0"/>
              <a:t>Morbi</a:t>
            </a:r>
            <a:r>
              <a:rPr lang="en-US" dirty="0" smtClean="0"/>
              <a:t> </a:t>
            </a:r>
            <a:r>
              <a:rPr lang="en-US" dirty="0" err="1" smtClean="0"/>
              <a:t>leo</a:t>
            </a:r>
            <a:r>
              <a:rPr lang="en-US" dirty="0" smtClean="0"/>
              <a:t> </a:t>
            </a:r>
            <a:r>
              <a:rPr lang="en-US" dirty="0" err="1" smtClean="0"/>
              <a:t>orci</a:t>
            </a:r>
            <a:r>
              <a:rPr lang="en-US" dirty="0" smtClean="0"/>
              <a:t>, </a:t>
            </a:r>
            <a:r>
              <a:rPr lang="en-US" dirty="0" err="1" smtClean="0"/>
              <a:t>varius</a:t>
            </a:r>
            <a:r>
              <a:rPr lang="en-US" dirty="0" smtClean="0"/>
              <a:t> in </a:t>
            </a:r>
            <a:r>
              <a:rPr lang="en-US" dirty="0" err="1" smtClean="0"/>
              <a:t>sollicitudin</a:t>
            </a:r>
            <a:r>
              <a:rPr lang="en-US" dirty="0" smtClean="0"/>
              <a:t> </a:t>
            </a:r>
            <a:r>
              <a:rPr lang="en-US" dirty="0" err="1" smtClean="0"/>
              <a:t>tempor</a:t>
            </a:r>
            <a:r>
              <a:rPr lang="en-US" dirty="0" smtClean="0"/>
              <a:t>, </a:t>
            </a:r>
            <a:r>
              <a:rPr lang="en-US" dirty="0" err="1" smtClean="0"/>
              <a:t>sodales</a:t>
            </a:r>
            <a:r>
              <a:rPr lang="en-US" dirty="0" smtClean="0"/>
              <a:t> at </a:t>
            </a:r>
            <a:r>
              <a:rPr lang="en-US" dirty="0" err="1" smtClean="0"/>
              <a:t>eros</a:t>
            </a:r>
            <a:r>
              <a:rPr lang="en-US" dirty="0" smtClean="0"/>
              <a:t>. </a:t>
            </a:r>
            <a:r>
              <a:rPr lang="en-US" dirty="0" err="1" smtClean="0"/>
              <a:t>Etiam</a:t>
            </a:r>
            <a:r>
              <a:rPr lang="en-US" dirty="0" smtClean="0"/>
              <a:t> </a:t>
            </a:r>
            <a:r>
              <a:rPr lang="en-US" dirty="0" err="1" smtClean="0"/>
              <a:t>blandit</a:t>
            </a:r>
            <a:r>
              <a:rPr lang="en-US" dirty="0" smtClean="0"/>
              <a:t> </a:t>
            </a:r>
            <a:r>
              <a:rPr lang="en-US" dirty="0" err="1" smtClean="0"/>
              <a:t>risus</a:t>
            </a:r>
            <a:r>
              <a:rPr lang="en-US" dirty="0" smtClean="0"/>
              <a:t> dolor, at </a:t>
            </a:r>
            <a:r>
              <a:rPr lang="en-US" dirty="0" err="1" smtClean="0"/>
              <a:t>faucibus</a:t>
            </a:r>
            <a:r>
              <a:rPr lang="en-US" dirty="0" smtClean="0"/>
              <a:t> ante </a:t>
            </a:r>
            <a:r>
              <a:rPr lang="en-US" dirty="0" err="1" smtClean="0"/>
              <a:t>feugiat</a:t>
            </a:r>
            <a:r>
              <a:rPr lang="en-US" dirty="0" smtClean="0"/>
              <a:t> in. </a:t>
            </a:r>
            <a:r>
              <a:rPr lang="en-US" dirty="0" err="1" smtClean="0"/>
              <a:t>Vivamus</a:t>
            </a:r>
            <a:r>
              <a:rPr lang="en-US" dirty="0" smtClean="0"/>
              <a:t> </a:t>
            </a:r>
            <a:r>
              <a:rPr lang="en-US" dirty="0" err="1" smtClean="0"/>
              <a:t>ut</a:t>
            </a:r>
            <a:r>
              <a:rPr lang="en-US" dirty="0" smtClean="0"/>
              <a:t> </a:t>
            </a:r>
            <a:r>
              <a:rPr lang="en-US" dirty="0" err="1" smtClean="0"/>
              <a:t>iaculis</a:t>
            </a:r>
            <a:r>
              <a:rPr lang="en-US" dirty="0" smtClean="0"/>
              <a:t> dolor. Nam </a:t>
            </a:r>
            <a:r>
              <a:rPr lang="en-US" dirty="0" err="1" smtClean="0"/>
              <a:t>ornare</a:t>
            </a:r>
            <a:r>
              <a:rPr lang="en-US" dirty="0" smtClean="0"/>
              <a:t> magna </a:t>
            </a:r>
            <a:r>
              <a:rPr lang="en-US" dirty="0" err="1" smtClean="0"/>
              <a:t>eget</a:t>
            </a:r>
            <a:r>
              <a:rPr lang="en-US" dirty="0" smtClean="0"/>
              <a:t> </a:t>
            </a:r>
            <a:r>
              <a:rPr lang="en-US" dirty="0" err="1" smtClean="0"/>
              <a:t>ipsum</a:t>
            </a:r>
            <a:r>
              <a:rPr lang="en-US" dirty="0" smtClean="0"/>
              <a:t> </a:t>
            </a:r>
            <a:r>
              <a:rPr lang="en-US" dirty="0" err="1" smtClean="0"/>
              <a:t>mollis</a:t>
            </a:r>
            <a:r>
              <a:rPr lang="en-US" dirty="0" smtClean="0"/>
              <a:t> </a:t>
            </a:r>
            <a:r>
              <a:rPr lang="en-US" dirty="0" err="1" smtClean="0"/>
              <a:t>luctus</a:t>
            </a:r>
            <a:r>
              <a:rPr lang="en-US" dirty="0" smtClean="0"/>
              <a:t>. </a:t>
            </a:r>
            <a:r>
              <a:rPr lang="en-US" dirty="0" err="1" smtClean="0"/>
              <a:t>Aenean</a:t>
            </a:r>
            <a:r>
              <a:rPr lang="en-US" dirty="0" smtClean="0"/>
              <a:t> et </a:t>
            </a:r>
            <a:r>
              <a:rPr lang="en-US" dirty="0" err="1" smtClean="0"/>
              <a:t>convallis</a:t>
            </a:r>
            <a:r>
              <a:rPr lang="en-US" dirty="0" smtClean="0"/>
              <a:t> </a:t>
            </a:r>
            <a:r>
              <a:rPr lang="en-US" dirty="0" err="1" smtClean="0"/>
              <a:t>libero</a:t>
            </a:r>
            <a:r>
              <a:rPr lang="en-US" dirty="0" smtClean="0"/>
              <a:t>, </a:t>
            </a:r>
            <a:r>
              <a:rPr lang="en-US" dirty="0" err="1" smtClean="0"/>
              <a:t>eu</a:t>
            </a:r>
            <a:r>
              <a:rPr lang="en-US" dirty="0" smtClean="0"/>
              <a:t> </a:t>
            </a:r>
            <a:r>
              <a:rPr lang="en-US" dirty="0" err="1" smtClean="0"/>
              <a:t>tincidunt</a:t>
            </a:r>
            <a:r>
              <a:rPr lang="en-US" dirty="0" smtClean="0"/>
              <a:t> </a:t>
            </a:r>
            <a:r>
              <a:rPr lang="en-US" dirty="0" err="1" smtClean="0"/>
              <a:t>tortor</a:t>
            </a:r>
            <a:r>
              <a:rPr lang="en-US" dirty="0" smtClean="0"/>
              <a:t>. </a:t>
            </a:r>
            <a:r>
              <a:rPr lang="en-US" dirty="0" err="1" smtClean="0"/>
              <a:t>Curabitur</a:t>
            </a:r>
            <a:r>
              <a:rPr lang="en-US" dirty="0" smtClean="0"/>
              <a:t> </a:t>
            </a:r>
            <a:r>
              <a:rPr lang="en-US" dirty="0" err="1" smtClean="0"/>
              <a:t>tincidunt</a:t>
            </a:r>
            <a:r>
              <a:rPr lang="en-US" dirty="0" smtClean="0"/>
              <a:t> </a:t>
            </a:r>
            <a:r>
              <a:rPr lang="en-US" dirty="0" err="1" smtClean="0"/>
              <a:t>sapien</a:t>
            </a:r>
            <a:r>
              <a:rPr lang="en-US" dirty="0" smtClean="0"/>
              <a:t> </a:t>
            </a:r>
            <a:r>
              <a:rPr lang="en-US" dirty="0" err="1" smtClean="0"/>
              <a:t>quis</a:t>
            </a:r>
            <a:r>
              <a:rPr lang="en-US" dirty="0" smtClean="0"/>
              <a:t> </a:t>
            </a:r>
            <a:r>
              <a:rPr lang="en-US" dirty="0" err="1" smtClean="0"/>
              <a:t>tellus</a:t>
            </a:r>
            <a:r>
              <a:rPr lang="en-US" dirty="0" smtClean="0"/>
              <a:t> </a:t>
            </a:r>
            <a:r>
              <a:rPr lang="en-US" dirty="0" err="1" smtClean="0"/>
              <a:t>sollicitudin</a:t>
            </a:r>
            <a:r>
              <a:rPr lang="en-US" dirty="0" smtClean="0"/>
              <a:t>, vitae </a:t>
            </a:r>
            <a:r>
              <a:rPr lang="en-US" dirty="0" err="1" smtClean="0"/>
              <a:t>venenatis</a:t>
            </a:r>
            <a:r>
              <a:rPr lang="en-US" dirty="0" smtClean="0"/>
              <a:t> </a:t>
            </a:r>
            <a:r>
              <a:rPr lang="en-US" dirty="0" err="1" smtClean="0"/>
              <a:t>elit</a:t>
            </a:r>
            <a:r>
              <a:rPr lang="en-US" dirty="0" smtClean="0"/>
              <a:t> </a:t>
            </a:r>
            <a:r>
              <a:rPr lang="en-US" dirty="0" err="1" smtClean="0"/>
              <a:t>laoreet</a:t>
            </a:r>
            <a:r>
              <a:rPr lang="en-US" dirty="0" smtClean="0"/>
              <a:t>. </a:t>
            </a:r>
            <a:r>
              <a:rPr lang="en-US" dirty="0" err="1" smtClean="0"/>
              <a:t>Vestibulum</a:t>
            </a:r>
            <a:r>
              <a:rPr lang="en-US" dirty="0" smtClean="0"/>
              <a:t> </a:t>
            </a:r>
            <a:r>
              <a:rPr lang="en-US" dirty="0" err="1" smtClean="0"/>
              <a:t>pretium</a:t>
            </a:r>
            <a:r>
              <a:rPr lang="en-US" dirty="0" smtClean="0"/>
              <a:t> </a:t>
            </a:r>
            <a:r>
              <a:rPr lang="en-US" dirty="0" err="1" smtClean="0"/>
              <a:t>luctus</a:t>
            </a:r>
            <a:r>
              <a:rPr lang="en-US" dirty="0" smtClean="0"/>
              <a:t> </a:t>
            </a:r>
            <a:r>
              <a:rPr lang="en-US" dirty="0" err="1" smtClean="0"/>
              <a:t>lobortis</a:t>
            </a:r>
            <a:r>
              <a:rPr lang="en-US" dirty="0" smtClean="0"/>
              <a:t>. </a:t>
            </a:r>
            <a:r>
              <a:rPr lang="en-US" dirty="0" err="1" smtClean="0"/>
              <a:t>Donec</a:t>
            </a:r>
            <a:r>
              <a:rPr lang="en-US" dirty="0" smtClean="0"/>
              <a:t> </a:t>
            </a:r>
            <a:r>
              <a:rPr lang="en-US" dirty="0" err="1" smtClean="0"/>
              <a:t>justo</a:t>
            </a:r>
            <a:r>
              <a:rPr lang="en-US" dirty="0" smtClean="0"/>
              <a:t> </a:t>
            </a:r>
            <a:r>
              <a:rPr lang="en-US" dirty="0" err="1" smtClean="0"/>
              <a:t>lectus</a:t>
            </a:r>
            <a:r>
              <a:rPr lang="en-US" dirty="0" smtClean="0"/>
              <a:t>, </a:t>
            </a:r>
            <a:r>
              <a:rPr lang="en-US" dirty="0" err="1" smtClean="0"/>
              <a:t>euismod</a:t>
            </a:r>
            <a:r>
              <a:rPr lang="en-US" dirty="0" smtClean="0"/>
              <a:t> </a:t>
            </a:r>
            <a:r>
              <a:rPr lang="en-US" dirty="0" err="1" smtClean="0"/>
              <a:t>nec</a:t>
            </a:r>
            <a:r>
              <a:rPr lang="en-US" dirty="0" smtClean="0"/>
              <a:t> nisi vitae, </a:t>
            </a:r>
            <a:r>
              <a:rPr lang="en-US" dirty="0" err="1" smtClean="0"/>
              <a:t>aliquam</a:t>
            </a:r>
            <a:r>
              <a:rPr lang="en-US" dirty="0" smtClean="0"/>
              <a:t> </a:t>
            </a:r>
            <a:r>
              <a:rPr lang="en-US" dirty="0" err="1" smtClean="0"/>
              <a:t>porta</a:t>
            </a:r>
            <a:r>
              <a:rPr lang="en-US" dirty="0" smtClean="0"/>
              <a:t> </a:t>
            </a:r>
            <a:r>
              <a:rPr lang="en-US" dirty="0" err="1" smtClean="0"/>
              <a:t>arcu</a:t>
            </a:r>
            <a:r>
              <a:rPr lang="en-US" dirty="0" smtClean="0"/>
              <a:t>.</a:t>
            </a:r>
            <a:br>
              <a:rPr lang="en-US" dirty="0" smtClean="0"/>
            </a:br>
            <a:r>
              <a:rPr lang="en-US" dirty="0" smtClean="0"/>
              <a:t/>
            </a:r>
            <a:br>
              <a:rPr lang="en-US" dirty="0" smtClean="0"/>
            </a:br>
            <a:r>
              <a:rPr lang="en-US" dirty="0" err="1" smtClean="0"/>
              <a:t>Nulla</a:t>
            </a:r>
            <a:r>
              <a:rPr lang="en-US" dirty="0" smtClean="0"/>
              <a:t> </a:t>
            </a:r>
            <a:r>
              <a:rPr lang="en-US" dirty="0" err="1" smtClean="0"/>
              <a:t>ut</a:t>
            </a:r>
            <a:r>
              <a:rPr lang="en-US" dirty="0" smtClean="0"/>
              <a:t> </a:t>
            </a:r>
            <a:r>
              <a:rPr lang="en-US" dirty="0" err="1" smtClean="0"/>
              <a:t>faucibus</a:t>
            </a:r>
            <a:r>
              <a:rPr lang="en-US" dirty="0" smtClean="0"/>
              <a:t> </a:t>
            </a:r>
            <a:r>
              <a:rPr lang="en-US" dirty="0" err="1" smtClean="0"/>
              <a:t>erat</a:t>
            </a:r>
            <a:r>
              <a:rPr lang="en-US" dirty="0" smtClean="0"/>
              <a:t>, </a:t>
            </a:r>
            <a:r>
              <a:rPr lang="en-US" dirty="0" err="1" smtClean="0"/>
              <a:t>commodo</a:t>
            </a:r>
            <a:r>
              <a:rPr lang="en-US" dirty="0" smtClean="0"/>
              <a:t> </a:t>
            </a:r>
            <a:r>
              <a:rPr lang="en-US" dirty="0" err="1" smtClean="0"/>
              <a:t>ornare</a:t>
            </a:r>
            <a:r>
              <a:rPr lang="en-US" dirty="0" smtClean="0"/>
              <a:t> </a:t>
            </a:r>
            <a:r>
              <a:rPr lang="en-US" dirty="0" err="1" smtClean="0"/>
              <a:t>tortor</a:t>
            </a:r>
            <a:r>
              <a:rPr lang="en-US" dirty="0" smtClean="0"/>
              <a:t>. </a:t>
            </a:r>
            <a:r>
              <a:rPr lang="en-US" dirty="0" err="1" smtClean="0"/>
              <a:t>Morbi</a:t>
            </a:r>
            <a:r>
              <a:rPr lang="en-US" dirty="0" smtClean="0"/>
              <a:t> </a:t>
            </a:r>
            <a:r>
              <a:rPr lang="en-US" dirty="0" err="1" smtClean="0"/>
              <a:t>varius</a:t>
            </a:r>
            <a:r>
              <a:rPr lang="en-US" dirty="0" smtClean="0"/>
              <a:t> </a:t>
            </a:r>
            <a:r>
              <a:rPr lang="en-US" dirty="0" err="1" smtClean="0"/>
              <a:t>metus</a:t>
            </a:r>
            <a:r>
              <a:rPr lang="en-US" dirty="0" smtClean="0"/>
              <a:t> quam, in </a:t>
            </a:r>
            <a:r>
              <a:rPr lang="en-US" dirty="0" err="1" smtClean="0"/>
              <a:t>ultrices</a:t>
            </a:r>
            <a:r>
              <a:rPr lang="en-US" dirty="0" smtClean="0"/>
              <a:t> </a:t>
            </a:r>
            <a:r>
              <a:rPr lang="en-US" dirty="0" err="1" smtClean="0"/>
              <a:t>est</a:t>
            </a:r>
            <a:r>
              <a:rPr lang="en-US" dirty="0" smtClean="0"/>
              <a:t> </a:t>
            </a:r>
            <a:r>
              <a:rPr lang="en-US" dirty="0" err="1" smtClean="0"/>
              <a:t>dignissim</a:t>
            </a:r>
            <a:r>
              <a:rPr lang="en-US" dirty="0" smtClean="0"/>
              <a:t> id. </a:t>
            </a:r>
            <a:r>
              <a:rPr lang="en-US" dirty="0" err="1" smtClean="0"/>
              <a:t>Aliquam</a:t>
            </a:r>
            <a:r>
              <a:rPr lang="en-US" dirty="0" smtClean="0"/>
              <a:t> </a:t>
            </a:r>
            <a:r>
              <a:rPr lang="en-US" dirty="0" err="1" smtClean="0"/>
              <a:t>pretium</a:t>
            </a:r>
            <a:r>
              <a:rPr lang="en-US" dirty="0" smtClean="0"/>
              <a:t> </a:t>
            </a:r>
            <a:r>
              <a:rPr lang="en-US" dirty="0" err="1" smtClean="0"/>
              <a:t>accumsan</a:t>
            </a:r>
            <a:r>
              <a:rPr lang="en-US" dirty="0" smtClean="0"/>
              <a:t> </a:t>
            </a:r>
            <a:r>
              <a:rPr lang="en-US" dirty="0" err="1" smtClean="0"/>
              <a:t>lectus</a:t>
            </a:r>
            <a:r>
              <a:rPr lang="en-US" dirty="0" smtClean="0"/>
              <a:t> </a:t>
            </a:r>
            <a:r>
              <a:rPr lang="en-US" dirty="0" err="1" smtClean="0"/>
              <a:t>ut</a:t>
            </a:r>
            <a:r>
              <a:rPr lang="en-US" dirty="0" smtClean="0"/>
              <a:t> </a:t>
            </a:r>
            <a:r>
              <a:rPr lang="en-US" dirty="0" err="1" smtClean="0"/>
              <a:t>vestibulum</a:t>
            </a:r>
            <a:r>
              <a:rPr lang="en-US" dirty="0" smtClean="0"/>
              <a:t>. In </a:t>
            </a:r>
            <a:r>
              <a:rPr lang="en-US" dirty="0" err="1" smtClean="0"/>
              <a:t>sed</a:t>
            </a:r>
            <a:r>
              <a:rPr lang="en-US" dirty="0" smtClean="0"/>
              <a:t> mi </a:t>
            </a:r>
            <a:r>
              <a:rPr lang="en-US" dirty="0" err="1" smtClean="0"/>
              <a:t>felis</a:t>
            </a:r>
            <a:r>
              <a:rPr lang="en-US" dirty="0" smtClean="0"/>
              <a:t>. In </a:t>
            </a:r>
            <a:r>
              <a:rPr lang="en-US" dirty="0" err="1" smtClean="0"/>
              <a:t>nec</a:t>
            </a:r>
            <a:r>
              <a:rPr lang="en-US" dirty="0" smtClean="0"/>
              <a:t> </a:t>
            </a:r>
            <a:r>
              <a:rPr lang="en-US" dirty="0" err="1" smtClean="0"/>
              <a:t>porta</a:t>
            </a:r>
            <a:r>
              <a:rPr lang="en-US" dirty="0" smtClean="0"/>
              <a:t> </a:t>
            </a:r>
            <a:r>
              <a:rPr lang="en-US" dirty="0" err="1" smtClean="0"/>
              <a:t>orci</a:t>
            </a:r>
            <a:r>
              <a:rPr lang="en-US" dirty="0" smtClean="0"/>
              <a:t>. Nam </a:t>
            </a:r>
            <a:r>
              <a:rPr lang="en-US" dirty="0" err="1" smtClean="0"/>
              <a:t>nunc</a:t>
            </a:r>
            <a:r>
              <a:rPr lang="en-US" dirty="0" smtClean="0"/>
              <a:t> </a:t>
            </a:r>
            <a:r>
              <a:rPr lang="en-US" dirty="0" err="1" smtClean="0"/>
              <a:t>tortor</a:t>
            </a:r>
            <a:r>
              <a:rPr lang="en-US" dirty="0" smtClean="0"/>
              <a:t>, </a:t>
            </a:r>
            <a:r>
              <a:rPr lang="en-US" dirty="0" err="1" smtClean="0"/>
              <a:t>imperdiet</a:t>
            </a:r>
            <a:r>
              <a:rPr lang="en-US" dirty="0" smtClean="0"/>
              <a:t> ac semper sit </a:t>
            </a:r>
            <a:r>
              <a:rPr lang="en-US" dirty="0" err="1" smtClean="0"/>
              <a:t>amet</a:t>
            </a:r>
            <a:r>
              <a:rPr lang="en-US" dirty="0" smtClean="0"/>
              <a:t>, </a:t>
            </a:r>
            <a:r>
              <a:rPr lang="en-US" dirty="0" err="1" smtClean="0"/>
              <a:t>ultricies</a:t>
            </a:r>
            <a:r>
              <a:rPr lang="en-US" dirty="0" smtClean="0"/>
              <a:t> </a:t>
            </a:r>
            <a:r>
              <a:rPr lang="en-US" dirty="0" err="1" smtClean="0"/>
              <a:t>nec</a:t>
            </a:r>
            <a:r>
              <a:rPr lang="en-US" dirty="0" smtClean="0"/>
              <a:t> nisi.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Morbi</a:t>
            </a:r>
            <a:r>
              <a:rPr lang="en-US" dirty="0" smtClean="0"/>
              <a:t> sit </a:t>
            </a:r>
            <a:r>
              <a:rPr lang="en-US" dirty="0" err="1" smtClean="0"/>
              <a:t>amet</a:t>
            </a:r>
            <a:r>
              <a:rPr lang="en-US" dirty="0" smtClean="0"/>
              <a:t> </a:t>
            </a:r>
            <a:r>
              <a:rPr lang="en-US" dirty="0" err="1" smtClean="0"/>
              <a:t>condimentum</a:t>
            </a:r>
            <a:r>
              <a:rPr lang="en-US" dirty="0" smtClean="0"/>
              <a:t> </a:t>
            </a:r>
            <a:r>
              <a:rPr lang="en-US" dirty="0" err="1" smtClean="0"/>
              <a:t>nibh</a:t>
            </a:r>
            <a:r>
              <a:rPr lang="en-US" dirty="0" smtClean="0"/>
              <a:t>. </a:t>
            </a:r>
            <a:r>
              <a:rPr lang="en-US" dirty="0" err="1" smtClean="0"/>
              <a:t>Suspendisse</a:t>
            </a:r>
            <a:r>
              <a:rPr lang="en-US" dirty="0" smtClean="0"/>
              <a:t> vitae </a:t>
            </a:r>
            <a:r>
              <a:rPr lang="en-US" dirty="0" err="1" smtClean="0"/>
              <a:t>diam</a:t>
            </a:r>
            <a:r>
              <a:rPr lang="en-US" dirty="0" smtClean="0"/>
              <a:t> </a:t>
            </a:r>
            <a:r>
              <a:rPr lang="en-US" dirty="0" err="1" smtClean="0"/>
              <a:t>nec</a:t>
            </a:r>
            <a:r>
              <a:rPr lang="en-US" dirty="0" smtClean="0"/>
              <a:t> </a:t>
            </a:r>
            <a:r>
              <a:rPr lang="en-US" dirty="0" err="1" smtClean="0"/>
              <a:t>libero</a:t>
            </a:r>
            <a:r>
              <a:rPr lang="en-US" dirty="0" smtClean="0"/>
              <a:t> </a:t>
            </a:r>
            <a:r>
              <a:rPr lang="en-US" dirty="0" err="1" smtClean="0"/>
              <a:t>rhoncus</a:t>
            </a:r>
            <a:r>
              <a:rPr lang="en-US" dirty="0" smtClean="0"/>
              <a:t> </a:t>
            </a:r>
            <a:r>
              <a:rPr lang="en-US" dirty="0" err="1" smtClean="0"/>
              <a:t>finibus</a:t>
            </a:r>
            <a:r>
              <a:rPr lang="en-US" dirty="0" smtClean="0"/>
              <a:t> ac </a:t>
            </a:r>
            <a:r>
              <a:rPr lang="en-US" dirty="0" err="1" smtClean="0"/>
              <a:t>nec</a:t>
            </a:r>
            <a:r>
              <a:rPr lang="en-US" dirty="0" smtClean="0"/>
              <a:t> diam. </a:t>
            </a:r>
            <a:r>
              <a:rPr lang="en-US" dirty="0" err="1" smtClean="0"/>
              <a:t>Etiam</a:t>
            </a:r>
            <a:r>
              <a:rPr lang="en-US" dirty="0" smtClean="0"/>
              <a:t> non </a:t>
            </a:r>
            <a:r>
              <a:rPr lang="en-US" dirty="0" err="1" smtClean="0"/>
              <a:t>neque</a:t>
            </a:r>
            <a:r>
              <a:rPr lang="en-US" dirty="0" smtClean="0"/>
              <a:t> </a:t>
            </a:r>
            <a:r>
              <a:rPr lang="en-US" dirty="0" err="1" smtClean="0"/>
              <a:t>efficitur</a:t>
            </a:r>
            <a:r>
              <a:rPr lang="en-US" dirty="0" smtClean="0"/>
              <a:t>, </a:t>
            </a:r>
            <a:r>
              <a:rPr lang="en-US" dirty="0" err="1" smtClean="0"/>
              <a:t>placerat</a:t>
            </a:r>
            <a:r>
              <a:rPr lang="en-US" dirty="0" smtClean="0"/>
              <a:t> </a:t>
            </a:r>
            <a:r>
              <a:rPr lang="en-US" dirty="0" err="1" smtClean="0"/>
              <a:t>massa</a:t>
            </a:r>
            <a:r>
              <a:rPr lang="en-US" dirty="0" smtClean="0"/>
              <a:t> a, </a:t>
            </a:r>
            <a:r>
              <a:rPr lang="en-US" dirty="0" err="1" smtClean="0"/>
              <a:t>feugiat</a:t>
            </a:r>
            <a:r>
              <a:rPr lang="en-US" dirty="0" smtClean="0"/>
              <a:t> </a:t>
            </a:r>
            <a:r>
              <a:rPr lang="en-US" dirty="0" err="1" smtClean="0"/>
              <a:t>turpis</a:t>
            </a:r>
            <a:r>
              <a:rPr lang="en-US" dirty="0" smtClean="0"/>
              <a:t>. </a:t>
            </a:r>
            <a:r>
              <a:rPr lang="en-US" dirty="0" err="1" smtClean="0"/>
              <a:t>Morbi</a:t>
            </a:r>
            <a:r>
              <a:rPr lang="en-US" dirty="0" smtClean="0"/>
              <a:t> at lacus a </a:t>
            </a:r>
            <a:r>
              <a:rPr lang="en-US" dirty="0" err="1" smtClean="0"/>
              <a:t>tortor</a:t>
            </a:r>
            <a:r>
              <a:rPr lang="en-US" dirty="0" smtClean="0"/>
              <a:t> </a:t>
            </a:r>
            <a:r>
              <a:rPr lang="en-US" dirty="0" err="1" smtClean="0"/>
              <a:t>posuere</a:t>
            </a:r>
            <a:r>
              <a:rPr lang="en-US" dirty="0" smtClean="0"/>
              <a:t> </a:t>
            </a:r>
            <a:r>
              <a:rPr lang="en-US" dirty="0" err="1" smtClean="0"/>
              <a:t>iaculis</a:t>
            </a:r>
            <a:r>
              <a:rPr lang="en-US" dirty="0" smtClean="0"/>
              <a:t>. </a:t>
            </a:r>
            <a:r>
              <a:rPr lang="en-US" dirty="0" err="1" smtClean="0"/>
              <a:t>Praesent</a:t>
            </a:r>
            <a:r>
              <a:rPr lang="en-US" dirty="0" smtClean="0"/>
              <a:t> </a:t>
            </a:r>
            <a:r>
              <a:rPr lang="en-US" dirty="0" err="1" smtClean="0"/>
              <a:t>pharetra</a:t>
            </a:r>
            <a:r>
              <a:rPr lang="en-US" dirty="0" smtClean="0"/>
              <a:t> </a:t>
            </a:r>
            <a:r>
              <a:rPr lang="en-US" dirty="0" err="1" smtClean="0"/>
              <a:t>arcu</a:t>
            </a:r>
            <a:r>
              <a:rPr lang="en-US" dirty="0" smtClean="0"/>
              <a:t> </a:t>
            </a:r>
            <a:r>
              <a:rPr lang="en-US" dirty="0" err="1" smtClean="0"/>
              <a:t>pellentesque</a:t>
            </a:r>
            <a:r>
              <a:rPr lang="en-US" dirty="0" smtClean="0"/>
              <a:t> nisi </a:t>
            </a:r>
            <a:r>
              <a:rPr lang="en-US" dirty="0" err="1" smtClean="0"/>
              <a:t>vulputate</a:t>
            </a:r>
            <a:r>
              <a:rPr lang="en-US" dirty="0" smtClean="0"/>
              <a:t> </a:t>
            </a:r>
            <a:r>
              <a:rPr lang="en-US" dirty="0" err="1" smtClean="0"/>
              <a:t>imperdiet</a:t>
            </a:r>
            <a:r>
              <a:rPr lang="en-US" dirty="0" smtClean="0"/>
              <a:t>. </a:t>
            </a:r>
            <a:r>
              <a:rPr lang="en-US" dirty="0" err="1" smtClean="0"/>
              <a:t>Praesent</a:t>
            </a:r>
            <a:r>
              <a:rPr lang="en-US" dirty="0" smtClean="0"/>
              <a:t> </a:t>
            </a:r>
            <a:r>
              <a:rPr lang="en-US" dirty="0" err="1" smtClean="0"/>
              <a:t>vestibulum</a:t>
            </a:r>
            <a:r>
              <a:rPr lang="en-US" dirty="0" smtClean="0"/>
              <a:t> </a:t>
            </a:r>
            <a:r>
              <a:rPr lang="en-US" dirty="0" err="1" smtClean="0"/>
              <a:t>volutpat</a:t>
            </a:r>
            <a:r>
              <a:rPr lang="en-US" dirty="0" smtClean="0"/>
              <a:t> </a:t>
            </a:r>
            <a:r>
              <a:rPr lang="en-US" dirty="0" err="1" smtClean="0"/>
              <a:t>eros</a:t>
            </a:r>
            <a:r>
              <a:rPr lang="en-US" dirty="0" smtClean="0"/>
              <a:t>, </a:t>
            </a:r>
            <a:r>
              <a:rPr lang="en-US" dirty="0" err="1" smtClean="0"/>
              <a:t>ut</a:t>
            </a:r>
            <a:r>
              <a:rPr lang="en-US" dirty="0" smtClean="0"/>
              <a:t> </a:t>
            </a:r>
            <a:r>
              <a:rPr lang="en-US" dirty="0" err="1" smtClean="0"/>
              <a:t>congue</a:t>
            </a:r>
            <a:r>
              <a:rPr lang="en-US" dirty="0" smtClean="0"/>
              <a:t> </a:t>
            </a:r>
            <a:r>
              <a:rPr lang="en-US" dirty="0" err="1" smtClean="0"/>
              <a:t>sem</a:t>
            </a:r>
            <a:r>
              <a:rPr lang="en-US" dirty="0" smtClean="0"/>
              <a:t> </a:t>
            </a:r>
            <a:r>
              <a:rPr lang="en-US" dirty="0" err="1" smtClean="0"/>
              <a:t>cursus</a:t>
            </a:r>
            <a:r>
              <a:rPr lang="en-US" dirty="0" smtClean="0"/>
              <a:t> id. </a:t>
            </a:r>
            <a:r>
              <a:rPr lang="en-US" dirty="0" err="1" smtClean="0"/>
              <a:t>Nulla</a:t>
            </a:r>
            <a:r>
              <a:rPr lang="en-US" dirty="0" smtClean="0"/>
              <a:t> </a:t>
            </a:r>
            <a:r>
              <a:rPr lang="en-US" dirty="0" err="1" smtClean="0"/>
              <a:t>lorem</a:t>
            </a:r>
            <a:r>
              <a:rPr lang="en-US" dirty="0" smtClean="0"/>
              <a:t> </a:t>
            </a:r>
            <a:r>
              <a:rPr lang="en-US" dirty="0" err="1" smtClean="0"/>
              <a:t>purus</a:t>
            </a:r>
            <a:r>
              <a:rPr lang="en-US" dirty="0" smtClean="0"/>
              <a:t>, </a:t>
            </a:r>
            <a:r>
              <a:rPr lang="en-US" dirty="0" err="1" smtClean="0"/>
              <a:t>maximus</a:t>
            </a:r>
            <a:r>
              <a:rPr lang="en-US" dirty="0" smtClean="0"/>
              <a:t> </a:t>
            </a:r>
            <a:r>
              <a:rPr lang="en-US" dirty="0" err="1" smtClean="0"/>
              <a:t>elementum</a:t>
            </a:r>
            <a:r>
              <a:rPr lang="en-US" dirty="0" smtClean="0"/>
              <a:t> ante vitae, </a:t>
            </a:r>
            <a:r>
              <a:rPr lang="en-US" dirty="0" err="1" smtClean="0"/>
              <a:t>sodales</a:t>
            </a:r>
            <a:r>
              <a:rPr lang="en-US" dirty="0" smtClean="0"/>
              <a:t> </a:t>
            </a:r>
            <a:r>
              <a:rPr lang="en-US" dirty="0" err="1" smtClean="0"/>
              <a:t>tristique</a:t>
            </a:r>
            <a:r>
              <a:rPr lang="en-US" dirty="0" smtClean="0"/>
              <a:t> mi. </a:t>
            </a:r>
            <a:r>
              <a:rPr lang="en-US" dirty="0" err="1" smtClean="0"/>
              <a:t>Mauris</a:t>
            </a:r>
            <a:r>
              <a:rPr lang="en-US" dirty="0" smtClean="0"/>
              <a:t> </a:t>
            </a:r>
            <a:r>
              <a:rPr lang="en-US" dirty="0" err="1" smtClean="0"/>
              <a:t>quis</a:t>
            </a:r>
            <a:r>
              <a:rPr lang="en-US" dirty="0" smtClean="0"/>
              <a:t> </a:t>
            </a:r>
            <a:r>
              <a:rPr lang="en-US" dirty="0" err="1" smtClean="0"/>
              <a:t>molestie</a:t>
            </a:r>
            <a:r>
              <a:rPr lang="en-US" dirty="0" smtClean="0"/>
              <a:t> </a:t>
            </a:r>
            <a:r>
              <a:rPr lang="en-US" dirty="0" err="1" smtClean="0"/>
              <a:t>orci</a:t>
            </a:r>
            <a:r>
              <a:rPr lang="en-US" dirty="0" smtClean="0"/>
              <a:t>. </a:t>
            </a:r>
            <a:r>
              <a:rPr lang="en-US" dirty="0" err="1" smtClean="0"/>
              <a:t>Fusce</a:t>
            </a:r>
            <a:r>
              <a:rPr lang="en-US" dirty="0" smtClean="0"/>
              <a:t> </a:t>
            </a:r>
            <a:r>
              <a:rPr lang="en-US" dirty="0" err="1" smtClean="0"/>
              <a:t>interdum</a:t>
            </a:r>
            <a:r>
              <a:rPr lang="en-US" dirty="0" smtClean="0"/>
              <a:t> </a:t>
            </a:r>
            <a:r>
              <a:rPr lang="en-US" dirty="0" err="1" smtClean="0"/>
              <a:t>porta</a:t>
            </a:r>
            <a:r>
              <a:rPr lang="en-US" dirty="0" smtClean="0"/>
              <a:t> </a:t>
            </a:r>
            <a:r>
              <a:rPr lang="en-US" dirty="0" err="1" smtClean="0"/>
              <a:t>aliquet</a:t>
            </a:r>
            <a:r>
              <a:rPr lang="en-US" dirty="0" smtClean="0"/>
              <a:t>.</a:t>
            </a:r>
            <a:br>
              <a:rPr lang="en-US" dirty="0" smtClean="0"/>
            </a:br>
            <a:r>
              <a:rPr lang="en-US" dirty="0" smtClean="0"/>
              <a:t/>
            </a:r>
            <a:br>
              <a:rPr lang="en-US" dirty="0" smtClean="0"/>
            </a:br>
            <a:r>
              <a:rPr lang="en-US" dirty="0" err="1" smtClean="0"/>
              <a:t>Quisque</a:t>
            </a:r>
            <a:r>
              <a:rPr lang="en-US" dirty="0" smtClean="0"/>
              <a:t> vitae </a:t>
            </a:r>
            <a:r>
              <a:rPr lang="en-US" dirty="0" err="1" smtClean="0"/>
              <a:t>libero</a:t>
            </a:r>
            <a:r>
              <a:rPr lang="en-US" dirty="0" smtClean="0"/>
              <a:t> ac quam </a:t>
            </a:r>
            <a:r>
              <a:rPr lang="en-US" dirty="0" err="1" smtClean="0"/>
              <a:t>pharetra</a:t>
            </a:r>
            <a:r>
              <a:rPr lang="en-US" dirty="0" smtClean="0"/>
              <a:t> </a:t>
            </a:r>
            <a:r>
              <a:rPr lang="en-US" dirty="0" err="1" smtClean="0"/>
              <a:t>ultricies</a:t>
            </a:r>
            <a:r>
              <a:rPr lang="en-US" dirty="0" smtClean="0"/>
              <a:t> </a:t>
            </a:r>
            <a:r>
              <a:rPr lang="en-US" dirty="0" err="1" smtClean="0"/>
              <a:t>sed</a:t>
            </a:r>
            <a:r>
              <a:rPr lang="en-US" dirty="0" smtClean="0"/>
              <a:t> </a:t>
            </a:r>
            <a:r>
              <a:rPr lang="en-US" dirty="0" err="1" smtClean="0"/>
              <a:t>nec</a:t>
            </a:r>
            <a:r>
              <a:rPr lang="en-US" dirty="0" smtClean="0"/>
              <a:t> </a:t>
            </a:r>
            <a:r>
              <a:rPr lang="en-US" dirty="0" err="1" smtClean="0"/>
              <a:t>nibh</a:t>
            </a:r>
            <a:r>
              <a:rPr lang="en-US" dirty="0" smtClean="0"/>
              <a:t>. </a:t>
            </a:r>
            <a:r>
              <a:rPr lang="en-US" dirty="0" err="1" smtClean="0"/>
              <a:t>Proin</a:t>
            </a:r>
            <a:r>
              <a:rPr lang="en-US" dirty="0" smtClean="0"/>
              <a:t> in </a:t>
            </a:r>
            <a:r>
              <a:rPr lang="en-US" dirty="0" err="1" smtClean="0"/>
              <a:t>sapien</a:t>
            </a:r>
            <a:r>
              <a:rPr lang="en-US" dirty="0" smtClean="0"/>
              <a:t> </a:t>
            </a:r>
            <a:r>
              <a:rPr lang="en-US" dirty="0" err="1" smtClean="0"/>
              <a:t>volutpat</a:t>
            </a:r>
            <a:r>
              <a:rPr lang="en-US" dirty="0" smtClean="0"/>
              <a:t>, </a:t>
            </a:r>
            <a:r>
              <a:rPr lang="en-US" dirty="0" err="1" smtClean="0"/>
              <a:t>vulputate</a:t>
            </a:r>
            <a:r>
              <a:rPr lang="en-US" dirty="0" smtClean="0"/>
              <a:t> </a:t>
            </a:r>
            <a:r>
              <a:rPr lang="en-US" dirty="0" err="1" smtClean="0"/>
              <a:t>nisl</a:t>
            </a:r>
            <a:r>
              <a:rPr lang="en-US" dirty="0" smtClean="0"/>
              <a:t> </a:t>
            </a:r>
            <a:r>
              <a:rPr lang="en-US" dirty="0" err="1" smtClean="0"/>
              <a:t>nec</a:t>
            </a:r>
            <a:r>
              <a:rPr lang="en-US" dirty="0" smtClean="0"/>
              <a:t>, </a:t>
            </a:r>
            <a:r>
              <a:rPr lang="en-US" dirty="0" err="1" smtClean="0"/>
              <a:t>fermentum</a:t>
            </a:r>
            <a:r>
              <a:rPr lang="en-US" dirty="0" smtClean="0"/>
              <a:t> </a:t>
            </a:r>
            <a:r>
              <a:rPr lang="en-US" dirty="0" err="1" smtClean="0"/>
              <a:t>neque</a:t>
            </a:r>
            <a:r>
              <a:rPr lang="en-US" dirty="0" smtClean="0"/>
              <a:t>. </a:t>
            </a:r>
            <a:r>
              <a:rPr lang="en-US" dirty="0" err="1" smtClean="0"/>
              <a:t>Etiam</a:t>
            </a:r>
            <a:r>
              <a:rPr lang="en-US" dirty="0" smtClean="0"/>
              <a:t> sit </a:t>
            </a:r>
            <a:r>
              <a:rPr lang="en-US" dirty="0" err="1" smtClean="0"/>
              <a:t>amet</a:t>
            </a:r>
            <a:r>
              <a:rPr lang="en-US" dirty="0" smtClean="0"/>
              <a:t> </a:t>
            </a:r>
            <a:r>
              <a:rPr lang="en-US" dirty="0" err="1" smtClean="0"/>
              <a:t>est</a:t>
            </a:r>
            <a:r>
              <a:rPr lang="en-US" dirty="0" smtClean="0"/>
              <a:t> </a:t>
            </a:r>
            <a:r>
              <a:rPr lang="en-US" dirty="0" err="1" smtClean="0"/>
              <a:t>vestibulum</a:t>
            </a:r>
            <a:r>
              <a:rPr lang="en-US" dirty="0" smtClean="0"/>
              <a:t>, </a:t>
            </a:r>
            <a:r>
              <a:rPr lang="en-US" dirty="0" err="1" smtClean="0"/>
              <a:t>vestibulum</a:t>
            </a:r>
            <a:r>
              <a:rPr lang="en-US" dirty="0" smtClean="0"/>
              <a:t> </a:t>
            </a:r>
            <a:r>
              <a:rPr lang="en-US" dirty="0" err="1" smtClean="0"/>
              <a:t>velit</a:t>
            </a:r>
            <a:r>
              <a:rPr lang="en-US" dirty="0" smtClean="0"/>
              <a:t> at, </a:t>
            </a:r>
            <a:r>
              <a:rPr lang="en-US" dirty="0" err="1" smtClean="0"/>
              <a:t>venenatis</a:t>
            </a:r>
            <a:r>
              <a:rPr lang="en-US" dirty="0" smtClean="0"/>
              <a:t> </a:t>
            </a:r>
            <a:r>
              <a:rPr lang="en-US" dirty="0" err="1" smtClean="0"/>
              <a:t>felis</a:t>
            </a:r>
            <a:r>
              <a:rPr lang="en-US" dirty="0" smtClean="0"/>
              <a:t>. </a:t>
            </a:r>
            <a:r>
              <a:rPr lang="en-US" dirty="0" err="1" smtClean="0"/>
              <a:t>Vestibulum</a:t>
            </a:r>
            <a:r>
              <a:rPr lang="en-US" dirty="0" smtClean="0"/>
              <a:t> dictum </a:t>
            </a:r>
            <a:r>
              <a:rPr lang="en-US" dirty="0" err="1" smtClean="0"/>
              <a:t>aliquam</a:t>
            </a:r>
            <a:r>
              <a:rPr lang="en-US" dirty="0" smtClean="0"/>
              <a:t> </a:t>
            </a:r>
            <a:r>
              <a:rPr lang="en-US" dirty="0" err="1" smtClean="0"/>
              <a:t>leo</a:t>
            </a:r>
            <a:r>
              <a:rPr lang="en-US" dirty="0" smtClean="0"/>
              <a:t>. </a:t>
            </a:r>
            <a:r>
              <a:rPr lang="en-US" dirty="0" err="1" smtClean="0"/>
              <a:t>Pellentesque</a:t>
            </a:r>
            <a:r>
              <a:rPr lang="en-US" dirty="0" smtClean="0"/>
              <a:t> </a:t>
            </a:r>
            <a:r>
              <a:rPr lang="en-US" dirty="0" err="1" smtClean="0"/>
              <a:t>ullamcorper</a:t>
            </a:r>
            <a:r>
              <a:rPr lang="en-US" dirty="0" smtClean="0"/>
              <a:t> </a:t>
            </a:r>
            <a:r>
              <a:rPr lang="en-US" dirty="0" err="1" smtClean="0"/>
              <a:t>aliquam</a:t>
            </a:r>
            <a:r>
              <a:rPr lang="en-US" dirty="0" smtClean="0"/>
              <a:t> </a:t>
            </a:r>
            <a:r>
              <a:rPr lang="en-US" dirty="0" err="1" smtClean="0"/>
              <a:t>vestibulum</a:t>
            </a:r>
            <a:r>
              <a:rPr lang="en-US" dirty="0" smtClean="0"/>
              <a:t>. </a:t>
            </a:r>
            <a:r>
              <a:rPr lang="en-US" dirty="0" err="1" smtClean="0"/>
              <a:t>Phasellus</a:t>
            </a:r>
            <a:r>
              <a:rPr lang="en-US" dirty="0" smtClean="0"/>
              <a:t> </a:t>
            </a:r>
            <a:r>
              <a:rPr lang="en-US" dirty="0" err="1" smtClean="0"/>
              <a:t>sollicitudin</a:t>
            </a:r>
            <a:r>
              <a:rPr lang="en-US" dirty="0" smtClean="0"/>
              <a:t> </a:t>
            </a:r>
            <a:r>
              <a:rPr lang="en-US" dirty="0" err="1" smtClean="0"/>
              <a:t>purus</a:t>
            </a:r>
            <a:r>
              <a:rPr lang="en-US" dirty="0" smtClean="0"/>
              <a:t> </a:t>
            </a:r>
            <a:r>
              <a:rPr lang="en-US" dirty="0" err="1" smtClean="0"/>
              <a:t>nibh</a:t>
            </a:r>
            <a:r>
              <a:rPr lang="en-US" dirty="0" smtClean="0"/>
              <a:t>, non </a:t>
            </a:r>
            <a:r>
              <a:rPr lang="en-US" dirty="0" err="1" smtClean="0"/>
              <a:t>lacinia</a:t>
            </a:r>
            <a:r>
              <a:rPr lang="en-US" dirty="0" smtClean="0"/>
              <a:t> mi semper a. </a:t>
            </a:r>
            <a:r>
              <a:rPr lang="en-US" dirty="0" err="1" smtClean="0"/>
              <a:t>Pellentesque</a:t>
            </a:r>
            <a:r>
              <a:rPr lang="en-US" dirty="0" smtClean="0"/>
              <a:t> </a:t>
            </a:r>
            <a:r>
              <a:rPr lang="en-US" dirty="0" err="1" smtClean="0"/>
              <a:t>tellus</a:t>
            </a:r>
            <a:r>
              <a:rPr lang="en-US" dirty="0" smtClean="0"/>
              <a:t> </a:t>
            </a:r>
            <a:r>
              <a:rPr lang="en-US" dirty="0" err="1" smtClean="0"/>
              <a:t>velit</a:t>
            </a:r>
            <a:r>
              <a:rPr lang="en-US" dirty="0" smtClean="0"/>
              <a:t>, </a:t>
            </a:r>
            <a:r>
              <a:rPr lang="en-US" dirty="0" err="1" smtClean="0"/>
              <a:t>varius</a:t>
            </a:r>
            <a:r>
              <a:rPr lang="en-US" dirty="0" smtClean="0"/>
              <a:t> in </a:t>
            </a:r>
            <a:r>
              <a:rPr lang="en-US" dirty="0" err="1" smtClean="0"/>
              <a:t>finibus</a:t>
            </a:r>
            <a:r>
              <a:rPr lang="en-US" dirty="0" smtClean="0"/>
              <a:t> sit </a:t>
            </a:r>
            <a:r>
              <a:rPr lang="en-US" dirty="0" err="1" smtClean="0"/>
              <a:t>amet</a:t>
            </a:r>
            <a:r>
              <a:rPr lang="en-US" dirty="0" smtClean="0"/>
              <a:t>, </a:t>
            </a:r>
            <a:r>
              <a:rPr lang="en-US" dirty="0" err="1" smtClean="0"/>
              <a:t>pretium</a:t>
            </a:r>
            <a:r>
              <a:rPr lang="en-US" dirty="0" smtClean="0"/>
              <a:t> </a:t>
            </a:r>
            <a:r>
              <a:rPr lang="en-US" dirty="0" err="1" smtClean="0"/>
              <a:t>eget</a:t>
            </a:r>
            <a:r>
              <a:rPr lang="en-US" dirty="0" smtClean="0"/>
              <a:t> </a:t>
            </a:r>
            <a:r>
              <a:rPr lang="en-US" dirty="0" err="1" smtClean="0"/>
              <a:t>enim</a:t>
            </a:r>
            <a:r>
              <a:rPr lang="en-US" dirty="0" smtClean="0"/>
              <a:t>.</a:t>
            </a:r>
            <a:br>
              <a:rPr lang="en-US" dirty="0" smtClean="0"/>
            </a:br>
            <a:r>
              <a:rPr lang="en-US" dirty="0" smtClean="0"/>
              <a:t/>
            </a:r>
            <a:br>
              <a:rPr lang="en-US" dirty="0" smtClean="0"/>
            </a:br>
            <a:r>
              <a:rPr lang="en-US" dirty="0" err="1" smtClean="0"/>
              <a:t>Vivamus</a:t>
            </a:r>
            <a:r>
              <a:rPr lang="en-US" dirty="0" smtClean="0"/>
              <a:t> </a:t>
            </a:r>
            <a:r>
              <a:rPr lang="en-US" dirty="0" err="1" smtClean="0"/>
              <a:t>bibendum</a:t>
            </a:r>
            <a:r>
              <a:rPr lang="en-US" dirty="0" smtClean="0"/>
              <a:t> vitae </a:t>
            </a:r>
            <a:r>
              <a:rPr lang="en-US" dirty="0" err="1" smtClean="0"/>
              <a:t>urna</a:t>
            </a:r>
            <a:r>
              <a:rPr lang="en-US" dirty="0" smtClean="0"/>
              <a:t> et </a:t>
            </a:r>
            <a:r>
              <a:rPr lang="en-US" dirty="0" err="1" smtClean="0"/>
              <a:t>molestie</a:t>
            </a:r>
            <a:r>
              <a:rPr lang="en-US" dirty="0" smtClean="0"/>
              <a:t>. In </a:t>
            </a:r>
            <a:r>
              <a:rPr lang="en-US" dirty="0" err="1" smtClean="0"/>
              <a:t>venenatis</a:t>
            </a:r>
            <a:r>
              <a:rPr lang="en-US" dirty="0" smtClean="0"/>
              <a:t> </a:t>
            </a:r>
            <a:r>
              <a:rPr lang="en-US" dirty="0" err="1" smtClean="0"/>
              <a:t>erat</a:t>
            </a:r>
            <a:r>
              <a:rPr lang="en-US" dirty="0" smtClean="0"/>
              <a:t> vitae </a:t>
            </a:r>
            <a:r>
              <a:rPr lang="en-US" dirty="0" err="1" smtClean="0"/>
              <a:t>augue</a:t>
            </a:r>
            <a:r>
              <a:rPr lang="en-US" dirty="0" smtClean="0"/>
              <a:t> </a:t>
            </a:r>
            <a:r>
              <a:rPr lang="en-US" dirty="0" err="1" smtClean="0"/>
              <a:t>egestas</a:t>
            </a:r>
            <a:r>
              <a:rPr lang="en-US" dirty="0" smtClean="0"/>
              <a:t> </a:t>
            </a:r>
            <a:r>
              <a:rPr lang="en-US" dirty="0" err="1" smtClean="0"/>
              <a:t>tincidunt</a:t>
            </a:r>
            <a:r>
              <a:rPr lang="en-US" dirty="0" smtClean="0"/>
              <a:t>. </a:t>
            </a:r>
            <a:r>
              <a:rPr lang="en-US" dirty="0" err="1" smtClean="0"/>
              <a:t>Duis</a:t>
            </a:r>
            <a:r>
              <a:rPr lang="en-US" dirty="0" smtClean="0"/>
              <a:t> at </a:t>
            </a:r>
            <a:r>
              <a:rPr lang="en-US" dirty="0" err="1" smtClean="0"/>
              <a:t>laoreet</a:t>
            </a:r>
            <a:r>
              <a:rPr lang="en-US" dirty="0" smtClean="0"/>
              <a:t> </a:t>
            </a:r>
            <a:r>
              <a:rPr lang="en-US" dirty="0" err="1" smtClean="0"/>
              <a:t>libero</a:t>
            </a:r>
            <a:r>
              <a:rPr lang="en-US" dirty="0" smtClean="0"/>
              <a:t>. </a:t>
            </a:r>
            <a:r>
              <a:rPr lang="en-US" dirty="0" err="1" smtClean="0"/>
              <a:t>Pellentesque</a:t>
            </a:r>
            <a:r>
              <a:rPr lang="en-US" dirty="0" smtClean="0"/>
              <a:t> </a:t>
            </a:r>
            <a:r>
              <a:rPr lang="en-US" dirty="0" err="1" smtClean="0"/>
              <a:t>ut</a:t>
            </a:r>
            <a:r>
              <a:rPr lang="en-US" dirty="0" smtClean="0"/>
              <a:t> </a:t>
            </a:r>
            <a:r>
              <a:rPr lang="en-US" dirty="0" err="1" smtClean="0"/>
              <a:t>elit</a:t>
            </a:r>
            <a:r>
              <a:rPr lang="en-US" dirty="0" smtClean="0"/>
              <a:t> ac </a:t>
            </a:r>
            <a:r>
              <a:rPr lang="en-US" dirty="0" err="1" smtClean="0"/>
              <a:t>augue</a:t>
            </a:r>
            <a:r>
              <a:rPr lang="en-US" dirty="0" smtClean="0"/>
              <a:t> </a:t>
            </a:r>
            <a:r>
              <a:rPr lang="en-US" dirty="0" err="1" smtClean="0"/>
              <a:t>facilisis</a:t>
            </a:r>
            <a:r>
              <a:rPr lang="en-US" dirty="0" smtClean="0"/>
              <a:t> </a:t>
            </a:r>
            <a:r>
              <a:rPr lang="en-US" dirty="0" err="1" smtClean="0"/>
              <a:t>aliquam</a:t>
            </a:r>
            <a:r>
              <a:rPr lang="en-US" dirty="0" smtClean="0"/>
              <a:t> sit </a:t>
            </a:r>
            <a:r>
              <a:rPr lang="en-US" dirty="0" err="1" smtClean="0"/>
              <a:t>amet</a:t>
            </a:r>
            <a:r>
              <a:rPr lang="en-US" dirty="0" smtClean="0"/>
              <a:t> </a:t>
            </a:r>
            <a:r>
              <a:rPr lang="en-US" dirty="0" err="1" smtClean="0"/>
              <a:t>sed</a:t>
            </a:r>
            <a:r>
              <a:rPr lang="en-US" dirty="0" smtClean="0"/>
              <a:t> </a:t>
            </a:r>
            <a:r>
              <a:rPr lang="en-US" dirty="0" err="1" smtClean="0"/>
              <a:t>mauris</a:t>
            </a:r>
            <a:r>
              <a:rPr lang="en-US" dirty="0" smtClean="0"/>
              <a:t>. </a:t>
            </a:r>
            <a:r>
              <a:rPr lang="en-US" dirty="0" err="1" smtClean="0"/>
              <a:t>Etiam</a:t>
            </a:r>
            <a:r>
              <a:rPr lang="en-US" dirty="0" smtClean="0"/>
              <a:t> </a:t>
            </a:r>
            <a:r>
              <a:rPr lang="en-US" dirty="0" err="1" smtClean="0"/>
              <a:t>maximus</a:t>
            </a:r>
            <a:r>
              <a:rPr lang="en-US" dirty="0" smtClean="0"/>
              <a:t> </a:t>
            </a:r>
            <a:r>
              <a:rPr lang="en-US" dirty="0" err="1" smtClean="0"/>
              <a:t>gravida</a:t>
            </a:r>
            <a:r>
              <a:rPr lang="en-US" dirty="0" smtClean="0"/>
              <a:t> </a:t>
            </a:r>
            <a:r>
              <a:rPr lang="en-US" dirty="0" err="1" smtClean="0"/>
              <a:t>auctor</a:t>
            </a:r>
            <a:r>
              <a:rPr lang="en-US" dirty="0" smtClean="0"/>
              <a:t>. </a:t>
            </a:r>
            <a:r>
              <a:rPr lang="en-US" dirty="0" err="1" smtClean="0"/>
              <a:t>Ut</a:t>
            </a:r>
            <a:r>
              <a:rPr lang="en-US" dirty="0" smtClean="0"/>
              <a:t> </a:t>
            </a:r>
            <a:r>
              <a:rPr lang="en-US" dirty="0" err="1" smtClean="0"/>
              <a:t>aliquam</a:t>
            </a:r>
            <a:r>
              <a:rPr lang="en-US" dirty="0" smtClean="0"/>
              <a:t> </a:t>
            </a:r>
            <a:r>
              <a:rPr lang="en-US" dirty="0" err="1" smtClean="0"/>
              <a:t>nibh</a:t>
            </a:r>
            <a:r>
              <a:rPr lang="en-US" dirty="0" smtClean="0"/>
              <a:t> </a:t>
            </a:r>
            <a:r>
              <a:rPr lang="en-US" dirty="0" err="1" smtClean="0"/>
              <a:t>vel</a:t>
            </a:r>
            <a:r>
              <a:rPr lang="en-US" dirty="0" smtClean="0"/>
              <a:t> </a:t>
            </a:r>
            <a:r>
              <a:rPr lang="en-US" dirty="0" err="1" smtClean="0"/>
              <a:t>augue</a:t>
            </a:r>
            <a:r>
              <a:rPr lang="en-US" dirty="0" smtClean="0"/>
              <a:t> </a:t>
            </a:r>
            <a:r>
              <a:rPr lang="en-US" dirty="0" err="1" smtClean="0"/>
              <a:t>dignissim</a:t>
            </a:r>
            <a:r>
              <a:rPr lang="en-US" dirty="0" smtClean="0"/>
              <a:t> </a:t>
            </a:r>
            <a:r>
              <a:rPr lang="en-US" dirty="0" err="1" smtClean="0"/>
              <a:t>placerat</a:t>
            </a:r>
            <a:r>
              <a:rPr lang="en-US" dirty="0" smtClean="0"/>
              <a:t>. </a:t>
            </a:r>
            <a:r>
              <a:rPr lang="en-US" dirty="0" err="1" smtClean="0"/>
              <a:t>Interdum</a:t>
            </a:r>
            <a:r>
              <a:rPr lang="en-US" dirty="0" smtClean="0"/>
              <a:t> et </a:t>
            </a:r>
            <a:r>
              <a:rPr lang="en-US" dirty="0" err="1" smtClean="0"/>
              <a:t>malesuada</a:t>
            </a:r>
            <a:r>
              <a:rPr lang="en-US" dirty="0" smtClean="0"/>
              <a:t> fames ac ante </a:t>
            </a:r>
            <a:r>
              <a:rPr lang="en-US" dirty="0" err="1" smtClean="0"/>
              <a:t>ipsum</a:t>
            </a:r>
            <a:r>
              <a:rPr lang="en-US" dirty="0" smtClean="0"/>
              <a:t> </a:t>
            </a:r>
            <a:r>
              <a:rPr lang="en-US" dirty="0" err="1" smtClean="0"/>
              <a:t>primis</a:t>
            </a:r>
            <a:r>
              <a:rPr lang="en-US" dirty="0" smtClean="0"/>
              <a:t> in </a:t>
            </a:r>
            <a:r>
              <a:rPr lang="en-US" dirty="0" err="1" smtClean="0"/>
              <a:t>faucibus</a:t>
            </a:r>
            <a:r>
              <a:rPr lang="en-US" dirty="0" smtClean="0"/>
              <a:t>.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98303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
            </a:r>
            <a:br>
              <a:rPr lang="en-US" dirty="0" smtClean="0"/>
            </a:b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Morbi</a:t>
            </a:r>
            <a:r>
              <a:rPr lang="en-US" dirty="0" smtClean="0"/>
              <a:t> dolor </a:t>
            </a:r>
            <a:r>
              <a:rPr lang="en-US" dirty="0" err="1" smtClean="0"/>
              <a:t>augue</a:t>
            </a:r>
            <a:r>
              <a:rPr lang="en-US" dirty="0" smtClean="0"/>
              <a:t>, </a:t>
            </a:r>
            <a:r>
              <a:rPr lang="en-US" dirty="0" err="1" smtClean="0"/>
              <a:t>laoreet</a:t>
            </a:r>
            <a:r>
              <a:rPr lang="en-US" dirty="0" smtClean="0"/>
              <a:t> at </a:t>
            </a:r>
            <a:r>
              <a:rPr lang="en-US" dirty="0" err="1" smtClean="0"/>
              <a:t>consequat</a:t>
            </a:r>
            <a:r>
              <a:rPr lang="en-US" dirty="0" smtClean="0"/>
              <a:t> id, </a:t>
            </a:r>
            <a:r>
              <a:rPr lang="en-US" dirty="0" err="1" smtClean="0"/>
              <a:t>hendrerit</a:t>
            </a:r>
            <a:r>
              <a:rPr lang="en-US" dirty="0" smtClean="0"/>
              <a:t> id </a:t>
            </a:r>
            <a:r>
              <a:rPr lang="en-US" dirty="0" err="1" smtClean="0"/>
              <a:t>nunc</a:t>
            </a:r>
            <a:r>
              <a:rPr lang="en-US" dirty="0" smtClean="0"/>
              <a:t>. </a:t>
            </a:r>
            <a:r>
              <a:rPr lang="en-US" dirty="0" err="1" smtClean="0"/>
              <a:t>Morbi</a:t>
            </a:r>
            <a:r>
              <a:rPr lang="en-US" dirty="0" smtClean="0"/>
              <a:t> </a:t>
            </a:r>
            <a:r>
              <a:rPr lang="en-US" dirty="0" err="1" smtClean="0"/>
              <a:t>congue</a:t>
            </a:r>
            <a:r>
              <a:rPr lang="en-US" dirty="0" smtClean="0"/>
              <a:t> </a:t>
            </a:r>
            <a:r>
              <a:rPr lang="en-US" dirty="0" err="1" smtClean="0"/>
              <a:t>condimentum</a:t>
            </a:r>
            <a:r>
              <a:rPr lang="en-US" dirty="0" smtClean="0"/>
              <a:t> </a:t>
            </a:r>
            <a:r>
              <a:rPr lang="en-US" dirty="0" err="1" smtClean="0"/>
              <a:t>aliquam</a:t>
            </a:r>
            <a:r>
              <a:rPr lang="en-US" dirty="0" smtClean="0"/>
              <a:t>. </a:t>
            </a:r>
            <a:r>
              <a:rPr lang="en-US" dirty="0" err="1" smtClean="0"/>
              <a:t>Curabitur</a:t>
            </a:r>
            <a:r>
              <a:rPr lang="en-US" dirty="0" smtClean="0"/>
              <a:t> </a:t>
            </a:r>
            <a:r>
              <a:rPr lang="en-US" dirty="0" err="1" smtClean="0"/>
              <a:t>efficitur</a:t>
            </a:r>
            <a:r>
              <a:rPr lang="en-US" dirty="0" smtClean="0"/>
              <a:t> </a:t>
            </a:r>
            <a:r>
              <a:rPr lang="en-US" dirty="0" err="1" smtClean="0"/>
              <a:t>condimentum</a:t>
            </a:r>
            <a:r>
              <a:rPr lang="en-US" dirty="0" smtClean="0"/>
              <a:t> </a:t>
            </a:r>
            <a:r>
              <a:rPr lang="en-US" dirty="0" err="1" smtClean="0"/>
              <a:t>justo</a:t>
            </a:r>
            <a:r>
              <a:rPr lang="en-US" dirty="0" smtClean="0"/>
              <a:t> </a:t>
            </a:r>
            <a:r>
              <a:rPr lang="en-US" dirty="0" err="1" smtClean="0"/>
              <a:t>eu</a:t>
            </a:r>
            <a:r>
              <a:rPr lang="en-US" dirty="0" smtClean="0"/>
              <a:t> </a:t>
            </a:r>
            <a:r>
              <a:rPr lang="en-US" dirty="0" err="1" smtClean="0"/>
              <a:t>pharetra</a:t>
            </a:r>
            <a:r>
              <a:rPr lang="en-US" dirty="0" smtClean="0"/>
              <a:t>. </a:t>
            </a:r>
            <a:r>
              <a:rPr lang="en-US" dirty="0" err="1" smtClean="0"/>
              <a:t>Sed</a:t>
            </a:r>
            <a:r>
              <a:rPr lang="en-US" dirty="0" smtClean="0"/>
              <a:t> et </a:t>
            </a:r>
            <a:r>
              <a:rPr lang="en-US" dirty="0" err="1" smtClean="0"/>
              <a:t>varius</a:t>
            </a:r>
            <a:r>
              <a:rPr lang="en-US" dirty="0" smtClean="0"/>
              <a:t> ex. </a:t>
            </a:r>
            <a:r>
              <a:rPr lang="en-US" dirty="0" err="1" smtClean="0"/>
              <a:t>Phasellus</a:t>
            </a:r>
            <a:r>
              <a:rPr lang="en-US" dirty="0" smtClean="0"/>
              <a:t> </a:t>
            </a:r>
            <a:r>
              <a:rPr lang="en-US" dirty="0" err="1" smtClean="0"/>
              <a:t>convallis</a:t>
            </a:r>
            <a:r>
              <a:rPr lang="en-US" dirty="0" smtClean="0"/>
              <a:t> </a:t>
            </a:r>
            <a:r>
              <a:rPr lang="en-US" dirty="0" err="1" smtClean="0"/>
              <a:t>nunc</a:t>
            </a:r>
            <a:r>
              <a:rPr lang="en-US" dirty="0" smtClean="0"/>
              <a:t> </a:t>
            </a:r>
            <a:r>
              <a:rPr lang="en-US" dirty="0" err="1" smtClean="0"/>
              <a:t>eu</a:t>
            </a:r>
            <a:r>
              <a:rPr lang="en-US" dirty="0" smtClean="0"/>
              <a:t> </a:t>
            </a:r>
            <a:r>
              <a:rPr lang="en-US" dirty="0" err="1" smtClean="0"/>
              <a:t>lorem</a:t>
            </a:r>
            <a:r>
              <a:rPr lang="en-US" dirty="0" smtClean="0"/>
              <a:t> </a:t>
            </a:r>
            <a:r>
              <a:rPr lang="en-US" dirty="0" err="1" smtClean="0"/>
              <a:t>pharetra</a:t>
            </a:r>
            <a:r>
              <a:rPr lang="en-US" dirty="0" smtClean="0"/>
              <a:t> </a:t>
            </a:r>
            <a:r>
              <a:rPr lang="en-US" dirty="0" err="1" smtClean="0"/>
              <a:t>fringilla</a:t>
            </a:r>
            <a:r>
              <a:rPr lang="en-US" dirty="0" smtClean="0"/>
              <a:t>. </a:t>
            </a:r>
            <a:r>
              <a:rPr lang="en-US" dirty="0" err="1" smtClean="0"/>
              <a:t>Proin</a:t>
            </a:r>
            <a:r>
              <a:rPr lang="en-US" dirty="0" smtClean="0"/>
              <a:t> </a:t>
            </a:r>
            <a:r>
              <a:rPr lang="en-US" dirty="0" err="1" smtClean="0"/>
              <a:t>nec</a:t>
            </a:r>
            <a:r>
              <a:rPr lang="en-US" dirty="0" smtClean="0"/>
              <a:t> </a:t>
            </a:r>
            <a:r>
              <a:rPr lang="en-US" dirty="0" err="1" smtClean="0"/>
              <a:t>consectetur</a:t>
            </a:r>
            <a:r>
              <a:rPr lang="en-US" dirty="0" smtClean="0"/>
              <a:t> </a:t>
            </a:r>
            <a:r>
              <a:rPr lang="en-US" dirty="0" err="1" smtClean="0"/>
              <a:t>enim</a:t>
            </a:r>
            <a:r>
              <a:rPr lang="en-US" dirty="0" smtClean="0"/>
              <a:t>. </a:t>
            </a:r>
            <a:r>
              <a:rPr lang="en-US" dirty="0" err="1" smtClean="0"/>
              <a:t>Quisque</a:t>
            </a:r>
            <a:r>
              <a:rPr lang="en-US" dirty="0" smtClean="0"/>
              <a:t> </a:t>
            </a:r>
            <a:r>
              <a:rPr lang="en-US" dirty="0" err="1" smtClean="0"/>
              <a:t>eu</a:t>
            </a:r>
            <a:r>
              <a:rPr lang="en-US" dirty="0" smtClean="0"/>
              <a:t> </a:t>
            </a:r>
            <a:r>
              <a:rPr lang="en-US" dirty="0" err="1" smtClean="0"/>
              <a:t>auctor</a:t>
            </a:r>
            <a:r>
              <a:rPr lang="en-US" dirty="0" smtClean="0"/>
              <a:t> ante. </a:t>
            </a:r>
            <a:r>
              <a:rPr lang="en-US" dirty="0" err="1" smtClean="0"/>
              <a:t>Phasellus</a:t>
            </a:r>
            <a:r>
              <a:rPr lang="en-US" dirty="0" smtClean="0"/>
              <a:t> et </a:t>
            </a:r>
            <a:r>
              <a:rPr lang="en-US" dirty="0" err="1" smtClean="0"/>
              <a:t>arcu</a:t>
            </a:r>
            <a:r>
              <a:rPr lang="en-US" dirty="0" smtClean="0"/>
              <a:t> a </a:t>
            </a:r>
            <a:r>
              <a:rPr lang="en-US" dirty="0" err="1" smtClean="0"/>
              <a:t>lorem</a:t>
            </a:r>
            <a:r>
              <a:rPr lang="en-US" dirty="0" smtClean="0"/>
              <a:t> </a:t>
            </a:r>
            <a:r>
              <a:rPr lang="en-US" dirty="0" err="1" smtClean="0"/>
              <a:t>hendrerit</a:t>
            </a:r>
            <a:r>
              <a:rPr lang="en-US" dirty="0" smtClean="0"/>
              <a:t> </a:t>
            </a:r>
            <a:r>
              <a:rPr lang="en-US" dirty="0" err="1" smtClean="0"/>
              <a:t>porta</a:t>
            </a:r>
            <a:r>
              <a:rPr lang="en-US" dirty="0" smtClean="0"/>
              <a:t> non </a:t>
            </a:r>
            <a:r>
              <a:rPr lang="en-US" dirty="0" err="1" smtClean="0"/>
              <a:t>non</a:t>
            </a:r>
            <a:r>
              <a:rPr lang="en-US" dirty="0" smtClean="0"/>
              <a:t> </a:t>
            </a:r>
            <a:r>
              <a:rPr lang="en-US" dirty="0" err="1" smtClean="0"/>
              <a:t>tellus</a:t>
            </a:r>
            <a:r>
              <a:rPr lang="en-US" dirty="0" smtClean="0"/>
              <a:t>. </a:t>
            </a:r>
            <a:r>
              <a:rPr lang="en-US" dirty="0" err="1" smtClean="0"/>
              <a:t>Donec</a:t>
            </a:r>
            <a:r>
              <a:rPr lang="en-US" dirty="0" smtClean="0"/>
              <a:t> </a:t>
            </a:r>
            <a:r>
              <a:rPr lang="en-US" dirty="0" err="1" smtClean="0"/>
              <a:t>placerat</a:t>
            </a:r>
            <a:r>
              <a:rPr lang="en-US" dirty="0" smtClean="0"/>
              <a:t> </a:t>
            </a:r>
            <a:r>
              <a:rPr lang="en-US" dirty="0" err="1" smtClean="0"/>
              <a:t>justo</a:t>
            </a:r>
            <a:r>
              <a:rPr lang="en-US" dirty="0" smtClean="0"/>
              <a:t> id </a:t>
            </a:r>
            <a:r>
              <a:rPr lang="en-US" dirty="0" err="1" smtClean="0"/>
              <a:t>est</a:t>
            </a:r>
            <a:r>
              <a:rPr lang="en-US" dirty="0" smtClean="0"/>
              <a:t> </a:t>
            </a:r>
            <a:r>
              <a:rPr lang="en-US" dirty="0" err="1" smtClean="0"/>
              <a:t>aliquam</a:t>
            </a:r>
            <a:r>
              <a:rPr lang="en-US" dirty="0" smtClean="0"/>
              <a:t> </a:t>
            </a:r>
            <a:r>
              <a:rPr lang="en-US" dirty="0" err="1" smtClean="0"/>
              <a:t>porttitor</a:t>
            </a:r>
            <a:r>
              <a:rPr lang="en-US" dirty="0" smtClean="0"/>
              <a:t>. </a:t>
            </a:r>
            <a:r>
              <a:rPr lang="en-US" dirty="0" err="1" smtClean="0"/>
              <a:t>Praesent</a:t>
            </a:r>
            <a:r>
              <a:rPr lang="en-US" dirty="0" smtClean="0"/>
              <a:t> </a:t>
            </a:r>
            <a:r>
              <a:rPr lang="en-US" dirty="0" err="1" smtClean="0"/>
              <a:t>interdum</a:t>
            </a:r>
            <a:r>
              <a:rPr lang="en-US" dirty="0" smtClean="0"/>
              <a:t> dui at </a:t>
            </a:r>
            <a:r>
              <a:rPr lang="en-US" dirty="0" err="1" smtClean="0"/>
              <a:t>odio</a:t>
            </a:r>
            <a:r>
              <a:rPr lang="en-US" dirty="0" smtClean="0"/>
              <a:t> </a:t>
            </a:r>
            <a:r>
              <a:rPr lang="en-US" dirty="0" err="1" smtClean="0"/>
              <a:t>rhoncus</a:t>
            </a:r>
            <a:r>
              <a:rPr lang="en-US" dirty="0" smtClean="0"/>
              <a:t> </a:t>
            </a:r>
            <a:r>
              <a:rPr lang="en-US" dirty="0" err="1" smtClean="0"/>
              <a:t>dapibus</a:t>
            </a:r>
            <a:r>
              <a:rPr lang="en-US" dirty="0" smtClean="0"/>
              <a:t>. </a:t>
            </a:r>
            <a:r>
              <a:rPr lang="en-US" dirty="0" err="1" smtClean="0"/>
              <a:t>Quisque</a:t>
            </a:r>
            <a:r>
              <a:rPr lang="en-US" dirty="0" smtClean="0"/>
              <a:t> </a:t>
            </a:r>
            <a:r>
              <a:rPr lang="en-US" dirty="0" err="1" smtClean="0"/>
              <a:t>tincidunt</a:t>
            </a:r>
            <a:r>
              <a:rPr lang="en-US" dirty="0" smtClean="0"/>
              <a:t>, mi </a:t>
            </a:r>
            <a:r>
              <a:rPr lang="en-US" dirty="0" err="1" smtClean="0"/>
              <a:t>nec</a:t>
            </a:r>
            <a:r>
              <a:rPr lang="en-US" dirty="0" smtClean="0"/>
              <a:t> </a:t>
            </a:r>
            <a:r>
              <a:rPr lang="en-US" dirty="0" err="1" smtClean="0"/>
              <a:t>facilisis</a:t>
            </a:r>
            <a:r>
              <a:rPr lang="en-US" dirty="0" smtClean="0"/>
              <a:t> </a:t>
            </a:r>
            <a:r>
              <a:rPr lang="en-US" dirty="0" err="1" smtClean="0"/>
              <a:t>euismod</a:t>
            </a:r>
            <a:r>
              <a:rPr lang="en-US" dirty="0" smtClean="0"/>
              <a:t>, </a:t>
            </a:r>
            <a:r>
              <a:rPr lang="en-US" dirty="0" err="1" smtClean="0"/>
              <a:t>est</a:t>
            </a:r>
            <a:r>
              <a:rPr lang="en-US" dirty="0" smtClean="0"/>
              <a:t> quam </a:t>
            </a:r>
            <a:r>
              <a:rPr lang="en-US" dirty="0" err="1" smtClean="0"/>
              <a:t>euismod</a:t>
            </a:r>
            <a:r>
              <a:rPr lang="en-US" dirty="0" smtClean="0"/>
              <a:t> </a:t>
            </a:r>
            <a:r>
              <a:rPr lang="en-US" dirty="0" err="1" smtClean="0"/>
              <a:t>ipsum</a:t>
            </a:r>
            <a:r>
              <a:rPr lang="en-US" dirty="0" smtClean="0"/>
              <a:t>, </a:t>
            </a:r>
            <a:r>
              <a:rPr lang="en-US" dirty="0" err="1" smtClean="0"/>
              <a:t>quis</a:t>
            </a:r>
            <a:r>
              <a:rPr lang="en-US" dirty="0" smtClean="0"/>
              <a:t> </a:t>
            </a:r>
            <a:r>
              <a:rPr lang="en-US" dirty="0" err="1" smtClean="0"/>
              <a:t>venenatis</a:t>
            </a:r>
            <a:r>
              <a:rPr lang="en-US" dirty="0" smtClean="0"/>
              <a:t> </a:t>
            </a:r>
            <a:r>
              <a:rPr lang="en-US" dirty="0" err="1" smtClean="0"/>
              <a:t>ipsum</a:t>
            </a:r>
            <a:r>
              <a:rPr lang="en-US" dirty="0" smtClean="0"/>
              <a:t> </a:t>
            </a:r>
            <a:r>
              <a:rPr lang="en-US" dirty="0" err="1" smtClean="0"/>
              <a:t>massa</a:t>
            </a:r>
            <a:r>
              <a:rPr lang="en-US" dirty="0" smtClean="0"/>
              <a:t> </a:t>
            </a:r>
            <a:r>
              <a:rPr lang="en-US" dirty="0" err="1" smtClean="0"/>
              <a:t>eget</a:t>
            </a:r>
            <a:r>
              <a:rPr lang="en-US" dirty="0" smtClean="0"/>
              <a:t> </a:t>
            </a:r>
            <a:r>
              <a:rPr lang="en-US" dirty="0" err="1" smtClean="0"/>
              <a:t>tellus</a:t>
            </a:r>
            <a:r>
              <a:rPr lang="en-US" dirty="0" smtClean="0"/>
              <a:t>. </a:t>
            </a:r>
            <a:r>
              <a:rPr lang="en-US" dirty="0" err="1" smtClean="0"/>
              <a:t>Mauris</a:t>
            </a:r>
            <a:r>
              <a:rPr lang="en-US" dirty="0" smtClean="0"/>
              <a:t> </a:t>
            </a:r>
            <a:r>
              <a:rPr lang="en-US" dirty="0" err="1" smtClean="0"/>
              <a:t>euismod</a:t>
            </a:r>
            <a:r>
              <a:rPr lang="en-US" dirty="0" smtClean="0"/>
              <a:t> nisi </a:t>
            </a:r>
            <a:r>
              <a:rPr lang="en-US" dirty="0" err="1" smtClean="0"/>
              <a:t>ultrices</a:t>
            </a:r>
            <a:r>
              <a:rPr lang="en-US" dirty="0" smtClean="0"/>
              <a:t> </a:t>
            </a:r>
            <a:r>
              <a:rPr lang="en-US" dirty="0" err="1" smtClean="0"/>
              <a:t>sapien</a:t>
            </a:r>
            <a:r>
              <a:rPr lang="en-US" dirty="0" smtClean="0"/>
              <a:t> </a:t>
            </a:r>
            <a:r>
              <a:rPr lang="en-US" dirty="0" err="1" smtClean="0"/>
              <a:t>porta</a:t>
            </a:r>
            <a:r>
              <a:rPr lang="en-US" dirty="0" smtClean="0"/>
              <a:t> </a:t>
            </a:r>
            <a:r>
              <a:rPr lang="en-US" dirty="0" err="1" smtClean="0"/>
              <a:t>feugiat</a:t>
            </a:r>
            <a:r>
              <a:rPr lang="en-US" dirty="0" smtClean="0"/>
              <a:t>.</a:t>
            </a:r>
            <a:br>
              <a:rPr lang="en-US" dirty="0" smtClean="0"/>
            </a:br>
            <a:r>
              <a:rPr lang="en-US" dirty="0" smtClean="0"/>
              <a:t/>
            </a:r>
            <a:br>
              <a:rPr lang="en-US" dirty="0" smtClean="0"/>
            </a:br>
            <a:r>
              <a:rPr lang="en-US" dirty="0" err="1" smtClean="0"/>
              <a:t>Sed</a:t>
            </a:r>
            <a:r>
              <a:rPr lang="en-US" dirty="0" smtClean="0"/>
              <a:t> </a:t>
            </a:r>
            <a:r>
              <a:rPr lang="en-US" dirty="0" err="1" smtClean="0"/>
              <a:t>pellentesque</a:t>
            </a:r>
            <a:r>
              <a:rPr lang="en-US" dirty="0" smtClean="0"/>
              <a:t> </a:t>
            </a:r>
            <a:r>
              <a:rPr lang="en-US" dirty="0" err="1" smtClean="0"/>
              <a:t>consequat</a:t>
            </a:r>
            <a:r>
              <a:rPr lang="en-US" dirty="0" smtClean="0"/>
              <a:t> </a:t>
            </a:r>
            <a:r>
              <a:rPr lang="en-US" dirty="0" err="1" smtClean="0"/>
              <a:t>nulla</a:t>
            </a:r>
            <a:r>
              <a:rPr lang="en-US" dirty="0" smtClean="0"/>
              <a:t> </a:t>
            </a:r>
            <a:r>
              <a:rPr lang="en-US" dirty="0" err="1" smtClean="0"/>
              <a:t>eget</a:t>
            </a:r>
            <a:r>
              <a:rPr lang="en-US" dirty="0" smtClean="0"/>
              <a:t> </a:t>
            </a:r>
            <a:r>
              <a:rPr lang="en-US" dirty="0" err="1" smtClean="0"/>
              <a:t>sodales</a:t>
            </a:r>
            <a:r>
              <a:rPr lang="en-US" dirty="0" smtClean="0"/>
              <a:t>. </a:t>
            </a:r>
            <a:r>
              <a:rPr lang="en-US" dirty="0" err="1" smtClean="0"/>
              <a:t>Ut</a:t>
            </a:r>
            <a:r>
              <a:rPr lang="en-US" dirty="0" smtClean="0"/>
              <a:t> </a:t>
            </a:r>
            <a:r>
              <a:rPr lang="en-US" dirty="0" err="1" smtClean="0"/>
              <a:t>eget</a:t>
            </a:r>
            <a:r>
              <a:rPr lang="en-US" dirty="0" smtClean="0"/>
              <a:t> </a:t>
            </a:r>
            <a:r>
              <a:rPr lang="en-US" dirty="0" err="1" smtClean="0"/>
              <a:t>lorem</a:t>
            </a:r>
            <a:r>
              <a:rPr lang="en-US" dirty="0" smtClean="0"/>
              <a:t> </a:t>
            </a:r>
            <a:r>
              <a:rPr lang="en-US" dirty="0" err="1" smtClean="0"/>
              <a:t>purus</a:t>
            </a:r>
            <a:r>
              <a:rPr lang="en-US" dirty="0" smtClean="0"/>
              <a:t>. </a:t>
            </a:r>
            <a:r>
              <a:rPr lang="en-US" dirty="0" err="1" smtClean="0"/>
              <a:t>Quisque</a:t>
            </a:r>
            <a:r>
              <a:rPr lang="en-US" dirty="0" smtClean="0"/>
              <a:t> </a:t>
            </a:r>
            <a:r>
              <a:rPr lang="en-US" dirty="0" err="1" smtClean="0"/>
              <a:t>commodo</a:t>
            </a:r>
            <a:r>
              <a:rPr lang="en-US" dirty="0" smtClean="0"/>
              <a:t> a </a:t>
            </a:r>
            <a:r>
              <a:rPr lang="en-US" dirty="0" err="1" smtClean="0"/>
              <a:t>erat</a:t>
            </a:r>
            <a:r>
              <a:rPr lang="en-US" dirty="0" smtClean="0"/>
              <a:t> </a:t>
            </a:r>
            <a:r>
              <a:rPr lang="en-US" dirty="0" err="1" smtClean="0"/>
              <a:t>iaculis</a:t>
            </a:r>
            <a:r>
              <a:rPr lang="en-US" dirty="0" smtClean="0"/>
              <a:t> </a:t>
            </a:r>
            <a:r>
              <a:rPr lang="en-US" dirty="0" err="1" smtClean="0"/>
              <a:t>ultricies</a:t>
            </a:r>
            <a:r>
              <a:rPr lang="en-US" dirty="0" smtClean="0"/>
              <a:t>. </a:t>
            </a:r>
            <a:r>
              <a:rPr lang="en-US" dirty="0" err="1" smtClean="0"/>
              <a:t>Fusce</a:t>
            </a:r>
            <a:r>
              <a:rPr lang="en-US" dirty="0" smtClean="0"/>
              <a:t> </a:t>
            </a:r>
            <a:r>
              <a:rPr lang="en-US" dirty="0" err="1" smtClean="0"/>
              <a:t>lectus</a:t>
            </a:r>
            <a:r>
              <a:rPr lang="en-US" dirty="0" smtClean="0"/>
              <a:t> </a:t>
            </a:r>
            <a:r>
              <a:rPr lang="en-US" dirty="0" err="1" smtClean="0"/>
              <a:t>metus</a:t>
            </a:r>
            <a:r>
              <a:rPr lang="en-US" dirty="0" smtClean="0"/>
              <a:t>, </a:t>
            </a:r>
            <a:r>
              <a:rPr lang="en-US" dirty="0" err="1" smtClean="0"/>
              <a:t>maximus</a:t>
            </a:r>
            <a:r>
              <a:rPr lang="en-US" dirty="0" smtClean="0"/>
              <a:t> </a:t>
            </a:r>
            <a:r>
              <a:rPr lang="en-US" dirty="0" err="1" smtClean="0"/>
              <a:t>eu</a:t>
            </a:r>
            <a:r>
              <a:rPr lang="en-US" dirty="0" smtClean="0"/>
              <a:t> </a:t>
            </a:r>
            <a:r>
              <a:rPr lang="en-US" dirty="0" err="1" smtClean="0"/>
              <a:t>porta</a:t>
            </a:r>
            <a:r>
              <a:rPr lang="en-US" dirty="0" smtClean="0"/>
              <a:t> </a:t>
            </a:r>
            <a:r>
              <a:rPr lang="en-US" dirty="0" err="1" smtClean="0"/>
              <a:t>eu</a:t>
            </a:r>
            <a:r>
              <a:rPr lang="en-US" dirty="0" smtClean="0"/>
              <a:t>, </a:t>
            </a:r>
            <a:r>
              <a:rPr lang="en-US" dirty="0" err="1" smtClean="0"/>
              <a:t>maximus</a:t>
            </a:r>
            <a:r>
              <a:rPr lang="en-US" dirty="0" smtClean="0"/>
              <a:t> </a:t>
            </a:r>
            <a:r>
              <a:rPr lang="en-US" dirty="0" err="1" smtClean="0"/>
              <a:t>nec</a:t>
            </a:r>
            <a:r>
              <a:rPr lang="en-US" dirty="0" smtClean="0"/>
              <a:t> </a:t>
            </a:r>
            <a:r>
              <a:rPr lang="en-US" dirty="0" err="1" smtClean="0"/>
              <a:t>tellus</a:t>
            </a:r>
            <a:r>
              <a:rPr lang="en-US" dirty="0" smtClean="0"/>
              <a:t>. </a:t>
            </a:r>
            <a:r>
              <a:rPr lang="en-US" dirty="0" err="1" smtClean="0"/>
              <a:t>Sed</a:t>
            </a:r>
            <a:r>
              <a:rPr lang="en-US" dirty="0" smtClean="0"/>
              <a:t> a </a:t>
            </a:r>
            <a:r>
              <a:rPr lang="en-US" dirty="0" err="1" smtClean="0"/>
              <a:t>libero</a:t>
            </a:r>
            <a:r>
              <a:rPr lang="en-US" dirty="0" smtClean="0"/>
              <a:t> ac ante </a:t>
            </a:r>
            <a:r>
              <a:rPr lang="en-US" dirty="0" err="1" smtClean="0"/>
              <a:t>varius</a:t>
            </a:r>
            <a:r>
              <a:rPr lang="en-US" dirty="0" smtClean="0"/>
              <a:t> </a:t>
            </a:r>
            <a:r>
              <a:rPr lang="en-US" dirty="0" err="1" smtClean="0"/>
              <a:t>faucibus</a:t>
            </a:r>
            <a:r>
              <a:rPr lang="en-US" dirty="0" smtClean="0"/>
              <a:t> et </a:t>
            </a:r>
            <a:r>
              <a:rPr lang="en-US" dirty="0" err="1" smtClean="0"/>
              <a:t>congue</a:t>
            </a:r>
            <a:r>
              <a:rPr lang="en-US" dirty="0" smtClean="0"/>
              <a:t> ligula. </a:t>
            </a:r>
            <a:r>
              <a:rPr lang="en-US" dirty="0" err="1" smtClean="0"/>
              <a:t>Morbi</a:t>
            </a:r>
            <a:r>
              <a:rPr lang="en-US" dirty="0" smtClean="0"/>
              <a:t> </a:t>
            </a:r>
            <a:r>
              <a:rPr lang="en-US" dirty="0" err="1" smtClean="0"/>
              <a:t>leo</a:t>
            </a:r>
            <a:r>
              <a:rPr lang="en-US" dirty="0" smtClean="0"/>
              <a:t> </a:t>
            </a:r>
            <a:r>
              <a:rPr lang="en-US" dirty="0" err="1" smtClean="0"/>
              <a:t>orci</a:t>
            </a:r>
            <a:r>
              <a:rPr lang="en-US" dirty="0" smtClean="0"/>
              <a:t>, </a:t>
            </a:r>
            <a:r>
              <a:rPr lang="en-US" dirty="0" err="1" smtClean="0"/>
              <a:t>varius</a:t>
            </a:r>
            <a:r>
              <a:rPr lang="en-US" dirty="0" smtClean="0"/>
              <a:t> in </a:t>
            </a:r>
            <a:r>
              <a:rPr lang="en-US" dirty="0" err="1" smtClean="0"/>
              <a:t>sollicitudin</a:t>
            </a:r>
            <a:r>
              <a:rPr lang="en-US" dirty="0" smtClean="0"/>
              <a:t> </a:t>
            </a:r>
            <a:r>
              <a:rPr lang="en-US" dirty="0" err="1" smtClean="0"/>
              <a:t>tempor</a:t>
            </a:r>
            <a:r>
              <a:rPr lang="en-US" dirty="0" smtClean="0"/>
              <a:t>, </a:t>
            </a:r>
            <a:r>
              <a:rPr lang="en-US" dirty="0" err="1" smtClean="0"/>
              <a:t>sodales</a:t>
            </a:r>
            <a:r>
              <a:rPr lang="en-US" dirty="0" smtClean="0"/>
              <a:t> at </a:t>
            </a:r>
            <a:r>
              <a:rPr lang="en-US" dirty="0" err="1" smtClean="0"/>
              <a:t>eros</a:t>
            </a:r>
            <a:r>
              <a:rPr lang="en-US" dirty="0" smtClean="0"/>
              <a:t>. </a:t>
            </a:r>
            <a:r>
              <a:rPr lang="en-US" dirty="0" err="1" smtClean="0"/>
              <a:t>Etiam</a:t>
            </a:r>
            <a:r>
              <a:rPr lang="en-US" dirty="0" smtClean="0"/>
              <a:t> </a:t>
            </a:r>
            <a:r>
              <a:rPr lang="en-US" dirty="0" err="1" smtClean="0"/>
              <a:t>blandit</a:t>
            </a:r>
            <a:r>
              <a:rPr lang="en-US" dirty="0" smtClean="0"/>
              <a:t> </a:t>
            </a:r>
            <a:r>
              <a:rPr lang="en-US" dirty="0" err="1" smtClean="0"/>
              <a:t>risus</a:t>
            </a:r>
            <a:r>
              <a:rPr lang="en-US" dirty="0" smtClean="0"/>
              <a:t> dolor, at </a:t>
            </a:r>
            <a:r>
              <a:rPr lang="en-US" dirty="0" err="1" smtClean="0"/>
              <a:t>faucibus</a:t>
            </a:r>
            <a:r>
              <a:rPr lang="en-US" dirty="0" smtClean="0"/>
              <a:t> ante </a:t>
            </a:r>
            <a:r>
              <a:rPr lang="en-US" dirty="0" err="1" smtClean="0"/>
              <a:t>feugiat</a:t>
            </a:r>
            <a:r>
              <a:rPr lang="en-US" dirty="0" smtClean="0"/>
              <a:t> in. </a:t>
            </a:r>
            <a:r>
              <a:rPr lang="en-US" dirty="0" err="1" smtClean="0"/>
              <a:t>Vivamus</a:t>
            </a:r>
            <a:r>
              <a:rPr lang="en-US" dirty="0" smtClean="0"/>
              <a:t> </a:t>
            </a:r>
            <a:r>
              <a:rPr lang="en-US" dirty="0" err="1" smtClean="0"/>
              <a:t>ut</a:t>
            </a:r>
            <a:r>
              <a:rPr lang="en-US" dirty="0" smtClean="0"/>
              <a:t> </a:t>
            </a:r>
            <a:r>
              <a:rPr lang="en-US" dirty="0" err="1" smtClean="0"/>
              <a:t>iaculis</a:t>
            </a:r>
            <a:r>
              <a:rPr lang="en-US" dirty="0" smtClean="0"/>
              <a:t> dolor. Nam </a:t>
            </a:r>
            <a:r>
              <a:rPr lang="en-US" dirty="0" err="1" smtClean="0"/>
              <a:t>ornare</a:t>
            </a:r>
            <a:r>
              <a:rPr lang="en-US" dirty="0" smtClean="0"/>
              <a:t> magna </a:t>
            </a:r>
            <a:r>
              <a:rPr lang="en-US" dirty="0" err="1" smtClean="0"/>
              <a:t>eget</a:t>
            </a:r>
            <a:r>
              <a:rPr lang="en-US" dirty="0" smtClean="0"/>
              <a:t> </a:t>
            </a:r>
            <a:r>
              <a:rPr lang="en-US" dirty="0" err="1" smtClean="0"/>
              <a:t>ipsum</a:t>
            </a:r>
            <a:r>
              <a:rPr lang="en-US" dirty="0" smtClean="0"/>
              <a:t> </a:t>
            </a:r>
            <a:r>
              <a:rPr lang="en-US" dirty="0" err="1" smtClean="0"/>
              <a:t>mollis</a:t>
            </a:r>
            <a:r>
              <a:rPr lang="en-US" dirty="0" smtClean="0"/>
              <a:t> </a:t>
            </a:r>
            <a:r>
              <a:rPr lang="en-US" dirty="0" err="1" smtClean="0"/>
              <a:t>luctus</a:t>
            </a:r>
            <a:r>
              <a:rPr lang="en-US" dirty="0" smtClean="0"/>
              <a:t>. </a:t>
            </a:r>
            <a:r>
              <a:rPr lang="en-US" dirty="0" err="1" smtClean="0"/>
              <a:t>Aenean</a:t>
            </a:r>
            <a:r>
              <a:rPr lang="en-US" dirty="0" smtClean="0"/>
              <a:t> et </a:t>
            </a:r>
            <a:r>
              <a:rPr lang="en-US" dirty="0" err="1" smtClean="0"/>
              <a:t>convallis</a:t>
            </a:r>
            <a:r>
              <a:rPr lang="en-US" dirty="0" smtClean="0"/>
              <a:t> </a:t>
            </a:r>
            <a:r>
              <a:rPr lang="en-US" dirty="0" err="1" smtClean="0"/>
              <a:t>libero</a:t>
            </a:r>
            <a:r>
              <a:rPr lang="en-US" dirty="0" smtClean="0"/>
              <a:t>, </a:t>
            </a:r>
            <a:r>
              <a:rPr lang="en-US" dirty="0" err="1" smtClean="0"/>
              <a:t>eu</a:t>
            </a:r>
            <a:r>
              <a:rPr lang="en-US" dirty="0" smtClean="0"/>
              <a:t> </a:t>
            </a:r>
            <a:r>
              <a:rPr lang="en-US" dirty="0" err="1" smtClean="0"/>
              <a:t>tincidunt</a:t>
            </a:r>
            <a:r>
              <a:rPr lang="en-US" dirty="0" smtClean="0"/>
              <a:t> </a:t>
            </a:r>
            <a:r>
              <a:rPr lang="en-US" dirty="0" err="1" smtClean="0"/>
              <a:t>tortor</a:t>
            </a:r>
            <a:r>
              <a:rPr lang="en-US" dirty="0" smtClean="0"/>
              <a:t>. </a:t>
            </a:r>
            <a:r>
              <a:rPr lang="en-US" dirty="0" err="1" smtClean="0"/>
              <a:t>Curabitur</a:t>
            </a:r>
            <a:r>
              <a:rPr lang="en-US" dirty="0" smtClean="0"/>
              <a:t> </a:t>
            </a:r>
            <a:r>
              <a:rPr lang="en-US" dirty="0" err="1" smtClean="0"/>
              <a:t>tincidunt</a:t>
            </a:r>
            <a:r>
              <a:rPr lang="en-US" dirty="0" smtClean="0"/>
              <a:t> </a:t>
            </a:r>
            <a:r>
              <a:rPr lang="en-US" dirty="0" err="1" smtClean="0"/>
              <a:t>sapien</a:t>
            </a:r>
            <a:r>
              <a:rPr lang="en-US" dirty="0" smtClean="0"/>
              <a:t> </a:t>
            </a:r>
            <a:r>
              <a:rPr lang="en-US" dirty="0" err="1" smtClean="0"/>
              <a:t>quis</a:t>
            </a:r>
            <a:r>
              <a:rPr lang="en-US" dirty="0" smtClean="0"/>
              <a:t> </a:t>
            </a:r>
            <a:r>
              <a:rPr lang="en-US" dirty="0" err="1" smtClean="0"/>
              <a:t>tellus</a:t>
            </a:r>
            <a:r>
              <a:rPr lang="en-US" dirty="0" smtClean="0"/>
              <a:t> </a:t>
            </a:r>
            <a:r>
              <a:rPr lang="en-US" dirty="0" err="1" smtClean="0"/>
              <a:t>sollicitudin</a:t>
            </a:r>
            <a:r>
              <a:rPr lang="en-US" dirty="0" smtClean="0"/>
              <a:t>, vitae </a:t>
            </a:r>
            <a:r>
              <a:rPr lang="en-US" dirty="0" err="1" smtClean="0"/>
              <a:t>venenatis</a:t>
            </a:r>
            <a:r>
              <a:rPr lang="en-US" dirty="0" smtClean="0"/>
              <a:t> </a:t>
            </a:r>
            <a:r>
              <a:rPr lang="en-US" dirty="0" err="1" smtClean="0"/>
              <a:t>elit</a:t>
            </a:r>
            <a:r>
              <a:rPr lang="en-US" dirty="0" smtClean="0"/>
              <a:t> </a:t>
            </a:r>
            <a:r>
              <a:rPr lang="en-US" dirty="0" err="1" smtClean="0"/>
              <a:t>laoreet</a:t>
            </a:r>
            <a:r>
              <a:rPr lang="en-US" dirty="0" smtClean="0"/>
              <a:t>. </a:t>
            </a:r>
            <a:r>
              <a:rPr lang="en-US" dirty="0" err="1" smtClean="0"/>
              <a:t>Vestibulum</a:t>
            </a:r>
            <a:r>
              <a:rPr lang="en-US" dirty="0" smtClean="0"/>
              <a:t> </a:t>
            </a:r>
            <a:r>
              <a:rPr lang="en-US" dirty="0" err="1" smtClean="0"/>
              <a:t>pretium</a:t>
            </a:r>
            <a:r>
              <a:rPr lang="en-US" dirty="0" smtClean="0"/>
              <a:t> </a:t>
            </a:r>
            <a:r>
              <a:rPr lang="en-US" dirty="0" err="1" smtClean="0"/>
              <a:t>luctus</a:t>
            </a:r>
            <a:r>
              <a:rPr lang="en-US" dirty="0" smtClean="0"/>
              <a:t> </a:t>
            </a:r>
            <a:r>
              <a:rPr lang="en-US" dirty="0" err="1" smtClean="0"/>
              <a:t>lobortis</a:t>
            </a:r>
            <a:r>
              <a:rPr lang="en-US" dirty="0" smtClean="0"/>
              <a:t>. </a:t>
            </a:r>
            <a:r>
              <a:rPr lang="en-US" dirty="0" err="1" smtClean="0"/>
              <a:t>Donec</a:t>
            </a:r>
            <a:r>
              <a:rPr lang="en-US" dirty="0" smtClean="0"/>
              <a:t> </a:t>
            </a:r>
            <a:r>
              <a:rPr lang="en-US" dirty="0" err="1" smtClean="0"/>
              <a:t>justo</a:t>
            </a:r>
            <a:r>
              <a:rPr lang="en-US" dirty="0" smtClean="0"/>
              <a:t> </a:t>
            </a:r>
            <a:r>
              <a:rPr lang="en-US" dirty="0" err="1" smtClean="0"/>
              <a:t>lectus</a:t>
            </a:r>
            <a:r>
              <a:rPr lang="en-US" dirty="0" smtClean="0"/>
              <a:t>, </a:t>
            </a:r>
            <a:r>
              <a:rPr lang="en-US" dirty="0" err="1" smtClean="0"/>
              <a:t>euismod</a:t>
            </a:r>
            <a:r>
              <a:rPr lang="en-US" dirty="0" smtClean="0"/>
              <a:t> </a:t>
            </a:r>
            <a:r>
              <a:rPr lang="en-US" dirty="0" err="1" smtClean="0"/>
              <a:t>nec</a:t>
            </a:r>
            <a:r>
              <a:rPr lang="en-US" dirty="0" smtClean="0"/>
              <a:t> nisi vitae, </a:t>
            </a:r>
            <a:r>
              <a:rPr lang="en-US" dirty="0" err="1" smtClean="0"/>
              <a:t>aliquam</a:t>
            </a:r>
            <a:r>
              <a:rPr lang="en-US" dirty="0" smtClean="0"/>
              <a:t> </a:t>
            </a:r>
            <a:r>
              <a:rPr lang="en-US" dirty="0" err="1" smtClean="0"/>
              <a:t>porta</a:t>
            </a:r>
            <a:r>
              <a:rPr lang="en-US" dirty="0" smtClean="0"/>
              <a:t> </a:t>
            </a:r>
            <a:r>
              <a:rPr lang="en-US" dirty="0" err="1" smtClean="0"/>
              <a:t>arcu</a:t>
            </a:r>
            <a:r>
              <a:rPr lang="en-US" dirty="0" smtClean="0"/>
              <a:t>.</a:t>
            </a:r>
            <a:br>
              <a:rPr lang="en-US" dirty="0" smtClean="0"/>
            </a:br>
            <a:r>
              <a:rPr lang="en-US" dirty="0" smtClean="0"/>
              <a:t/>
            </a:r>
            <a:br>
              <a:rPr lang="en-US" dirty="0" smtClean="0"/>
            </a:br>
            <a:r>
              <a:rPr lang="en-US" dirty="0" err="1" smtClean="0"/>
              <a:t>Nulla</a:t>
            </a:r>
            <a:r>
              <a:rPr lang="en-US" dirty="0" smtClean="0"/>
              <a:t> </a:t>
            </a:r>
            <a:r>
              <a:rPr lang="en-US" dirty="0" err="1" smtClean="0"/>
              <a:t>ut</a:t>
            </a:r>
            <a:r>
              <a:rPr lang="en-US" dirty="0" smtClean="0"/>
              <a:t> </a:t>
            </a:r>
            <a:r>
              <a:rPr lang="en-US" dirty="0" err="1" smtClean="0"/>
              <a:t>faucibus</a:t>
            </a:r>
            <a:r>
              <a:rPr lang="en-US" dirty="0" smtClean="0"/>
              <a:t> </a:t>
            </a:r>
            <a:r>
              <a:rPr lang="en-US" dirty="0" err="1" smtClean="0"/>
              <a:t>erat</a:t>
            </a:r>
            <a:r>
              <a:rPr lang="en-US" dirty="0" smtClean="0"/>
              <a:t>, </a:t>
            </a:r>
            <a:r>
              <a:rPr lang="en-US" dirty="0" err="1" smtClean="0"/>
              <a:t>commodo</a:t>
            </a:r>
            <a:r>
              <a:rPr lang="en-US" dirty="0" smtClean="0"/>
              <a:t> </a:t>
            </a:r>
            <a:r>
              <a:rPr lang="en-US" dirty="0" err="1" smtClean="0"/>
              <a:t>ornare</a:t>
            </a:r>
            <a:r>
              <a:rPr lang="en-US" dirty="0" smtClean="0"/>
              <a:t> </a:t>
            </a:r>
            <a:r>
              <a:rPr lang="en-US" dirty="0" err="1" smtClean="0"/>
              <a:t>tortor</a:t>
            </a:r>
            <a:r>
              <a:rPr lang="en-US" dirty="0" smtClean="0"/>
              <a:t>. </a:t>
            </a:r>
            <a:r>
              <a:rPr lang="en-US" dirty="0" err="1" smtClean="0"/>
              <a:t>Morbi</a:t>
            </a:r>
            <a:r>
              <a:rPr lang="en-US" dirty="0" smtClean="0"/>
              <a:t> </a:t>
            </a:r>
            <a:r>
              <a:rPr lang="en-US" dirty="0" err="1" smtClean="0"/>
              <a:t>varius</a:t>
            </a:r>
            <a:r>
              <a:rPr lang="en-US" dirty="0" smtClean="0"/>
              <a:t> </a:t>
            </a:r>
            <a:r>
              <a:rPr lang="en-US" dirty="0" err="1" smtClean="0"/>
              <a:t>metus</a:t>
            </a:r>
            <a:r>
              <a:rPr lang="en-US" dirty="0" smtClean="0"/>
              <a:t> quam, in </a:t>
            </a:r>
            <a:r>
              <a:rPr lang="en-US" dirty="0" err="1" smtClean="0"/>
              <a:t>ultrices</a:t>
            </a:r>
            <a:r>
              <a:rPr lang="en-US" dirty="0" smtClean="0"/>
              <a:t> </a:t>
            </a:r>
            <a:r>
              <a:rPr lang="en-US" dirty="0" err="1" smtClean="0"/>
              <a:t>est</a:t>
            </a:r>
            <a:r>
              <a:rPr lang="en-US" dirty="0" smtClean="0"/>
              <a:t> </a:t>
            </a:r>
            <a:r>
              <a:rPr lang="en-US" dirty="0" err="1" smtClean="0"/>
              <a:t>dignissim</a:t>
            </a:r>
            <a:r>
              <a:rPr lang="en-US" dirty="0" smtClean="0"/>
              <a:t> id. </a:t>
            </a:r>
            <a:r>
              <a:rPr lang="en-US" dirty="0" err="1" smtClean="0"/>
              <a:t>Aliquam</a:t>
            </a:r>
            <a:r>
              <a:rPr lang="en-US" dirty="0" smtClean="0"/>
              <a:t> </a:t>
            </a:r>
            <a:r>
              <a:rPr lang="en-US" dirty="0" err="1" smtClean="0"/>
              <a:t>pretium</a:t>
            </a:r>
            <a:r>
              <a:rPr lang="en-US" dirty="0" smtClean="0"/>
              <a:t> </a:t>
            </a:r>
            <a:r>
              <a:rPr lang="en-US" dirty="0" err="1" smtClean="0"/>
              <a:t>accumsan</a:t>
            </a:r>
            <a:r>
              <a:rPr lang="en-US" dirty="0" smtClean="0"/>
              <a:t> </a:t>
            </a:r>
            <a:r>
              <a:rPr lang="en-US" dirty="0" err="1" smtClean="0"/>
              <a:t>lectus</a:t>
            </a:r>
            <a:r>
              <a:rPr lang="en-US" dirty="0" smtClean="0"/>
              <a:t> </a:t>
            </a:r>
            <a:r>
              <a:rPr lang="en-US" dirty="0" err="1" smtClean="0"/>
              <a:t>ut</a:t>
            </a:r>
            <a:r>
              <a:rPr lang="en-US" dirty="0" smtClean="0"/>
              <a:t> </a:t>
            </a:r>
            <a:r>
              <a:rPr lang="en-US" dirty="0" err="1" smtClean="0"/>
              <a:t>vestibulum</a:t>
            </a:r>
            <a:r>
              <a:rPr lang="en-US" dirty="0" smtClean="0"/>
              <a:t>. In </a:t>
            </a:r>
            <a:r>
              <a:rPr lang="en-US" dirty="0" err="1" smtClean="0"/>
              <a:t>sed</a:t>
            </a:r>
            <a:r>
              <a:rPr lang="en-US" dirty="0" smtClean="0"/>
              <a:t> mi </a:t>
            </a:r>
            <a:r>
              <a:rPr lang="en-US" dirty="0" err="1" smtClean="0"/>
              <a:t>felis</a:t>
            </a:r>
            <a:r>
              <a:rPr lang="en-US" dirty="0" smtClean="0"/>
              <a:t>. In </a:t>
            </a:r>
            <a:r>
              <a:rPr lang="en-US" dirty="0" err="1" smtClean="0"/>
              <a:t>nec</a:t>
            </a:r>
            <a:r>
              <a:rPr lang="en-US" dirty="0" smtClean="0"/>
              <a:t> </a:t>
            </a:r>
            <a:r>
              <a:rPr lang="en-US" dirty="0" err="1" smtClean="0"/>
              <a:t>porta</a:t>
            </a:r>
            <a:r>
              <a:rPr lang="en-US" dirty="0" smtClean="0"/>
              <a:t> </a:t>
            </a:r>
            <a:r>
              <a:rPr lang="en-US" dirty="0" err="1" smtClean="0"/>
              <a:t>orci</a:t>
            </a:r>
            <a:r>
              <a:rPr lang="en-US" dirty="0" smtClean="0"/>
              <a:t>. Nam </a:t>
            </a:r>
            <a:r>
              <a:rPr lang="en-US" dirty="0" err="1" smtClean="0"/>
              <a:t>nunc</a:t>
            </a:r>
            <a:r>
              <a:rPr lang="en-US" dirty="0" smtClean="0"/>
              <a:t> </a:t>
            </a:r>
            <a:r>
              <a:rPr lang="en-US" dirty="0" err="1" smtClean="0"/>
              <a:t>tortor</a:t>
            </a:r>
            <a:r>
              <a:rPr lang="en-US" dirty="0" smtClean="0"/>
              <a:t>, </a:t>
            </a:r>
            <a:r>
              <a:rPr lang="en-US" dirty="0" err="1" smtClean="0"/>
              <a:t>imperdiet</a:t>
            </a:r>
            <a:r>
              <a:rPr lang="en-US" dirty="0" smtClean="0"/>
              <a:t> ac semper sit </a:t>
            </a:r>
            <a:r>
              <a:rPr lang="en-US" dirty="0" err="1" smtClean="0"/>
              <a:t>amet</a:t>
            </a:r>
            <a:r>
              <a:rPr lang="en-US" dirty="0" smtClean="0"/>
              <a:t>, </a:t>
            </a:r>
            <a:r>
              <a:rPr lang="en-US" dirty="0" err="1" smtClean="0"/>
              <a:t>ultricies</a:t>
            </a:r>
            <a:r>
              <a:rPr lang="en-US" dirty="0" smtClean="0"/>
              <a:t> </a:t>
            </a:r>
            <a:r>
              <a:rPr lang="en-US" dirty="0" err="1" smtClean="0"/>
              <a:t>nec</a:t>
            </a:r>
            <a:r>
              <a:rPr lang="en-US" dirty="0" smtClean="0"/>
              <a:t> nisi. </a:t>
            </a: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Morbi</a:t>
            </a:r>
            <a:r>
              <a:rPr lang="en-US" dirty="0" smtClean="0"/>
              <a:t> sit </a:t>
            </a:r>
            <a:r>
              <a:rPr lang="en-US" dirty="0" err="1" smtClean="0"/>
              <a:t>amet</a:t>
            </a:r>
            <a:r>
              <a:rPr lang="en-US" dirty="0" smtClean="0"/>
              <a:t> </a:t>
            </a:r>
            <a:r>
              <a:rPr lang="en-US" dirty="0" err="1" smtClean="0"/>
              <a:t>condimentum</a:t>
            </a:r>
            <a:r>
              <a:rPr lang="en-US" dirty="0" smtClean="0"/>
              <a:t> </a:t>
            </a:r>
            <a:r>
              <a:rPr lang="en-US" dirty="0" err="1" smtClean="0"/>
              <a:t>nibh</a:t>
            </a:r>
            <a:r>
              <a:rPr lang="en-US" dirty="0" smtClean="0"/>
              <a:t>. </a:t>
            </a:r>
            <a:r>
              <a:rPr lang="en-US" dirty="0" err="1" smtClean="0"/>
              <a:t>Suspendisse</a:t>
            </a:r>
            <a:r>
              <a:rPr lang="en-US" dirty="0" smtClean="0"/>
              <a:t> vitae </a:t>
            </a:r>
            <a:r>
              <a:rPr lang="en-US" dirty="0" err="1" smtClean="0"/>
              <a:t>diam</a:t>
            </a:r>
            <a:r>
              <a:rPr lang="en-US" dirty="0" smtClean="0"/>
              <a:t> </a:t>
            </a:r>
            <a:r>
              <a:rPr lang="en-US" dirty="0" err="1" smtClean="0"/>
              <a:t>nec</a:t>
            </a:r>
            <a:r>
              <a:rPr lang="en-US" dirty="0" smtClean="0"/>
              <a:t> </a:t>
            </a:r>
            <a:r>
              <a:rPr lang="en-US" dirty="0" err="1" smtClean="0"/>
              <a:t>libero</a:t>
            </a:r>
            <a:r>
              <a:rPr lang="en-US" dirty="0" smtClean="0"/>
              <a:t> </a:t>
            </a:r>
            <a:r>
              <a:rPr lang="en-US" dirty="0" err="1" smtClean="0"/>
              <a:t>rhoncus</a:t>
            </a:r>
            <a:r>
              <a:rPr lang="en-US" dirty="0" smtClean="0"/>
              <a:t> </a:t>
            </a:r>
            <a:r>
              <a:rPr lang="en-US" dirty="0" err="1" smtClean="0"/>
              <a:t>finibus</a:t>
            </a:r>
            <a:r>
              <a:rPr lang="en-US" dirty="0" smtClean="0"/>
              <a:t> ac </a:t>
            </a:r>
            <a:r>
              <a:rPr lang="en-US" dirty="0" err="1" smtClean="0"/>
              <a:t>nec</a:t>
            </a:r>
            <a:r>
              <a:rPr lang="en-US" dirty="0" smtClean="0"/>
              <a:t> diam. </a:t>
            </a:r>
            <a:r>
              <a:rPr lang="en-US" dirty="0" err="1" smtClean="0"/>
              <a:t>Etiam</a:t>
            </a:r>
            <a:r>
              <a:rPr lang="en-US" dirty="0" smtClean="0"/>
              <a:t> non </a:t>
            </a:r>
            <a:r>
              <a:rPr lang="en-US" dirty="0" err="1" smtClean="0"/>
              <a:t>neque</a:t>
            </a:r>
            <a:r>
              <a:rPr lang="en-US" dirty="0" smtClean="0"/>
              <a:t> </a:t>
            </a:r>
            <a:r>
              <a:rPr lang="en-US" dirty="0" err="1" smtClean="0"/>
              <a:t>efficitur</a:t>
            </a:r>
            <a:r>
              <a:rPr lang="en-US" dirty="0" smtClean="0"/>
              <a:t>, </a:t>
            </a:r>
            <a:r>
              <a:rPr lang="en-US" dirty="0" err="1" smtClean="0"/>
              <a:t>placerat</a:t>
            </a:r>
            <a:r>
              <a:rPr lang="en-US" dirty="0" smtClean="0"/>
              <a:t> </a:t>
            </a:r>
            <a:r>
              <a:rPr lang="en-US" dirty="0" err="1" smtClean="0"/>
              <a:t>massa</a:t>
            </a:r>
            <a:r>
              <a:rPr lang="en-US" dirty="0" smtClean="0"/>
              <a:t> a, </a:t>
            </a:r>
            <a:r>
              <a:rPr lang="en-US" dirty="0" err="1" smtClean="0"/>
              <a:t>feugiat</a:t>
            </a:r>
            <a:r>
              <a:rPr lang="en-US" dirty="0" smtClean="0"/>
              <a:t> </a:t>
            </a:r>
            <a:r>
              <a:rPr lang="en-US" dirty="0" err="1" smtClean="0"/>
              <a:t>turpis</a:t>
            </a:r>
            <a:r>
              <a:rPr lang="en-US" dirty="0" smtClean="0"/>
              <a:t>. </a:t>
            </a:r>
            <a:r>
              <a:rPr lang="en-US" dirty="0" err="1" smtClean="0"/>
              <a:t>Morbi</a:t>
            </a:r>
            <a:r>
              <a:rPr lang="en-US" dirty="0" smtClean="0"/>
              <a:t> at lacus a </a:t>
            </a:r>
            <a:r>
              <a:rPr lang="en-US" dirty="0" err="1" smtClean="0"/>
              <a:t>tortor</a:t>
            </a:r>
            <a:r>
              <a:rPr lang="en-US" dirty="0" smtClean="0"/>
              <a:t> </a:t>
            </a:r>
            <a:r>
              <a:rPr lang="en-US" dirty="0" err="1" smtClean="0"/>
              <a:t>posuere</a:t>
            </a:r>
            <a:r>
              <a:rPr lang="en-US" dirty="0" smtClean="0"/>
              <a:t> </a:t>
            </a:r>
            <a:r>
              <a:rPr lang="en-US" dirty="0" err="1" smtClean="0"/>
              <a:t>iaculis</a:t>
            </a:r>
            <a:r>
              <a:rPr lang="en-US" dirty="0" smtClean="0"/>
              <a:t>. </a:t>
            </a:r>
            <a:r>
              <a:rPr lang="en-US" dirty="0" err="1" smtClean="0"/>
              <a:t>Praesent</a:t>
            </a:r>
            <a:r>
              <a:rPr lang="en-US" dirty="0" smtClean="0"/>
              <a:t> </a:t>
            </a:r>
            <a:r>
              <a:rPr lang="en-US" dirty="0" err="1" smtClean="0"/>
              <a:t>pharetra</a:t>
            </a:r>
            <a:r>
              <a:rPr lang="en-US" dirty="0" smtClean="0"/>
              <a:t> </a:t>
            </a:r>
            <a:r>
              <a:rPr lang="en-US" dirty="0" err="1" smtClean="0"/>
              <a:t>arcu</a:t>
            </a:r>
            <a:r>
              <a:rPr lang="en-US" dirty="0" smtClean="0"/>
              <a:t> </a:t>
            </a:r>
            <a:r>
              <a:rPr lang="en-US" dirty="0" err="1" smtClean="0"/>
              <a:t>pellentesque</a:t>
            </a:r>
            <a:r>
              <a:rPr lang="en-US" dirty="0" smtClean="0"/>
              <a:t> nisi </a:t>
            </a:r>
            <a:r>
              <a:rPr lang="en-US" dirty="0" err="1" smtClean="0"/>
              <a:t>vulputate</a:t>
            </a:r>
            <a:r>
              <a:rPr lang="en-US" dirty="0" smtClean="0"/>
              <a:t> </a:t>
            </a:r>
            <a:r>
              <a:rPr lang="en-US" dirty="0" err="1" smtClean="0"/>
              <a:t>imperdiet</a:t>
            </a:r>
            <a:r>
              <a:rPr lang="en-US" dirty="0" smtClean="0"/>
              <a:t>. </a:t>
            </a:r>
            <a:r>
              <a:rPr lang="en-US" dirty="0" err="1" smtClean="0"/>
              <a:t>Praesent</a:t>
            </a:r>
            <a:r>
              <a:rPr lang="en-US" dirty="0" smtClean="0"/>
              <a:t> </a:t>
            </a:r>
            <a:r>
              <a:rPr lang="en-US" dirty="0" err="1" smtClean="0"/>
              <a:t>vestibulum</a:t>
            </a:r>
            <a:r>
              <a:rPr lang="en-US" dirty="0" smtClean="0"/>
              <a:t> </a:t>
            </a:r>
            <a:r>
              <a:rPr lang="en-US" dirty="0" err="1" smtClean="0"/>
              <a:t>volutpat</a:t>
            </a:r>
            <a:r>
              <a:rPr lang="en-US" dirty="0" smtClean="0"/>
              <a:t> </a:t>
            </a:r>
            <a:r>
              <a:rPr lang="en-US" dirty="0" err="1" smtClean="0"/>
              <a:t>eros</a:t>
            </a:r>
            <a:r>
              <a:rPr lang="en-US" dirty="0" smtClean="0"/>
              <a:t>, </a:t>
            </a:r>
            <a:r>
              <a:rPr lang="en-US" dirty="0" err="1" smtClean="0"/>
              <a:t>ut</a:t>
            </a:r>
            <a:r>
              <a:rPr lang="en-US" dirty="0" smtClean="0"/>
              <a:t> </a:t>
            </a:r>
            <a:r>
              <a:rPr lang="en-US" dirty="0" err="1" smtClean="0"/>
              <a:t>congue</a:t>
            </a:r>
            <a:r>
              <a:rPr lang="en-US" dirty="0" smtClean="0"/>
              <a:t> </a:t>
            </a:r>
            <a:r>
              <a:rPr lang="en-US" dirty="0" err="1" smtClean="0"/>
              <a:t>sem</a:t>
            </a:r>
            <a:r>
              <a:rPr lang="en-US" dirty="0" smtClean="0"/>
              <a:t> </a:t>
            </a:r>
            <a:r>
              <a:rPr lang="en-US" dirty="0" err="1" smtClean="0"/>
              <a:t>cursus</a:t>
            </a:r>
            <a:r>
              <a:rPr lang="en-US" dirty="0" smtClean="0"/>
              <a:t> id. </a:t>
            </a:r>
            <a:r>
              <a:rPr lang="en-US" dirty="0" err="1" smtClean="0"/>
              <a:t>Nulla</a:t>
            </a:r>
            <a:r>
              <a:rPr lang="en-US" dirty="0" smtClean="0"/>
              <a:t> </a:t>
            </a:r>
            <a:r>
              <a:rPr lang="en-US" dirty="0" err="1" smtClean="0"/>
              <a:t>lorem</a:t>
            </a:r>
            <a:r>
              <a:rPr lang="en-US" dirty="0" smtClean="0"/>
              <a:t> </a:t>
            </a:r>
            <a:r>
              <a:rPr lang="en-US" dirty="0" err="1" smtClean="0"/>
              <a:t>purus</a:t>
            </a:r>
            <a:r>
              <a:rPr lang="en-US" dirty="0" smtClean="0"/>
              <a:t>, </a:t>
            </a:r>
            <a:r>
              <a:rPr lang="en-US" dirty="0" err="1" smtClean="0"/>
              <a:t>maximus</a:t>
            </a:r>
            <a:r>
              <a:rPr lang="en-US" dirty="0" smtClean="0"/>
              <a:t> </a:t>
            </a:r>
            <a:r>
              <a:rPr lang="en-US" dirty="0" err="1" smtClean="0"/>
              <a:t>elementum</a:t>
            </a:r>
            <a:r>
              <a:rPr lang="en-US" dirty="0" smtClean="0"/>
              <a:t> ante vitae, </a:t>
            </a:r>
            <a:r>
              <a:rPr lang="en-US" dirty="0" err="1" smtClean="0"/>
              <a:t>sodales</a:t>
            </a:r>
            <a:r>
              <a:rPr lang="en-US" dirty="0" smtClean="0"/>
              <a:t> </a:t>
            </a:r>
            <a:r>
              <a:rPr lang="en-US" dirty="0" err="1" smtClean="0"/>
              <a:t>tristique</a:t>
            </a:r>
            <a:r>
              <a:rPr lang="en-US" dirty="0" smtClean="0"/>
              <a:t> mi. </a:t>
            </a:r>
            <a:r>
              <a:rPr lang="en-US" dirty="0" err="1" smtClean="0"/>
              <a:t>Mauris</a:t>
            </a:r>
            <a:r>
              <a:rPr lang="en-US" dirty="0" smtClean="0"/>
              <a:t> </a:t>
            </a:r>
            <a:r>
              <a:rPr lang="en-US" dirty="0" err="1" smtClean="0"/>
              <a:t>quis</a:t>
            </a:r>
            <a:r>
              <a:rPr lang="en-US" dirty="0" smtClean="0"/>
              <a:t> </a:t>
            </a:r>
            <a:r>
              <a:rPr lang="en-US" dirty="0" err="1" smtClean="0"/>
              <a:t>molestie</a:t>
            </a:r>
            <a:r>
              <a:rPr lang="en-US" dirty="0" smtClean="0"/>
              <a:t> </a:t>
            </a:r>
            <a:r>
              <a:rPr lang="en-US" dirty="0" err="1" smtClean="0"/>
              <a:t>orci</a:t>
            </a:r>
            <a:r>
              <a:rPr lang="en-US" dirty="0" smtClean="0"/>
              <a:t>. </a:t>
            </a:r>
            <a:r>
              <a:rPr lang="en-US" dirty="0" err="1" smtClean="0"/>
              <a:t>Fusce</a:t>
            </a:r>
            <a:r>
              <a:rPr lang="en-US" dirty="0" smtClean="0"/>
              <a:t> </a:t>
            </a:r>
            <a:r>
              <a:rPr lang="en-US" dirty="0" err="1" smtClean="0"/>
              <a:t>interdum</a:t>
            </a:r>
            <a:r>
              <a:rPr lang="en-US" dirty="0" smtClean="0"/>
              <a:t> </a:t>
            </a:r>
            <a:r>
              <a:rPr lang="en-US" dirty="0" err="1" smtClean="0"/>
              <a:t>porta</a:t>
            </a:r>
            <a:r>
              <a:rPr lang="en-US" dirty="0" smtClean="0"/>
              <a:t> </a:t>
            </a:r>
            <a:r>
              <a:rPr lang="en-US" dirty="0" err="1" smtClean="0"/>
              <a:t>aliquet</a:t>
            </a:r>
            <a:r>
              <a:rPr lang="en-US" dirty="0" smtClean="0"/>
              <a:t>.</a:t>
            </a:r>
            <a:br>
              <a:rPr lang="en-US" dirty="0" smtClean="0"/>
            </a:br>
            <a:r>
              <a:rPr lang="en-US" dirty="0" smtClean="0"/>
              <a:t/>
            </a:r>
            <a:br>
              <a:rPr lang="en-US" dirty="0" smtClean="0"/>
            </a:br>
            <a:r>
              <a:rPr lang="en-US" dirty="0" err="1" smtClean="0"/>
              <a:t>Quisque</a:t>
            </a:r>
            <a:r>
              <a:rPr lang="en-US" dirty="0" smtClean="0"/>
              <a:t> vitae </a:t>
            </a:r>
            <a:r>
              <a:rPr lang="en-US" dirty="0" err="1" smtClean="0"/>
              <a:t>libero</a:t>
            </a:r>
            <a:r>
              <a:rPr lang="en-US" dirty="0" smtClean="0"/>
              <a:t> ac quam </a:t>
            </a:r>
            <a:r>
              <a:rPr lang="en-US" dirty="0" err="1" smtClean="0"/>
              <a:t>pharetra</a:t>
            </a:r>
            <a:r>
              <a:rPr lang="en-US" dirty="0" smtClean="0"/>
              <a:t> </a:t>
            </a:r>
            <a:r>
              <a:rPr lang="en-US" dirty="0" err="1" smtClean="0"/>
              <a:t>ultricies</a:t>
            </a:r>
            <a:r>
              <a:rPr lang="en-US" dirty="0" smtClean="0"/>
              <a:t> </a:t>
            </a:r>
            <a:r>
              <a:rPr lang="en-US" dirty="0" err="1" smtClean="0"/>
              <a:t>sed</a:t>
            </a:r>
            <a:r>
              <a:rPr lang="en-US" dirty="0" smtClean="0"/>
              <a:t> </a:t>
            </a:r>
            <a:r>
              <a:rPr lang="en-US" dirty="0" err="1" smtClean="0"/>
              <a:t>nec</a:t>
            </a:r>
            <a:r>
              <a:rPr lang="en-US" dirty="0" smtClean="0"/>
              <a:t> </a:t>
            </a:r>
            <a:r>
              <a:rPr lang="en-US" dirty="0" err="1" smtClean="0"/>
              <a:t>nibh</a:t>
            </a:r>
            <a:r>
              <a:rPr lang="en-US" dirty="0" smtClean="0"/>
              <a:t>. </a:t>
            </a:r>
            <a:r>
              <a:rPr lang="en-US" dirty="0" err="1" smtClean="0"/>
              <a:t>Proin</a:t>
            </a:r>
            <a:r>
              <a:rPr lang="en-US" dirty="0" smtClean="0"/>
              <a:t> in </a:t>
            </a:r>
            <a:r>
              <a:rPr lang="en-US" dirty="0" err="1" smtClean="0"/>
              <a:t>sapien</a:t>
            </a:r>
            <a:r>
              <a:rPr lang="en-US" dirty="0" smtClean="0"/>
              <a:t> </a:t>
            </a:r>
            <a:r>
              <a:rPr lang="en-US" dirty="0" err="1" smtClean="0"/>
              <a:t>volutpat</a:t>
            </a:r>
            <a:r>
              <a:rPr lang="en-US" dirty="0" smtClean="0"/>
              <a:t>, </a:t>
            </a:r>
            <a:r>
              <a:rPr lang="en-US" dirty="0" err="1" smtClean="0"/>
              <a:t>vulputate</a:t>
            </a:r>
            <a:r>
              <a:rPr lang="en-US" dirty="0" smtClean="0"/>
              <a:t> </a:t>
            </a:r>
            <a:r>
              <a:rPr lang="en-US" dirty="0" err="1" smtClean="0"/>
              <a:t>nisl</a:t>
            </a:r>
            <a:r>
              <a:rPr lang="en-US" dirty="0" smtClean="0"/>
              <a:t> </a:t>
            </a:r>
            <a:r>
              <a:rPr lang="en-US" dirty="0" err="1" smtClean="0"/>
              <a:t>nec</a:t>
            </a:r>
            <a:r>
              <a:rPr lang="en-US" dirty="0" smtClean="0"/>
              <a:t>, </a:t>
            </a:r>
            <a:r>
              <a:rPr lang="en-US" dirty="0" err="1" smtClean="0"/>
              <a:t>fermentum</a:t>
            </a:r>
            <a:r>
              <a:rPr lang="en-US" dirty="0" smtClean="0"/>
              <a:t> </a:t>
            </a:r>
            <a:r>
              <a:rPr lang="en-US" dirty="0" err="1" smtClean="0"/>
              <a:t>neque</a:t>
            </a:r>
            <a:r>
              <a:rPr lang="en-US" dirty="0" smtClean="0"/>
              <a:t>. </a:t>
            </a:r>
            <a:r>
              <a:rPr lang="en-US" dirty="0" err="1" smtClean="0"/>
              <a:t>Etiam</a:t>
            </a:r>
            <a:r>
              <a:rPr lang="en-US" dirty="0" smtClean="0"/>
              <a:t> sit </a:t>
            </a:r>
            <a:r>
              <a:rPr lang="en-US" dirty="0" err="1" smtClean="0"/>
              <a:t>amet</a:t>
            </a:r>
            <a:r>
              <a:rPr lang="en-US" dirty="0" smtClean="0"/>
              <a:t> </a:t>
            </a:r>
            <a:r>
              <a:rPr lang="en-US" dirty="0" err="1" smtClean="0"/>
              <a:t>est</a:t>
            </a:r>
            <a:r>
              <a:rPr lang="en-US" dirty="0" smtClean="0"/>
              <a:t> </a:t>
            </a:r>
            <a:r>
              <a:rPr lang="en-US" dirty="0" err="1" smtClean="0"/>
              <a:t>vestibulum</a:t>
            </a:r>
            <a:r>
              <a:rPr lang="en-US" dirty="0" smtClean="0"/>
              <a:t>, </a:t>
            </a:r>
            <a:r>
              <a:rPr lang="en-US" dirty="0" err="1" smtClean="0"/>
              <a:t>vestibulum</a:t>
            </a:r>
            <a:r>
              <a:rPr lang="en-US" dirty="0" smtClean="0"/>
              <a:t> </a:t>
            </a:r>
            <a:r>
              <a:rPr lang="en-US" dirty="0" err="1" smtClean="0"/>
              <a:t>velit</a:t>
            </a:r>
            <a:r>
              <a:rPr lang="en-US" dirty="0" smtClean="0"/>
              <a:t> at, </a:t>
            </a:r>
            <a:r>
              <a:rPr lang="en-US" dirty="0" err="1" smtClean="0"/>
              <a:t>venenatis</a:t>
            </a:r>
            <a:r>
              <a:rPr lang="en-US" dirty="0" smtClean="0"/>
              <a:t> </a:t>
            </a:r>
            <a:r>
              <a:rPr lang="en-US" dirty="0" err="1" smtClean="0"/>
              <a:t>felis</a:t>
            </a:r>
            <a:r>
              <a:rPr lang="en-US" dirty="0" smtClean="0"/>
              <a:t>. </a:t>
            </a:r>
            <a:r>
              <a:rPr lang="en-US" dirty="0" err="1" smtClean="0"/>
              <a:t>Vestibulum</a:t>
            </a:r>
            <a:r>
              <a:rPr lang="en-US" dirty="0" smtClean="0"/>
              <a:t> dictum </a:t>
            </a:r>
            <a:r>
              <a:rPr lang="en-US" dirty="0" err="1" smtClean="0"/>
              <a:t>aliquam</a:t>
            </a:r>
            <a:r>
              <a:rPr lang="en-US" dirty="0" smtClean="0"/>
              <a:t> </a:t>
            </a:r>
            <a:r>
              <a:rPr lang="en-US" dirty="0" err="1" smtClean="0"/>
              <a:t>leo</a:t>
            </a:r>
            <a:r>
              <a:rPr lang="en-US" dirty="0" smtClean="0"/>
              <a:t>. </a:t>
            </a:r>
            <a:r>
              <a:rPr lang="en-US" dirty="0" err="1" smtClean="0"/>
              <a:t>Pellentesque</a:t>
            </a:r>
            <a:r>
              <a:rPr lang="en-US" dirty="0" smtClean="0"/>
              <a:t> </a:t>
            </a:r>
            <a:r>
              <a:rPr lang="en-US" dirty="0" err="1" smtClean="0"/>
              <a:t>ullamcorper</a:t>
            </a:r>
            <a:r>
              <a:rPr lang="en-US" dirty="0" smtClean="0"/>
              <a:t> </a:t>
            </a:r>
            <a:r>
              <a:rPr lang="en-US" dirty="0" err="1" smtClean="0"/>
              <a:t>aliquam</a:t>
            </a:r>
            <a:r>
              <a:rPr lang="en-US" dirty="0" smtClean="0"/>
              <a:t> </a:t>
            </a:r>
            <a:r>
              <a:rPr lang="en-US" dirty="0" err="1" smtClean="0"/>
              <a:t>vestibulum</a:t>
            </a:r>
            <a:r>
              <a:rPr lang="en-US" dirty="0" smtClean="0"/>
              <a:t>. </a:t>
            </a:r>
            <a:r>
              <a:rPr lang="en-US" dirty="0" err="1" smtClean="0"/>
              <a:t>Phasellus</a:t>
            </a:r>
            <a:r>
              <a:rPr lang="en-US" dirty="0" smtClean="0"/>
              <a:t> </a:t>
            </a:r>
            <a:r>
              <a:rPr lang="en-US" dirty="0" err="1" smtClean="0"/>
              <a:t>sollicitudin</a:t>
            </a:r>
            <a:r>
              <a:rPr lang="en-US" dirty="0" smtClean="0"/>
              <a:t> </a:t>
            </a:r>
            <a:r>
              <a:rPr lang="en-US" dirty="0" err="1" smtClean="0"/>
              <a:t>purus</a:t>
            </a:r>
            <a:r>
              <a:rPr lang="en-US" dirty="0" smtClean="0"/>
              <a:t> </a:t>
            </a:r>
            <a:r>
              <a:rPr lang="en-US" dirty="0" err="1" smtClean="0"/>
              <a:t>nibh</a:t>
            </a:r>
            <a:r>
              <a:rPr lang="en-US" dirty="0" smtClean="0"/>
              <a:t>, non </a:t>
            </a:r>
            <a:r>
              <a:rPr lang="en-US" dirty="0" err="1" smtClean="0"/>
              <a:t>lacinia</a:t>
            </a:r>
            <a:r>
              <a:rPr lang="en-US" dirty="0" smtClean="0"/>
              <a:t> mi semper a. </a:t>
            </a:r>
            <a:r>
              <a:rPr lang="en-US" dirty="0" err="1" smtClean="0"/>
              <a:t>Pellentesque</a:t>
            </a:r>
            <a:r>
              <a:rPr lang="en-US" dirty="0" smtClean="0"/>
              <a:t> </a:t>
            </a:r>
            <a:r>
              <a:rPr lang="en-US" dirty="0" err="1" smtClean="0"/>
              <a:t>tellus</a:t>
            </a:r>
            <a:r>
              <a:rPr lang="en-US" dirty="0" smtClean="0"/>
              <a:t> </a:t>
            </a:r>
            <a:r>
              <a:rPr lang="en-US" dirty="0" err="1" smtClean="0"/>
              <a:t>velit</a:t>
            </a:r>
            <a:r>
              <a:rPr lang="en-US" dirty="0" smtClean="0"/>
              <a:t>, </a:t>
            </a:r>
            <a:r>
              <a:rPr lang="en-US" dirty="0" err="1" smtClean="0"/>
              <a:t>varius</a:t>
            </a:r>
            <a:r>
              <a:rPr lang="en-US" dirty="0" smtClean="0"/>
              <a:t> in </a:t>
            </a:r>
            <a:r>
              <a:rPr lang="en-US" dirty="0" err="1" smtClean="0"/>
              <a:t>finibus</a:t>
            </a:r>
            <a:r>
              <a:rPr lang="en-US" dirty="0" smtClean="0"/>
              <a:t> sit </a:t>
            </a:r>
            <a:r>
              <a:rPr lang="en-US" dirty="0" err="1" smtClean="0"/>
              <a:t>amet</a:t>
            </a:r>
            <a:r>
              <a:rPr lang="en-US" dirty="0" smtClean="0"/>
              <a:t>, </a:t>
            </a:r>
            <a:r>
              <a:rPr lang="en-US" dirty="0" err="1" smtClean="0"/>
              <a:t>pretium</a:t>
            </a:r>
            <a:r>
              <a:rPr lang="en-US" dirty="0" smtClean="0"/>
              <a:t> </a:t>
            </a:r>
            <a:r>
              <a:rPr lang="en-US" dirty="0" err="1" smtClean="0"/>
              <a:t>eget</a:t>
            </a:r>
            <a:r>
              <a:rPr lang="en-US" dirty="0" smtClean="0"/>
              <a:t> </a:t>
            </a:r>
            <a:r>
              <a:rPr lang="en-US" dirty="0" err="1" smtClean="0"/>
              <a:t>enim</a:t>
            </a:r>
            <a:r>
              <a:rPr lang="en-US" dirty="0" smtClean="0"/>
              <a:t>.</a:t>
            </a:r>
            <a:br>
              <a:rPr lang="en-US" dirty="0" smtClean="0"/>
            </a:br>
            <a:r>
              <a:rPr lang="en-US" dirty="0" smtClean="0"/>
              <a:t/>
            </a:r>
            <a:br>
              <a:rPr lang="en-US" dirty="0" smtClean="0"/>
            </a:br>
            <a:r>
              <a:rPr lang="en-US" dirty="0" err="1" smtClean="0"/>
              <a:t>Vivamus</a:t>
            </a:r>
            <a:r>
              <a:rPr lang="en-US" dirty="0" smtClean="0"/>
              <a:t> </a:t>
            </a:r>
            <a:r>
              <a:rPr lang="en-US" dirty="0" err="1" smtClean="0"/>
              <a:t>bibendum</a:t>
            </a:r>
            <a:r>
              <a:rPr lang="en-US" dirty="0" smtClean="0"/>
              <a:t> vitae </a:t>
            </a:r>
            <a:r>
              <a:rPr lang="en-US" dirty="0" err="1" smtClean="0"/>
              <a:t>urna</a:t>
            </a:r>
            <a:r>
              <a:rPr lang="en-US" dirty="0" smtClean="0"/>
              <a:t> et </a:t>
            </a:r>
            <a:r>
              <a:rPr lang="en-US" dirty="0" err="1" smtClean="0"/>
              <a:t>molestie</a:t>
            </a:r>
            <a:r>
              <a:rPr lang="en-US" dirty="0" smtClean="0"/>
              <a:t>. In </a:t>
            </a:r>
            <a:r>
              <a:rPr lang="en-US" dirty="0" err="1" smtClean="0"/>
              <a:t>venenatis</a:t>
            </a:r>
            <a:r>
              <a:rPr lang="en-US" dirty="0" smtClean="0"/>
              <a:t> </a:t>
            </a:r>
            <a:r>
              <a:rPr lang="en-US" dirty="0" err="1" smtClean="0"/>
              <a:t>erat</a:t>
            </a:r>
            <a:r>
              <a:rPr lang="en-US" dirty="0" smtClean="0"/>
              <a:t> vitae </a:t>
            </a:r>
            <a:r>
              <a:rPr lang="en-US" dirty="0" err="1" smtClean="0"/>
              <a:t>augue</a:t>
            </a:r>
            <a:r>
              <a:rPr lang="en-US" dirty="0" smtClean="0"/>
              <a:t> </a:t>
            </a:r>
            <a:r>
              <a:rPr lang="en-US" dirty="0" err="1" smtClean="0"/>
              <a:t>egestas</a:t>
            </a:r>
            <a:r>
              <a:rPr lang="en-US" dirty="0" smtClean="0"/>
              <a:t> </a:t>
            </a:r>
            <a:r>
              <a:rPr lang="en-US" dirty="0" err="1" smtClean="0"/>
              <a:t>tincidunt</a:t>
            </a:r>
            <a:r>
              <a:rPr lang="en-US" dirty="0" smtClean="0"/>
              <a:t>. </a:t>
            </a:r>
            <a:r>
              <a:rPr lang="en-US" dirty="0" err="1" smtClean="0"/>
              <a:t>Duis</a:t>
            </a:r>
            <a:r>
              <a:rPr lang="en-US" dirty="0" smtClean="0"/>
              <a:t> at </a:t>
            </a:r>
            <a:r>
              <a:rPr lang="en-US" dirty="0" err="1" smtClean="0"/>
              <a:t>laoreet</a:t>
            </a:r>
            <a:r>
              <a:rPr lang="en-US" dirty="0" smtClean="0"/>
              <a:t> </a:t>
            </a:r>
            <a:r>
              <a:rPr lang="en-US" dirty="0" err="1" smtClean="0"/>
              <a:t>libero</a:t>
            </a:r>
            <a:r>
              <a:rPr lang="en-US" dirty="0" smtClean="0"/>
              <a:t>. </a:t>
            </a:r>
            <a:r>
              <a:rPr lang="en-US" dirty="0" err="1" smtClean="0"/>
              <a:t>Pellentesque</a:t>
            </a:r>
            <a:r>
              <a:rPr lang="en-US" dirty="0" smtClean="0"/>
              <a:t> </a:t>
            </a:r>
            <a:r>
              <a:rPr lang="en-US" dirty="0" err="1" smtClean="0"/>
              <a:t>ut</a:t>
            </a:r>
            <a:r>
              <a:rPr lang="en-US" dirty="0" smtClean="0"/>
              <a:t> </a:t>
            </a:r>
            <a:r>
              <a:rPr lang="en-US" dirty="0" err="1" smtClean="0"/>
              <a:t>elit</a:t>
            </a:r>
            <a:r>
              <a:rPr lang="en-US" dirty="0" smtClean="0"/>
              <a:t> ac </a:t>
            </a:r>
            <a:r>
              <a:rPr lang="en-US" dirty="0" err="1" smtClean="0"/>
              <a:t>augue</a:t>
            </a:r>
            <a:r>
              <a:rPr lang="en-US" dirty="0" smtClean="0"/>
              <a:t> </a:t>
            </a:r>
            <a:r>
              <a:rPr lang="en-US" dirty="0" err="1" smtClean="0"/>
              <a:t>facilisis</a:t>
            </a:r>
            <a:r>
              <a:rPr lang="en-US" dirty="0" smtClean="0"/>
              <a:t> </a:t>
            </a:r>
            <a:r>
              <a:rPr lang="en-US" dirty="0" err="1" smtClean="0"/>
              <a:t>aliquam</a:t>
            </a:r>
            <a:r>
              <a:rPr lang="en-US" dirty="0" smtClean="0"/>
              <a:t> sit </a:t>
            </a:r>
            <a:r>
              <a:rPr lang="en-US" dirty="0" err="1" smtClean="0"/>
              <a:t>amet</a:t>
            </a:r>
            <a:r>
              <a:rPr lang="en-US" dirty="0" smtClean="0"/>
              <a:t> </a:t>
            </a:r>
            <a:r>
              <a:rPr lang="en-US" dirty="0" err="1" smtClean="0"/>
              <a:t>sed</a:t>
            </a:r>
            <a:r>
              <a:rPr lang="en-US" dirty="0" smtClean="0"/>
              <a:t> </a:t>
            </a:r>
            <a:r>
              <a:rPr lang="en-US" dirty="0" err="1" smtClean="0"/>
              <a:t>mauris</a:t>
            </a:r>
            <a:r>
              <a:rPr lang="en-US" dirty="0" smtClean="0"/>
              <a:t>. </a:t>
            </a:r>
            <a:r>
              <a:rPr lang="en-US" dirty="0" err="1" smtClean="0"/>
              <a:t>Etiam</a:t>
            </a:r>
            <a:r>
              <a:rPr lang="en-US" dirty="0" smtClean="0"/>
              <a:t> </a:t>
            </a:r>
            <a:r>
              <a:rPr lang="en-US" dirty="0" err="1" smtClean="0"/>
              <a:t>maximus</a:t>
            </a:r>
            <a:r>
              <a:rPr lang="en-US" dirty="0" smtClean="0"/>
              <a:t> </a:t>
            </a:r>
            <a:r>
              <a:rPr lang="en-US" dirty="0" err="1" smtClean="0"/>
              <a:t>gravida</a:t>
            </a:r>
            <a:r>
              <a:rPr lang="en-US" dirty="0" smtClean="0"/>
              <a:t> </a:t>
            </a:r>
            <a:r>
              <a:rPr lang="en-US" dirty="0" err="1" smtClean="0"/>
              <a:t>auctor</a:t>
            </a:r>
            <a:r>
              <a:rPr lang="en-US" dirty="0" smtClean="0"/>
              <a:t>. </a:t>
            </a:r>
            <a:r>
              <a:rPr lang="en-US" dirty="0" err="1" smtClean="0"/>
              <a:t>Ut</a:t>
            </a:r>
            <a:r>
              <a:rPr lang="en-US" dirty="0" smtClean="0"/>
              <a:t> </a:t>
            </a:r>
            <a:r>
              <a:rPr lang="en-US" dirty="0" err="1" smtClean="0"/>
              <a:t>aliquam</a:t>
            </a:r>
            <a:r>
              <a:rPr lang="en-US" dirty="0" smtClean="0"/>
              <a:t> </a:t>
            </a:r>
            <a:r>
              <a:rPr lang="en-US" dirty="0" err="1" smtClean="0"/>
              <a:t>nibh</a:t>
            </a:r>
            <a:r>
              <a:rPr lang="en-US" dirty="0" smtClean="0"/>
              <a:t> </a:t>
            </a:r>
            <a:r>
              <a:rPr lang="en-US" dirty="0" err="1" smtClean="0"/>
              <a:t>vel</a:t>
            </a:r>
            <a:r>
              <a:rPr lang="en-US" dirty="0" smtClean="0"/>
              <a:t> </a:t>
            </a:r>
            <a:r>
              <a:rPr lang="en-US" dirty="0" err="1" smtClean="0"/>
              <a:t>augue</a:t>
            </a:r>
            <a:r>
              <a:rPr lang="en-US" dirty="0" smtClean="0"/>
              <a:t> </a:t>
            </a:r>
            <a:r>
              <a:rPr lang="en-US" dirty="0" err="1" smtClean="0"/>
              <a:t>dignissim</a:t>
            </a:r>
            <a:r>
              <a:rPr lang="en-US" dirty="0" smtClean="0"/>
              <a:t> </a:t>
            </a:r>
            <a:r>
              <a:rPr lang="en-US" dirty="0" err="1" smtClean="0"/>
              <a:t>placerat</a:t>
            </a:r>
            <a:r>
              <a:rPr lang="en-US" dirty="0" smtClean="0"/>
              <a:t>. </a:t>
            </a:r>
            <a:r>
              <a:rPr lang="en-US" dirty="0" err="1" smtClean="0"/>
              <a:t>Interdum</a:t>
            </a:r>
            <a:r>
              <a:rPr lang="en-US" dirty="0" smtClean="0"/>
              <a:t> et </a:t>
            </a:r>
            <a:r>
              <a:rPr lang="en-US" dirty="0" err="1" smtClean="0"/>
              <a:t>malesuada</a:t>
            </a:r>
            <a:r>
              <a:rPr lang="en-US" dirty="0" smtClean="0"/>
              <a:t> fames ac ante </a:t>
            </a:r>
            <a:r>
              <a:rPr lang="en-US" dirty="0" err="1" smtClean="0"/>
              <a:t>ipsum</a:t>
            </a:r>
            <a:r>
              <a:rPr lang="en-US" dirty="0" smtClean="0"/>
              <a:t> </a:t>
            </a:r>
            <a:r>
              <a:rPr lang="en-US" dirty="0" err="1" smtClean="0"/>
              <a:t>primis</a:t>
            </a:r>
            <a:r>
              <a:rPr lang="en-US" dirty="0" smtClean="0"/>
              <a:t> in </a:t>
            </a:r>
            <a:r>
              <a:rPr lang="en-US" dirty="0" err="1" smtClean="0"/>
              <a:t>faucibus</a:t>
            </a:r>
            <a:r>
              <a:rPr lang="en-US" dirty="0" smtClean="0"/>
              <a:t>. </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26244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  Lorem ipsum dolor sit amet, consectetur adipiscing elit. Morbi dolor augue, laoreet at consequat id, hendrerit id nunc. Morbi congue condimentum aliquam. Curabitur efficitur condimentum justo eu pharetra. Sed et varius ex. Phasellus convallis nunc eu lorem pharetra fringilla. Proin nec consectetur enim. Quisque eu auctor ante. Phasellus et arcu a lorem hendrerit porta non non tellus. Donec placerat justo id est aliquam porttitor. Praesent interdum dui at odio rhoncus dapibus. Quisque tincidunt, mi nec facilisis euismod, est quam euismod ipsum, quis venenatis ipsum massa eget tellus. Mauris euismod nisi ultrices sapien porta feugiat.  Sed pellentesque consequat nulla eget sodales. Ut eget lorem purus. Quisque commodo a erat iaculis ultricies. Fusce lectus metus, maximus eu porta eu, maximus nec tellus. Sed a libero ac ante varius faucibus et congue ligula. Morbi leo orci, varius in sollicitudin tempor, sodales at eros. Etiam blandit risus dolor, at faucibus ante feugiat in. Vivamus ut iaculis dolor. Nam ornare magna eget ipsum mollis luctus. Aenean et convallis libero, eu tincidunt tortor. Curabitur tincidunt sapien quis tellus sollicitudin, vitae venenatis elit laoreet. Vestibulum pretium luctus lobortis. Donec justo lectus, euismod nec nisi vitae, aliquam porta arcu.  Nulla ut faucibus erat, commodo ornare tortor. Morbi varius metus quam, in ultrices est dignissim id. Aliquam pretium accumsan lectus ut vestibulum. In sed mi felis. In nec porta orci. Nam nunc tortor, imperdiet ac semper sit amet, ultricies nec nisi. Lorem ipsum dolor sit amet, consectetur adipiscing elit. Morbi sit amet condimentum nibh. Suspendisse vitae diam nec libero rhoncus finibus ac nec diam. Etiam non neque efficitur, placerat massa a, feugiat turpis. Morbi at lacus a tortor posuere iaculis. Praesent pharetra arcu pellentesque nisi vulputate imperdiet. Praesent vestibulum volutpat eros, ut congue sem cursus id. Nulla lorem purus, maximus elementum ante vitae, sodales tristique mi. Mauris quis molestie orci. Fusce interdum porta aliquet.  Quisque vitae libero ac quam pharetra ultricies sed nec nibh. Proin in sapien volutpat, vulputate nisl nec, fermentum neque. Etiam sit amet est vestibulum, vestibulum velit at, venenatis felis. Vestibulum dictum aliquam leo. Pellentesque ullamcorper aliquam vestibulum. Phasellus sollicitudin purus nibh, non lacinia mi semper a. Pellentesque tellus velit, varius in finibus sit amet, pretium eget enim.  Vivamus bibendum vitae urna et molestie. In venenatis erat vitae augue egestas tincidunt. Duis at laoreet libero. Pellentesque ut elit ac augue facilisis aliquam sit amet sed mauris. Etiam maximus gravida auctor. Ut aliquam nibh vel augue dignissim placerat. Interdum et malesuada fames ac ante ipsum primis in faucibus. </vt:lpstr>
      <vt:lpstr>  Lorem ipsum dolor sit amet, consectetur adipiscing elit. Morbi dolor augue, laoreet at consequat id, hendrerit id nunc. Morbi congue condimentum aliquam. Curabitur efficitur condimentum justo eu pharetra. Sed et varius ex. Phasellus convallis nunc eu lorem pharetra fringilla. Proin nec consectetur enim. Quisque eu auctor ante. Phasellus et arcu a lorem hendrerit porta non non tellus. Donec placerat justo id est aliquam porttitor. Praesent interdum dui at odio rhoncus dapibus. Quisque tincidunt, mi nec facilisis euismod, est quam euismod ipsum, quis venenatis ipsum massa eget tellus. Mauris euismod nisi ultrices sapien porta feugiat.  Sed pellentesque consequat nulla eget sodales. Ut eget lorem purus. Quisque commodo a erat iaculis ultricies. Fusce lectus metus, maximus eu porta eu, maximus nec tellus. Sed a libero ac ante varius faucibus et congue ligula. Morbi leo orci, varius in sollicitudin tempor, sodales at eros. Etiam blandit risus dolor, at faucibus ante feugiat in. Vivamus ut iaculis dolor. Nam ornare magna eget ipsum mollis luctus. Aenean et convallis libero, eu tincidunt tortor. Curabitur tincidunt sapien quis tellus sollicitudin, vitae venenatis elit laoreet. Vestibulum pretium luctus lobortis. Donec justo lectus, euismod nec nisi vitae, aliquam porta arcu.  Nulla ut faucibus erat, commodo ornare tortor. Morbi varius metus quam, in ultrices est dignissim id. Aliquam pretium accumsan lectus ut vestibulum. In sed mi felis. In nec porta orci. Nam nunc tortor, imperdiet ac semper sit amet, ultricies nec nisi. Lorem ipsum dolor sit amet, consectetur adipiscing elit. Morbi sit amet condimentum nibh. Suspendisse vitae diam nec libero rhoncus finibus ac nec diam. Etiam non neque efficitur, placerat massa a, feugiat turpis. Morbi at lacus a tortor posuere iaculis. Praesent pharetra arcu pellentesque nisi vulputate imperdiet. Praesent vestibulum volutpat eros, ut congue sem cursus id. Nulla lorem purus, maximus elementum ante vitae, sodales tristique mi. Mauris quis molestie orci. Fusce interdum porta aliquet.  Quisque vitae libero ac quam pharetra ultricies sed nec nibh. Proin in sapien volutpat, vulputate nisl nec, fermentum neque. Etiam sit amet est vestibulum, vestibulum velit at, venenatis felis. Vestibulum dictum aliquam leo. Pellentesque ullamcorper aliquam vestibulum. Phasellus sollicitudin purus nibh, non lacinia mi semper a. Pellentesque tellus velit, varius in finibus sit amet, pretium eget enim.  Vivamus bibendum vitae urna et molestie. In venenatis erat vitae augue egestas tincidunt. Duis at laoreet libero. Pellentesque ut elit ac augue facilisis aliquam sit amet sed mauris. Etiam maximus gravida auctor. Ut aliquam nibh vel augue dignissim placerat. Interdum et malesuada fames ac ante ipsum primis in faucibus. </vt:lpstr>
      <vt:lpstr>  Lorem ipsum dolor sit amet, consectetur adipiscing elit. Morbi dolor augue, laoreet at consequat id, hendrerit id nunc. Morbi congue condimentum aliquam. Curabitur efficitur condimentum justo eu pharetra. Sed et varius ex. Phasellus convallis nunc eu lorem pharetra fringilla. Proin nec consectetur enim. Quisque eu auctor ante. Phasellus et arcu a lorem hendrerit porta non non tellus. Donec placerat justo id est aliquam porttitor. Praesent interdum dui at odio rhoncus dapibus. Quisque tincidunt, mi nec facilisis euismod, est quam euismod ipsum, quis venenatis ipsum massa eget tellus. Mauris euismod nisi ultrices sapien porta feugiat.  Sed pellentesque consequat nulla eget sodales. Ut eget lorem purus. Quisque commodo a erat iaculis ultricies. Fusce lectus metus, maximus eu porta eu, maximus nec tellus. Sed a libero ac ante varius faucibus et congue ligula. Morbi leo orci, varius in sollicitudin tempor, sodales at eros. Etiam blandit risus dolor, at faucibus ante feugiat in. Vivamus ut iaculis dolor. Nam ornare magna eget ipsum mollis luctus. Aenean et convallis libero, eu tincidunt tortor. Curabitur tincidunt sapien quis tellus sollicitudin, vitae venenatis elit laoreet. Vestibulum pretium luctus lobortis. Donec justo lectus, euismod nec nisi vitae, aliquam porta arcu.  Nulla ut faucibus erat, commodo ornare tortor. Morbi varius metus quam, in ultrices est dignissim id. Aliquam pretium accumsan lectus ut vestibulum. In sed mi felis. In nec porta orci. Nam nunc tortor, imperdiet ac semper sit amet, ultricies nec nisi. Lorem ipsum dolor sit amet, consectetur adipiscing elit. Morbi sit amet condimentum nibh. Suspendisse vitae diam nec libero rhoncus finibus ac nec diam. Etiam non neque efficitur, placerat massa a, feugiat turpis. Morbi at lacus a tortor posuere iaculis. Praesent pharetra arcu pellentesque nisi vulputate imperdiet. Praesent vestibulum volutpat eros, ut congue sem cursus id. Nulla lorem purus, maximus elementum ante vitae, sodales tristique mi. Mauris quis molestie orci. Fusce interdum porta aliquet.  Quisque vitae libero ac quam pharetra ultricies sed nec nibh. Proin in sapien volutpat, vulputate nisl nec, fermentum neque. Etiam sit amet est vestibulum, vestibulum velit at, venenatis felis. Vestibulum dictum aliquam leo. Pellentesque ullamcorper aliquam vestibulum. Phasellus sollicitudin purus nibh, non lacinia mi semper a. Pellentesque tellus velit, varius in finibus sit amet, pretium eget enim.  Vivamus bibendum vitae urna et molestie. In venenatis erat vitae augue egestas tincidunt. Duis at laoreet libero. Pellentesque ut elit ac augue facilisis aliquam sit amet sed mauris. Etiam maximus gravida auctor. Ut aliquam nibh vel augue dignissim placerat. Interdum et malesuada fames ac ante ipsum primis in faucibus. </vt:lpstr>
      <vt:lpstr>  Lorem ipsum dolor sit amet, consectetur adipiscing elit. Morbi dolor augue, laoreet at consequat id, hendrerit id nunc. Morbi congue condimentum aliquam. Curabitur efficitur condimentum justo eu pharetra. Sed et varius ex. Phasellus convallis nunc eu lorem pharetra fringilla. Proin nec consectetur enim. Quisque eu auctor ante. Phasellus et arcu a lorem hendrerit porta non non tellus. Donec placerat justo id est aliquam porttitor. Praesent interdum dui at odio rhoncus dapibus. Quisque tincidunt, mi nec facilisis euismod, est quam euismod ipsum, quis venenatis ipsum massa eget tellus. Mauris euismod nisi ultrices sapien porta feugiat.  Sed pellentesque consequat nulla eget sodales. Ut eget lorem purus. Quisque commodo a erat iaculis ultricies. Fusce lectus metus, maximus eu porta eu, maximus nec tellus. Sed a libero ac ante varius faucibus et congue ligula. Morbi leo orci, varius in sollicitudin tempor, sodales at eros. Etiam blandit risus dolor, at faucibus ante feugiat in. Vivamus ut iaculis dolor. Nam ornare magna eget ipsum mollis luctus. Aenean et convallis libero, eu tincidunt tortor. Curabitur tincidunt sapien quis tellus sollicitudin, vitae venenatis elit laoreet. Vestibulum pretium luctus lobortis. Donec justo lectus, euismod nec nisi vitae, aliquam porta arcu.  Nulla ut faucibus erat, commodo ornare tortor. Morbi varius metus quam, in ultrices est dignissim id. Aliquam pretium accumsan lectus ut vestibulum. In sed mi felis. In nec porta orci. Nam nunc tortor, imperdiet ac semper sit amet, ultricies nec nisi. Lorem ipsum dolor sit amet, consectetur adipiscing elit. Morbi sit amet condimentum nibh. Suspendisse vitae diam nec libero rhoncus finibus ac nec diam. Etiam non neque efficitur, placerat massa a, feugiat turpis. Morbi at lacus a tortor posuere iaculis. Praesent pharetra arcu pellentesque nisi vulputate imperdiet. Praesent vestibulum volutpat eros, ut congue sem cursus id. Nulla lorem purus, maximus elementum ante vitae, sodales tristique mi. Mauris quis molestie orci. Fusce interdum porta aliquet.  Quisque vitae libero ac quam pharetra ultricies sed nec nibh. Proin in sapien volutpat, vulputate nisl nec, fermentum neque. Etiam sit amet est vestibulum, vestibulum velit at, venenatis felis. Vestibulum dictum aliquam leo. Pellentesque ullamcorper aliquam vestibulum. Phasellus sollicitudin purus nibh, non lacinia mi semper a. Pellentesque tellus velit, varius in finibus sit amet, pretium eget enim.  Vivamus bibendum vitae urna et molestie. In venenatis erat vitae augue egestas tincidunt. Duis at laoreet libero. Pellentesque ut elit ac augue facilisis aliquam sit amet sed mauris. Etiam maximus gravida auctor. Ut aliquam nibh vel augue dignissim placerat. Interdum et malesuada fames ac ante ipsum primis in faucibus. </vt:lpstr>
      <vt:lpstr>  Lorem ipsum dolor sit amet, consectetur adipiscing elit. Morbi dolor augue, laoreet at consequat id, hendrerit id nunc. Morbi congue condimentum aliquam. Curabitur efficitur condimentum justo eu pharetra. Sed et varius ex. Phasellus convallis nunc eu lorem pharetra fringilla. Proin nec consectetur enim. Quisque eu auctor ante. Phasellus et arcu a lorem hendrerit porta non non tellus. Donec placerat justo id est aliquam porttitor. Praesent interdum dui at odio rhoncus dapibus. Quisque tincidunt, mi nec facilisis euismod, est quam euismod ipsum, quis venenatis ipsum massa eget tellus. Mauris euismod nisi ultrices sapien porta feugiat.  Sed pellentesque consequat nulla eget sodales. Ut eget lorem purus. Quisque commodo a erat iaculis ultricies. Fusce lectus metus, maximus eu porta eu, maximus nec tellus. Sed a libero ac ante varius faucibus et congue ligula. Morbi leo orci, varius in sollicitudin tempor, sodales at eros. Etiam blandit risus dolor, at faucibus ante feugiat in. Vivamus ut iaculis dolor. Nam ornare magna eget ipsum mollis luctus. Aenean et convallis libero, eu tincidunt tortor. Curabitur tincidunt sapien quis tellus sollicitudin, vitae venenatis elit laoreet. Vestibulum pretium luctus lobortis. Donec justo lectus, euismod nec nisi vitae, aliquam porta arcu.  Nulla ut faucibus erat, commodo ornare tortor. Morbi varius metus quam, in ultrices est dignissim id. Aliquam pretium accumsan lectus ut vestibulum. In sed mi felis. In nec porta orci. Nam nunc tortor, imperdiet ac semper sit amet, ultricies nec nisi. Lorem ipsum dolor sit amet, consectetur adipiscing elit. Morbi sit amet condimentum nibh. Suspendisse vitae diam nec libero rhoncus finibus ac nec diam. Etiam non neque efficitur, placerat massa a, feugiat turpis. Morbi at lacus a tortor posuere iaculis. Praesent pharetra arcu pellentesque nisi vulputate imperdiet. Praesent vestibulum volutpat eros, ut congue sem cursus id. Nulla lorem purus, maximus elementum ante vitae, sodales tristique mi. Mauris quis molestie orci. Fusce interdum porta aliquet.  Quisque vitae libero ac quam pharetra ultricies sed nec nibh. Proin in sapien volutpat, vulputate nisl nec, fermentum neque. Etiam sit amet est vestibulum, vestibulum velit at, venenatis felis. Vestibulum dictum aliquam leo. Pellentesque ullamcorper aliquam vestibulum. Phasellus sollicitudin purus nibh, non lacinia mi semper a. Pellentesque tellus velit, varius in finibus sit amet, pretium eget enim.  Vivamus bibendum vitae urna et molestie. In venenatis erat vitae augue egestas tincidunt. Duis at laoreet libero. Pellentesque ut elit ac augue facilisis aliquam sit amet sed mauris. Etiam maximus gravida auctor. Ut aliquam nibh vel augue dignissim placerat. Interdum et malesuada fames ac ante ipsum primis in faucibus.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Lorem ipsum dolor sit amet, consectetur adipiscing elit. Morbi dolor augue, laoreet at consequat id, hendrerit id nunc. Morbi congue condimentum aliquam. Curabitur efficitur condimentum justo eu pharetra. Sed et varius ex. Phasellus convallis nunc eu lorem pharetra fringilla. Proin nec consectetur enim. Quisque eu auctor ante. Phasellus et arcu a lorem hendrerit porta non non tellus. Donec placerat justo id est aliquam porttitor. Praesent interdum dui at odio rhoncus dapibus. Quisque tincidunt, mi nec facilisis euismod, est quam euismod ipsum, quis venenatis ipsum massa eget tellus. Mauris euismod nisi ultrices sapien porta feugiat.  Sed pellentesque consequat nulla eget sodales. Ut eget lorem purus. Quisque commodo a erat iaculis ultricies. Fusce lectus metus, maximus eu porta eu, maximus nec tellus. Sed a libero ac ante varius faucibus et congue ligula. Morbi leo orci, varius in sollicitudin tempor, sodales at eros. Etiam blandit risus dolor, at faucibus ante feugiat in. Vivamus ut iaculis dolor. Nam ornare magna eget ipsum mollis luctus. Aenean et convallis libero, eu tincidunt tortor. Curabitur tincidunt sapien quis tellus sollicitudin, vitae venenatis elit laoreet. Vestibulum pretium luctus lobortis. Donec justo lectus, euismod nec nisi vitae, aliquam porta arcu.  Nulla ut faucibus erat, commodo ornare tortor. Morbi varius metus quam, in ultrices est dignissim id. Aliquam pretium accumsan lectus ut vestibulum. In sed mi felis. In nec porta orci. Nam nunc tortor, imperdiet ac semper sit amet, ultricies nec nisi. Lorem ipsum dolor sit amet, consectetur adipiscing elit. Morbi sit amet condimentum nibh. Suspendisse vitae diam nec libero rhoncus finibus ac nec diam. Etiam non neque efficitur, placerat massa a, feugiat turpis. Morbi at lacus a tortor posuere iaculis. Praesent pharetra arcu pellentesque nisi vulputate imperdiet. Praesent vestibulum volutpat eros, ut congue sem cursus id. Nulla lorem purus, maximus elementum ante vitae, sodales tristique mi. Mauris quis molestie orci. Fusce interdum porta aliquet.  Quisque vitae libero ac quam pharetra ultricies sed nec nibh. Proin in sapien volutpat, vulputate nisl nec, fermentum neque. Etiam sit amet est vestibulum, vestibulum velit at, venenatis felis. Vestibulum dictum aliquam leo. Pellentesque ullamcorper aliquam vestibulum. Phasellus sollicitudin purus nibh, non lacinia mi semper a. Pellentesque tellus velit, varius in finibus sit amet, pretium eget enim.  Vivamus bibendum vitae urna et molestie. In venenatis erat vitae augue egestas tincidunt. Duis at laoreet libero. Pellentesque ut elit ac augue facilisis aliquam sit amet sed mauris. Etiam maximus gravida auctor. Ut aliquam nibh vel augue dignissim placerat. Interdum et malesuada fames ac ante ipsum primis in faucibus. </dc:title>
  <dc:creator>wsuser</dc:creator>
  <cp:lastModifiedBy>wsuser</cp:lastModifiedBy>
  <cp:revision>1</cp:revision>
  <dcterms:created xsi:type="dcterms:W3CDTF">2019-07-29T08:24:23Z</dcterms:created>
  <dcterms:modified xsi:type="dcterms:W3CDTF">2019-07-29T08:24:33Z</dcterms:modified>
</cp:coreProperties>
</file>