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442" t="46" r="37099" b="4637"/>
          <a:stretch>
            <a:fillRect/>
          </a:stretch>
        </p:blipFill>
        <p:spPr>
          <a:xfrm>
            <a:off x="1317625" y="281940"/>
            <a:ext cx="3093720" cy="62947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998720" y="1441450"/>
            <a:ext cx="192087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机械爪</a:t>
            </a:r>
            <a:r>
              <a:rPr lang="en-US" altLang="zh-CN"/>
              <a:t> Servo </a:t>
            </a:r>
            <a:r>
              <a:rPr lang="en-US"/>
              <a:t>ID=4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055235" y="2204085"/>
            <a:ext cx="180784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关节</a:t>
            </a:r>
            <a:r>
              <a:rPr lang="en-US" altLang="zh-CN"/>
              <a:t>4 Servo </a:t>
            </a:r>
            <a:r>
              <a:rPr lang="en-US"/>
              <a:t>ID=3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055235" y="5098415"/>
            <a:ext cx="180784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关节</a:t>
            </a:r>
            <a:r>
              <a:rPr lang="en-US" altLang="zh-CN"/>
              <a:t>1 Servo </a:t>
            </a:r>
            <a:r>
              <a:rPr lang="en-US"/>
              <a:t>ID=0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055235" y="4341495"/>
            <a:ext cx="180784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关节</a:t>
            </a:r>
            <a:r>
              <a:rPr lang="en-US" altLang="zh-CN"/>
              <a:t>2 Servo </a:t>
            </a:r>
            <a:r>
              <a:rPr lang="en-US"/>
              <a:t>ID=1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055235" y="3202940"/>
            <a:ext cx="180784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关节</a:t>
            </a:r>
            <a:r>
              <a:rPr lang="en-US" altLang="zh-CN"/>
              <a:t>3 Servo </a:t>
            </a:r>
            <a:r>
              <a:rPr lang="en-US"/>
              <a:t>ID=2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128645" y="5046980"/>
            <a:ext cx="1870075" cy="235585"/>
          </a:xfrm>
          <a:prstGeom prst="straightConnector1">
            <a:avLst/>
          </a:prstGeom>
          <a:ln w="66675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3134995" y="4506595"/>
            <a:ext cx="1920240" cy="19050"/>
          </a:xfrm>
          <a:prstGeom prst="straightConnector1">
            <a:avLst/>
          </a:prstGeom>
          <a:ln w="66675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 flipV="1">
            <a:off x="3198495" y="3368040"/>
            <a:ext cx="1856740" cy="19050"/>
          </a:xfrm>
          <a:prstGeom prst="straightConnector1">
            <a:avLst/>
          </a:prstGeom>
          <a:ln w="66675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249295" y="2378710"/>
            <a:ext cx="1761490" cy="22860"/>
          </a:xfrm>
          <a:prstGeom prst="straightConnector1">
            <a:avLst/>
          </a:prstGeom>
          <a:ln w="66675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3166745" y="1625600"/>
            <a:ext cx="1831975" cy="19050"/>
          </a:xfrm>
          <a:prstGeom prst="straightConnector1">
            <a:avLst/>
          </a:prstGeom>
          <a:ln w="66675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779645" y="356235"/>
            <a:ext cx="2218690" cy="953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机械臂舵机</a:t>
            </a:r>
            <a:r>
              <a:rPr lang="en-US" altLang="zh-CN" sz="2800" b="1">
                <a:solidFill>
                  <a:schemeClr val="bg1"/>
                </a:solidFill>
              </a:rPr>
              <a:t>ID</a:t>
            </a:r>
            <a:r>
              <a:rPr lang="zh-CN" altLang="en-US" sz="2800" b="1">
                <a:solidFill>
                  <a:schemeClr val="bg1"/>
                </a:solidFill>
              </a:rPr>
              <a:t>分配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Presentation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xings</cp:lastModifiedBy>
  <cp:revision>2</cp:revision>
  <dcterms:created xsi:type="dcterms:W3CDTF">2021-07-15T09:08:15Z</dcterms:created>
  <dcterms:modified xsi:type="dcterms:W3CDTF">2021-07-15T09:13:12Z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