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theta1_pi2"/>
          <p:cNvPicPr>
            <a:picLocks noChangeAspect="1"/>
          </p:cNvPicPr>
          <p:nvPr/>
        </p:nvPicPr>
        <p:blipFill>
          <a:blip r:embed="rId1"/>
          <a:srcRect l="15090" t="12068" r="20957" b="13160"/>
          <a:stretch>
            <a:fillRect/>
          </a:stretch>
        </p:blipFill>
        <p:spPr>
          <a:xfrm rot="5400000">
            <a:off x="847725" y="1631950"/>
            <a:ext cx="3410585" cy="2945765"/>
          </a:xfrm>
          <a:prstGeom prst="rect">
            <a:avLst/>
          </a:prstGeom>
        </p:spPr>
      </p:pic>
      <p:pic>
        <p:nvPicPr>
          <p:cNvPr id="9" name="图片 8" descr="theta1_-pi2"/>
          <p:cNvPicPr>
            <a:picLocks noChangeAspect="1"/>
          </p:cNvPicPr>
          <p:nvPr/>
        </p:nvPicPr>
        <p:blipFill>
          <a:blip r:embed="rId2"/>
          <a:srcRect l="17605" t="15379" r="17634" b="4245"/>
          <a:stretch>
            <a:fillRect/>
          </a:stretch>
        </p:blipFill>
        <p:spPr>
          <a:xfrm rot="5400000">
            <a:off x="4453255" y="1598930"/>
            <a:ext cx="3286125" cy="3011805"/>
          </a:xfrm>
          <a:prstGeom prst="rect">
            <a:avLst/>
          </a:prstGeom>
        </p:spPr>
      </p:pic>
      <p:pic>
        <p:nvPicPr>
          <p:cNvPr id="10" name="图片 9" descr="theta3_pi2"/>
          <p:cNvPicPr>
            <a:picLocks noChangeAspect="1"/>
          </p:cNvPicPr>
          <p:nvPr/>
        </p:nvPicPr>
        <p:blipFill>
          <a:blip r:embed="rId3"/>
          <a:srcRect l="25707" t="4554" r="8928" b="12108"/>
          <a:stretch>
            <a:fillRect/>
          </a:stretch>
        </p:blipFill>
        <p:spPr>
          <a:xfrm>
            <a:off x="7934325" y="1470025"/>
            <a:ext cx="3472180" cy="3269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994275" y="5207000"/>
                <a:ext cx="2203450" cy="942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275" y="5207000"/>
                <a:ext cx="2203450" cy="942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354455" y="5207000"/>
                <a:ext cx="2203450" cy="942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55" y="5207000"/>
                <a:ext cx="2203450" cy="9423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8568690" y="5386070"/>
                <a:ext cx="2203450" cy="583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90" y="5386070"/>
                <a:ext cx="2203450" cy="5835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2018030" y="3809365"/>
            <a:ext cx="360045" cy="360045"/>
          </a:xfrm>
          <a:prstGeom prst="ellipse">
            <a:avLst/>
          </a:prstGeom>
          <a:noFill/>
          <a:ln w="825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445885" y="3809365"/>
            <a:ext cx="360045" cy="360045"/>
          </a:xfrm>
          <a:prstGeom prst="ellipse">
            <a:avLst/>
          </a:prstGeom>
          <a:noFill/>
          <a:ln w="825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185275" y="3809365"/>
            <a:ext cx="360045" cy="360045"/>
          </a:xfrm>
          <a:prstGeom prst="ellipse">
            <a:avLst/>
          </a:prstGeom>
          <a:noFill/>
          <a:ln w="825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69130" y="577850"/>
            <a:ext cx="3253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设置关节1的弧度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图片 21" descr="theta3_0"/>
          <p:cNvPicPr>
            <a:picLocks noChangeAspect="1"/>
          </p:cNvPicPr>
          <p:nvPr/>
        </p:nvPicPr>
        <p:blipFill>
          <a:blip r:embed="rId1"/>
          <a:srcRect t="24021" r="14233" b="9698"/>
          <a:stretch>
            <a:fillRect/>
          </a:stretch>
        </p:blipFill>
        <p:spPr>
          <a:xfrm rot="5400000">
            <a:off x="1940560" y="2346325"/>
            <a:ext cx="3480435" cy="2012315"/>
          </a:xfrm>
          <a:prstGeom prst="rect">
            <a:avLst/>
          </a:prstGeom>
        </p:spPr>
      </p:pic>
      <p:pic>
        <p:nvPicPr>
          <p:cNvPr id="18" name="图片 17" descr="theta3_pi2"/>
          <p:cNvPicPr>
            <a:picLocks noChangeAspect="1"/>
          </p:cNvPicPr>
          <p:nvPr/>
        </p:nvPicPr>
        <p:blipFill>
          <a:blip r:embed="rId2">
            <a:lum contrast="18000"/>
          </a:blip>
          <a:srcRect l="11684" r="8832" b="13713"/>
          <a:stretch>
            <a:fillRect/>
          </a:stretch>
        </p:blipFill>
        <p:spPr>
          <a:xfrm>
            <a:off x="6625590" y="1928813"/>
            <a:ext cx="3505835" cy="2847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742565" y="5490845"/>
                <a:ext cx="2203450" cy="5854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565" y="5490845"/>
                <a:ext cx="2203450" cy="5854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599680" y="5312410"/>
                <a:ext cx="2203450" cy="942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5312410"/>
                <a:ext cx="2203450" cy="942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8301355" y="2265045"/>
            <a:ext cx="360045" cy="360045"/>
          </a:xfrm>
          <a:prstGeom prst="ellipse">
            <a:avLst/>
          </a:prstGeom>
          <a:noFill/>
          <a:ln w="825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917315" y="3110865"/>
            <a:ext cx="360045" cy="360045"/>
          </a:xfrm>
          <a:prstGeom prst="ellipse">
            <a:avLst/>
          </a:prstGeom>
          <a:noFill/>
          <a:ln w="825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69130" y="577850"/>
            <a:ext cx="3253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设置关节</a:t>
            </a:r>
            <a:r>
              <a:rPr lang="en-US" altLang="en-US" sz="3200"/>
              <a:t>3</a:t>
            </a:r>
            <a:r>
              <a:rPr lang="en-US" altLang="zh-CN" sz="3200"/>
              <a:t>的弧度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theta4_-pi2"/>
          <p:cNvPicPr>
            <a:picLocks noChangeAspect="1"/>
          </p:cNvPicPr>
          <p:nvPr/>
        </p:nvPicPr>
        <p:blipFill>
          <a:blip r:embed="rId1"/>
          <a:srcRect l="6513" t="16926" r="3136" b="7101"/>
          <a:stretch>
            <a:fillRect/>
          </a:stretch>
        </p:blipFill>
        <p:spPr>
          <a:xfrm rot="5400000">
            <a:off x="6938010" y="2206625"/>
            <a:ext cx="3767455" cy="2444115"/>
          </a:xfrm>
          <a:prstGeom prst="rect">
            <a:avLst/>
          </a:prstGeom>
        </p:spPr>
      </p:pic>
      <p:pic>
        <p:nvPicPr>
          <p:cNvPr id="2" name="图片 1" descr="theta4_pi2"/>
          <p:cNvPicPr>
            <a:picLocks noChangeAspect="1"/>
          </p:cNvPicPr>
          <p:nvPr/>
        </p:nvPicPr>
        <p:blipFill>
          <a:blip r:embed="rId2"/>
          <a:srcRect l="15940" t="15287" r="14735" b="14079"/>
          <a:stretch>
            <a:fillRect/>
          </a:stretch>
        </p:blipFill>
        <p:spPr>
          <a:xfrm rot="5400000">
            <a:off x="2270125" y="2036445"/>
            <a:ext cx="3653790" cy="2784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742565" y="5490845"/>
                <a:ext cx="2203450" cy="14344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 altLang="zh-CN" sz="32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565" y="5490845"/>
                <a:ext cx="2203450" cy="14344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599680" y="5312410"/>
                <a:ext cx="2203450" cy="942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5312410"/>
                <a:ext cx="2203450" cy="942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9222105" y="1931670"/>
            <a:ext cx="360045" cy="360045"/>
          </a:xfrm>
          <a:prstGeom prst="ellipse">
            <a:avLst/>
          </a:prstGeom>
          <a:noFill/>
          <a:ln w="825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298315" y="1745615"/>
            <a:ext cx="360045" cy="360045"/>
          </a:xfrm>
          <a:prstGeom prst="ellipse">
            <a:avLst/>
          </a:prstGeom>
          <a:noFill/>
          <a:ln w="825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69130" y="577850"/>
            <a:ext cx="3253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设置关节</a:t>
            </a:r>
            <a:r>
              <a:rPr lang="en-US" altLang="en-US" sz="3200"/>
              <a:t>4</a:t>
            </a:r>
            <a:r>
              <a:rPr lang="en-US" altLang="zh-CN" sz="3200"/>
              <a:t>的弧度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DejaVu Math TeX Gyre</vt:lpstr>
      <vt:lpstr>Droid Sans Fallback</vt:lpstr>
      <vt:lpstr>微软雅黑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akai</dc:creator>
  <cp:lastModifiedBy>akai</cp:lastModifiedBy>
  <cp:revision>9</cp:revision>
  <dcterms:created xsi:type="dcterms:W3CDTF">2020-02-17T11:35:36Z</dcterms:created>
  <dcterms:modified xsi:type="dcterms:W3CDTF">2020-02-17T11:35:36Z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