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09fc97-849a-4d36-9b45-78162da48c3f}">
          <p14:sldIdLst>
            <p14:sldId id="258"/>
            <p14:sldId id="256"/>
            <p14:sldId id="261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USAR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2077720" y="1047115"/>
            <a:ext cx="6096000" cy="455930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645025" y="2656205"/>
            <a:ext cx="1038860" cy="6330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45025" y="2137410"/>
            <a:ext cx="233489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USART1</a:t>
            </a:r>
            <a:r>
              <a:rPr lang="zh-CN" altLang="en-US"/>
              <a:t>功能选择</a:t>
            </a:r>
            <a:r>
              <a:rPr lang="zh-CN" altLang="en-US"/>
              <a:t>跳帽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4746625" y="4629785"/>
            <a:ext cx="831850" cy="61468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645025" y="3852545"/>
            <a:ext cx="1652905" cy="645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USB</a:t>
            </a:r>
            <a:r>
              <a:rPr lang="zh-CN" altLang="en-US"/>
              <a:t>转</a:t>
            </a:r>
            <a:r>
              <a:rPr lang="en-US" altLang="zh-CN"/>
              <a:t>TTL</a:t>
            </a:r>
            <a:r>
              <a:rPr lang="zh-CN" altLang="en-US"/>
              <a:t>芯片</a:t>
            </a:r>
            <a:r>
              <a:rPr lang="en-US" altLang="zh-CN"/>
              <a:t> CH340G</a:t>
            </a:r>
            <a:endParaRPr lang="en-US" altLang="zh-CN"/>
          </a:p>
        </p:txBody>
      </p:sp>
      <p:sp>
        <p:nvSpPr>
          <p:cNvPr id="9" name="Rectangles 8"/>
          <p:cNvSpPr/>
          <p:nvPr/>
        </p:nvSpPr>
        <p:spPr>
          <a:xfrm>
            <a:off x="2900680" y="5044440"/>
            <a:ext cx="1845945" cy="98361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900680" y="4293235"/>
            <a:ext cx="1127760" cy="6451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USB</a:t>
            </a:r>
            <a:r>
              <a:rPr lang="zh-CN" altLang="en-US"/>
              <a:t>接口</a:t>
            </a:r>
            <a:r>
              <a:rPr lang="en-US" altLang="zh-CN"/>
              <a:t>(USART1)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AR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931920" y="-1166495"/>
            <a:ext cx="4887595" cy="868934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669280" y="2805430"/>
            <a:ext cx="2062480" cy="975360"/>
          </a:xfrm>
          <a:prstGeom prst="rect">
            <a:avLst/>
          </a:prstGeom>
          <a:noFill/>
          <a:ln w="4762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835900" y="2805430"/>
            <a:ext cx="23018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将此跳帽</a:t>
            </a:r>
            <a:r>
              <a:rPr lang="zh-CN" altLang="en-US"/>
              <a:t>拔出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正点原子与转接板的接线"/>
          <p:cNvPicPr>
            <a:picLocks noChangeAspect="1"/>
          </p:cNvPicPr>
          <p:nvPr/>
        </p:nvPicPr>
        <p:blipFill>
          <a:blip r:embed="rId1"/>
          <a:srcRect l="8547" t="774" r="34242"/>
          <a:stretch>
            <a:fillRect/>
          </a:stretch>
        </p:blipFill>
        <p:spPr>
          <a:xfrm rot="5400000">
            <a:off x="3832860" y="493395"/>
            <a:ext cx="4525645" cy="587121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8168640" y="2823210"/>
            <a:ext cx="862965" cy="11887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664835" y="4011295"/>
            <a:ext cx="1412875" cy="7905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883025" y="1313180"/>
            <a:ext cx="2363470" cy="19291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627880" y="4222750"/>
            <a:ext cx="96456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PA2(Tx)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7126605" y="4222115"/>
            <a:ext cx="96456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PA3(Rx)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8056880" y="2373630"/>
            <a:ext cx="96456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GND</a:t>
            </a:r>
            <a:endParaRPr lang="en-US" altLang="zh-CN"/>
          </a:p>
        </p:txBody>
      </p:sp>
      <p:sp>
        <p:nvSpPr>
          <p:cNvPr id="13" name="Text Box 12"/>
          <p:cNvSpPr txBox="1"/>
          <p:nvPr/>
        </p:nvSpPr>
        <p:spPr>
          <a:xfrm>
            <a:off x="3883025" y="3245485"/>
            <a:ext cx="141033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舵机转接</a:t>
            </a:r>
            <a:r>
              <a:rPr lang="zh-CN" altLang="en-US"/>
              <a:t>板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电源开关与电源指示灯"/>
          <p:cNvPicPr>
            <a:picLocks noChangeAspect="1"/>
          </p:cNvPicPr>
          <p:nvPr/>
        </p:nvPicPr>
        <p:blipFill>
          <a:blip r:embed="rId1"/>
          <a:srcRect r="921" b="11199"/>
          <a:stretch>
            <a:fillRect/>
          </a:stretch>
        </p:blipFill>
        <p:spPr>
          <a:xfrm>
            <a:off x="2014220" y="321310"/>
            <a:ext cx="3349625" cy="59156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086225" y="1577975"/>
            <a:ext cx="663575" cy="4451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770245" y="1734820"/>
            <a:ext cx="156273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外接电源</a:t>
            </a:r>
            <a:r>
              <a:rPr lang="zh-CN" altLang="en-US"/>
              <a:t>开关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70245" y="1154430"/>
            <a:ext cx="1831340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电源适配器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4175760" y="5591810"/>
            <a:ext cx="663575" cy="4451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70245" y="5668645"/>
            <a:ext cx="1562735" cy="3683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电源</a:t>
            </a:r>
            <a:r>
              <a:rPr lang="zh-CN" altLang="en-US"/>
              <a:t>指示灯</a:t>
            </a:r>
            <a:endParaRPr lang="zh-CN" altLang="en-US"/>
          </a:p>
        </p:txBody>
      </p:sp>
      <p:sp>
        <p:nvSpPr>
          <p:cNvPr id="11" name="Rectangles 10"/>
          <p:cNvSpPr/>
          <p:nvPr/>
        </p:nvSpPr>
        <p:spPr>
          <a:xfrm>
            <a:off x="3945890" y="1077595"/>
            <a:ext cx="1417955" cy="50101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xings</cp:lastModifiedBy>
  <cp:revision>2</cp:revision>
  <dcterms:created xsi:type="dcterms:W3CDTF">2021-03-16T06:36:00Z</dcterms:created>
  <dcterms:modified xsi:type="dcterms:W3CDTF">2021-03-16T12:07:29Z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