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aleway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bold.fntdata"/><Relationship Id="rId14" Type="http://schemas.openxmlformats.org/officeDocument/2006/relationships/font" Target="fonts/Raleway-regular.fntdata"/><Relationship Id="rId17" Type="http://schemas.openxmlformats.org/officeDocument/2006/relationships/font" Target="fonts/Raleway-boldItalic.fntdata"/><Relationship Id="rId16" Type="http://schemas.openxmlformats.org/officeDocument/2006/relationships/font" Target="fonts/Raleway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.fntdata"/><Relationship Id="rId6" Type="http://schemas.openxmlformats.org/officeDocument/2006/relationships/slide" Target="slides/slide1.xml"/><Relationship Id="rId18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6fa3c898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6fa3c89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062823a2a7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062823a2a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126546bbf6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126546bbf6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062823a2a7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062823a2a7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0f89f0d8cf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0f89f0d8cf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0f89f0d8cf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0f89f0d8cf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126546bbf6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126546bbf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126546bbf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126546bbf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4100"/>
              <a:t>Riesgos Usuario-Cliente</a:t>
            </a:r>
            <a:endParaRPr sz="4100"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Eloi Lu Carbonell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Ivan Montero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Daniel Mascarilla</a:t>
            </a:r>
            <a:endParaRPr/>
          </a:p>
        </p:txBody>
      </p:sp>
      <p:sp>
        <p:nvSpPr>
          <p:cNvPr id="74" name="Google Shape;74;p13"/>
          <p:cNvSpPr txBox="1"/>
          <p:nvPr/>
        </p:nvSpPr>
        <p:spPr>
          <a:xfrm>
            <a:off x="2371725" y="1514825"/>
            <a:ext cx="59310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Usuarios de oficina</a:t>
            </a:r>
            <a:endParaRPr sz="2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/>
          <p:nvPr>
            <p:ph type="title"/>
          </p:nvPr>
        </p:nvSpPr>
        <p:spPr>
          <a:xfrm>
            <a:off x="291650" y="504948"/>
            <a:ext cx="6244200" cy="122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ÍNDICE</a:t>
            </a:r>
            <a:endParaRPr/>
          </a:p>
        </p:txBody>
      </p:sp>
      <p:sp>
        <p:nvSpPr>
          <p:cNvPr id="80" name="Google Shape;80;p14"/>
          <p:cNvSpPr txBox="1"/>
          <p:nvPr/>
        </p:nvSpPr>
        <p:spPr>
          <a:xfrm>
            <a:off x="432050" y="1536200"/>
            <a:ext cx="83325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1- Introducción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2- Plano de la oficina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3- ¿Cómo solucionar estos riesgos?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81" name="Google Shape;8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08576" y="1124550"/>
            <a:ext cx="4359351" cy="28944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5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INTRODUCCIÓN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Requisitos de una oficina</a:t>
            </a:r>
            <a:endParaRPr/>
          </a:p>
        </p:txBody>
      </p:sp>
      <p:sp>
        <p:nvSpPr>
          <p:cNvPr id="92" name="Google Shape;92;p1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Buena iluminación natural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Luz artificial menos dañina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Separación entre lugares de trabajo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Aislación de ruido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Buena ventilación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Espacio de ocio para los trabajadores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Salas con actividades lúdicas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PLANO DE LA OFICINA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PLANO</a:t>
            </a:r>
            <a:endParaRPr/>
          </a:p>
        </p:txBody>
      </p:sp>
      <p:sp>
        <p:nvSpPr>
          <p:cNvPr id="103" name="Google Shape;103;p18"/>
          <p:cNvSpPr txBox="1"/>
          <p:nvPr/>
        </p:nvSpPr>
        <p:spPr>
          <a:xfrm>
            <a:off x="5984400" y="1566013"/>
            <a:ext cx="31596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Ergonómico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Físico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Biológico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Psicosocial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Ambiental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Carga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Seguridad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4" name="Google Shape;10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4175" y="445038"/>
            <a:ext cx="4506301" cy="3719474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>
            <p:ph type="title"/>
          </p:nvPr>
        </p:nvSpPr>
        <p:spPr>
          <a:xfrm>
            <a:off x="423600" y="1800750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¿CÓMO SOLUCIONAR ESTOS RIESGOS?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>
            <p:ph idx="1" type="body"/>
          </p:nvPr>
        </p:nvSpPr>
        <p:spPr>
          <a:xfrm>
            <a:off x="266450" y="1162500"/>
            <a:ext cx="8388600" cy="281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Carga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Ergonomía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Psicosocial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Ambiental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Biológico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Seguridad</a:t>
            </a:r>
            <a:endParaRPr/>
          </a:p>
        </p:txBody>
      </p:sp>
      <p:sp>
        <p:nvSpPr>
          <p:cNvPr id="115" name="Google Shape;115;p20"/>
          <p:cNvSpPr txBox="1"/>
          <p:nvPr/>
        </p:nvSpPr>
        <p:spPr>
          <a:xfrm>
            <a:off x="788675" y="651500"/>
            <a:ext cx="1179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16" name="Google Shape;11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04100" y="1011187"/>
            <a:ext cx="5342874" cy="3121125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