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3" name="Freeform 6" title="Page Number Shape"/>
          <p:cNvSpPr/>
          <p:nvPr/>
        </p:nvSpPr>
        <p:spPr bwMode="auto">
          <a:xfrm>
            <a:off x="8736012"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816685" y="1143294"/>
            <a:ext cx="5275772" cy="4268965"/>
          </a:xfrm>
        </p:spPr>
        <p:txBody>
          <a:bodyPr anchor="t">
            <a:normAutofit/>
          </a:bodyPr>
          <a:lstStyle>
            <a:lvl1pPr algn="l">
              <a:lnSpc>
                <a:spcPct val="85000"/>
              </a:lnSpc>
              <a:defRPr sz="58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16685" y="5537926"/>
            <a:ext cx="5275772" cy="706355"/>
          </a:xfrm>
        </p:spPr>
        <p:txBody>
          <a:bodyPr>
            <a:normAutofit/>
          </a:bodyPr>
          <a:lstStyle>
            <a:lvl1pPr marL="0" indent="0" algn="l">
              <a:lnSpc>
                <a:spcPct val="114000"/>
              </a:lnSpc>
              <a:spcBef>
                <a:spcPts val="0"/>
              </a:spcBef>
              <a:buNone/>
              <a:defRPr sz="1800" b="0" i="1"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16685" y="6314441"/>
            <a:ext cx="1197467" cy="365125"/>
          </a:xfrm>
        </p:spPr>
        <p:txBody>
          <a:bodyPr/>
          <a:lstStyle>
            <a:lvl1pPr algn="l">
              <a:defRPr sz="900">
                <a:solidFill>
                  <a:schemeClr val="tx2"/>
                </a:solidFill>
              </a:defRPr>
            </a:lvl1pPr>
          </a:lstStyle>
          <a:p>
            <a:fld id="{47E7CDEC-F54B-457D-BDE6-BD54F1583924}" type="datetimeFigureOut">
              <a:rPr lang="tr-TR" smtClean="0"/>
              <a:pPr/>
              <a:t>16.12.2019</a:t>
            </a:fld>
            <a:endParaRPr lang="tr-TR"/>
          </a:p>
        </p:txBody>
      </p:sp>
      <p:sp>
        <p:nvSpPr>
          <p:cNvPr id="5" name="Footer Placeholder 4"/>
          <p:cNvSpPr>
            <a:spLocks noGrp="1"/>
          </p:cNvSpPr>
          <p:nvPr>
            <p:ph type="ftr" sz="quarter" idx="11"/>
          </p:nvPr>
        </p:nvSpPr>
        <p:spPr>
          <a:xfrm>
            <a:off x="2250444" y="6314441"/>
            <a:ext cx="3842012" cy="365125"/>
          </a:xfrm>
        </p:spPr>
        <p:txBody>
          <a:bodyPr/>
          <a:lstStyle>
            <a:lvl1pPr algn="l">
              <a:defRPr b="0">
                <a:solidFill>
                  <a:schemeClr val="tx2"/>
                </a:solidFill>
              </a:defRPr>
            </a:lvl1pPr>
          </a:lstStyle>
          <a:p>
            <a:endParaRPr lang="tr-TR"/>
          </a:p>
        </p:txBody>
      </p:sp>
      <p:sp>
        <p:nvSpPr>
          <p:cNvPr id="6" name="Slide Number Placeholder 5"/>
          <p:cNvSpPr>
            <a:spLocks noGrp="1"/>
          </p:cNvSpPr>
          <p:nvPr>
            <p:ph type="sldNum" sz="quarter" idx="12"/>
          </p:nvPr>
        </p:nvSpPr>
        <p:spPr>
          <a:xfrm>
            <a:off x="8736012" y="1416217"/>
            <a:ext cx="407987" cy="365125"/>
          </a:xfrm>
        </p:spPr>
        <p:txBody>
          <a:bodyPr/>
          <a:lstStyle>
            <a:lvl1pPr algn="r">
              <a:defRPr>
                <a:solidFill>
                  <a:schemeClr val="accent6">
                    <a:lumMod val="50000"/>
                  </a:schemeClr>
                </a:solidFill>
              </a:defRPr>
            </a:lvl1pPr>
          </a:lstStyle>
          <a:p>
            <a:fld id="{C53EA950-2FB1-4819-AA4D-972A5579896B}" type="slidenum">
              <a:rPr lang="tr-TR" smtClean="0"/>
              <a:pPr/>
              <a:t>‹#›</a:t>
            </a:fld>
            <a:endParaRPr lang="tr-TR"/>
          </a:p>
        </p:txBody>
      </p:sp>
      <p:cxnSp>
        <p:nvCxnSpPr>
          <p:cNvPr id="9" name="Straight Connector 8"/>
          <p:cNvCxnSpPr/>
          <p:nvPr/>
        </p:nvCxnSpPr>
        <p:spPr>
          <a:xfrm>
            <a:off x="580391" y="1257300"/>
            <a:ext cx="0" cy="560070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80391"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8906087"/>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86200" y="640080"/>
            <a:ext cx="4686299" cy="558414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E7CDEC-F54B-457D-BDE6-BD54F1583924}" type="datetimeFigureOut">
              <a:rPr lang="tr-TR" smtClean="0"/>
              <a:pPr/>
              <a:t>16.12.2019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53EA950-2FB1-4819-AA4D-972A5579896B}" type="slidenum">
              <a:rPr lang="tr-TR" smtClean="0"/>
              <a:pPr/>
              <a:t>‹#›</a:t>
            </a:fld>
            <a:endParaRPr lang="tr-TR"/>
          </a:p>
        </p:txBody>
      </p:sp>
    </p:spTree>
    <p:extLst>
      <p:ext uri="{BB962C8B-B14F-4D97-AF65-F5344CB8AC3E}">
        <p14:creationId xmlns:p14="http://schemas.microsoft.com/office/powerpoint/2010/main" val="782208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Freeform 6" title="Page Number Shape"/>
          <p:cNvSpPr/>
          <p:nvPr/>
        </p:nvSpPr>
        <p:spPr bwMode="auto">
          <a:xfrm>
            <a:off x="8736012"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Vertical Title 1"/>
          <p:cNvSpPr>
            <a:spLocks noGrp="1"/>
          </p:cNvSpPr>
          <p:nvPr>
            <p:ph type="title" orient="vert"/>
          </p:nvPr>
        </p:nvSpPr>
        <p:spPr>
          <a:xfrm>
            <a:off x="5993074" y="642931"/>
            <a:ext cx="1835003" cy="467810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642933"/>
            <a:ext cx="5303009" cy="46781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902140" y="5927132"/>
            <a:ext cx="2861142" cy="365125"/>
          </a:xfrm>
        </p:spPr>
        <p:txBody>
          <a:bodyPr/>
          <a:lstStyle/>
          <a:p>
            <a:fld id="{47E7CDEC-F54B-457D-BDE6-BD54F1583924}" type="datetimeFigureOut">
              <a:rPr lang="tr-TR" smtClean="0"/>
              <a:pPr/>
              <a:t>16.12.2019</a:t>
            </a:fld>
            <a:endParaRPr lang="tr-TR"/>
          </a:p>
        </p:txBody>
      </p:sp>
      <p:sp>
        <p:nvSpPr>
          <p:cNvPr id="5" name="Footer Placeholder 4"/>
          <p:cNvSpPr>
            <a:spLocks noGrp="1"/>
          </p:cNvSpPr>
          <p:nvPr>
            <p:ph type="ftr" sz="quarter" idx="11"/>
          </p:nvPr>
        </p:nvSpPr>
        <p:spPr>
          <a:xfrm>
            <a:off x="4902140" y="6315950"/>
            <a:ext cx="2861142" cy="365125"/>
          </a:xfrm>
        </p:spPr>
        <p:txBody>
          <a:bodyPr/>
          <a:lstStyle/>
          <a:p>
            <a:endParaRPr lang="tr-TR"/>
          </a:p>
        </p:txBody>
      </p:sp>
      <p:sp>
        <p:nvSpPr>
          <p:cNvPr id="6" name="Slide Number Placeholder 5"/>
          <p:cNvSpPr>
            <a:spLocks noGrp="1"/>
          </p:cNvSpPr>
          <p:nvPr>
            <p:ph type="sldNum" sz="quarter" idx="12"/>
          </p:nvPr>
        </p:nvSpPr>
        <p:spPr>
          <a:xfrm>
            <a:off x="8736012" y="5607593"/>
            <a:ext cx="407987" cy="365125"/>
          </a:xfrm>
        </p:spPr>
        <p:txBody>
          <a:bodyPr/>
          <a:lstStyle/>
          <a:p>
            <a:fld id="{C53EA950-2FB1-4819-AA4D-972A5579896B}" type="slidenum">
              <a:rPr lang="tr-TR" smtClean="0"/>
              <a:pPr/>
              <a:t>‹#›</a:t>
            </a:fld>
            <a:endParaRPr lang="tr-TR"/>
          </a:p>
        </p:txBody>
      </p:sp>
      <p:cxnSp>
        <p:nvCxnSpPr>
          <p:cNvPr id="13" name="Straight Connector 12"/>
          <p:cNvCxnSpPr/>
          <p:nvPr/>
        </p:nvCxnSpPr>
        <p:spPr>
          <a:xfrm>
            <a:off x="1" y="6199730"/>
            <a:ext cx="7695008"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 y="6199730"/>
            <a:ext cx="7695008"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4238482"/>
      </p:ext>
    </p:extLst>
  </p:cSld>
  <p:clrMapOvr>
    <a:masterClrMapping/>
  </p:clrMapOvr>
  <p:extLst mod="1">
    <p:ext uri="{DCECCB84-F9BA-43D5-87BE-67443E8EF086}">
      <p15:sldGuideLst xmlns:p15="http://schemas.microsoft.com/office/powerpoint/2012/main">
        <p15:guide id="1" pos="6456">
          <p15:clr>
            <a:srgbClr val="FBAE40"/>
          </p15:clr>
        </p15:guide>
        <p15:guide id="0" pos="484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E7CDEC-F54B-457D-BDE6-BD54F1583924}" type="datetimeFigureOut">
              <a:rPr lang="tr-TR" smtClean="0"/>
              <a:pPr/>
              <a:t>16.12.2019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53EA950-2FB1-4819-AA4D-972A5579896B}" type="slidenum">
              <a:rPr lang="tr-TR" smtClean="0"/>
              <a:pPr/>
              <a:t>‹#›</a:t>
            </a:fld>
            <a:endParaRPr lang="tr-TR"/>
          </a:p>
        </p:txBody>
      </p:sp>
    </p:spTree>
    <p:extLst>
      <p:ext uri="{BB962C8B-B14F-4D97-AF65-F5344CB8AC3E}">
        <p14:creationId xmlns:p14="http://schemas.microsoft.com/office/powerpoint/2010/main" val="1070340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12" name="Freeform 11" title="Page Number Shape"/>
          <p:cNvSpPr/>
          <p:nvPr/>
        </p:nvSpPr>
        <p:spPr bwMode="auto">
          <a:xfrm>
            <a:off x="8736012"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460755" y="2571723"/>
            <a:ext cx="6222491" cy="3286153"/>
          </a:xfrm>
        </p:spPr>
        <p:txBody>
          <a:bodyPr anchor="t">
            <a:normAutofit/>
          </a:bodyPr>
          <a:lstStyle>
            <a:lvl1pPr>
              <a:lnSpc>
                <a:spcPct val="85000"/>
              </a:lnSpc>
              <a:defRPr sz="5800" cap="all" baseline="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460755" y="1393748"/>
            <a:ext cx="6301072" cy="819150"/>
          </a:xfrm>
        </p:spPr>
        <p:txBody>
          <a:bodyPr anchor="ctr">
            <a:normAutofit/>
          </a:bodyPr>
          <a:lstStyle>
            <a:lvl1pPr marL="0" indent="0" algn="r">
              <a:lnSpc>
                <a:spcPct val="113000"/>
              </a:lnSpc>
              <a:spcBef>
                <a:spcPts val="0"/>
              </a:spcBef>
              <a:buNone/>
              <a:defRPr sz="1800" b="0" i="1" baseline="0">
                <a:solidFill>
                  <a:schemeClr val="tx1">
                    <a:lumMod val="85000"/>
                    <a:lumOff val="1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6557216" y="6314440"/>
            <a:ext cx="1197467" cy="365125"/>
          </a:xfrm>
        </p:spPr>
        <p:txBody>
          <a:bodyPr/>
          <a:lstStyle>
            <a:lvl1pPr>
              <a:defRPr sz="900">
                <a:solidFill>
                  <a:schemeClr val="tx1">
                    <a:lumMod val="85000"/>
                    <a:lumOff val="15000"/>
                  </a:schemeClr>
                </a:solidFill>
              </a:defRPr>
            </a:lvl1pPr>
          </a:lstStyle>
          <a:p>
            <a:fld id="{47E7CDEC-F54B-457D-BDE6-BD54F1583924}" type="datetimeFigureOut">
              <a:rPr lang="tr-TR" smtClean="0"/>
              <a:pPr/>
              <a:t>16.12.2019</a:t>
            </a:fld>
            <a:endParaRPr lang="tr-TR"/>
          </a:p>
        </p:txBody>
      </p:sp>
      <p:sp>
        <p:nvSpPr>
          <p:cNvPr id="5" name="Footer Placeholder 4"/>
          <p:cNvSpPr>
            <a:spLocks noGrp="1"/>
          </p:cNvSpPr>
          <p:nvPr>
            <p:ph type="ftr" sz="quarter" idx="11"/>
          </p:nvPr>
        </p:nvSpPr>
        <p:spPr>
          <a:xfrm>
            <a:off x="1460755" y="6314441"/>
            <a:ext cx="4860170" cy="365125"/>
          </a:xfrm>
        </p:spPr>
        <p:txBody>
          <a:bodyPr/>
          <a:lstStyle>
            <a:lvl1pPr>
              <a:defRPr b="0">
                <a:solidFill>
                  <a:schemeClr val="tx1">
                    <a:lumMod val="85000"/>
                    <a:lumOff val="15000"/>
                  </a:schemeClr>
                </a:solidFill>
              </a:defRPr>
            </a:lvl1pPr>
          </a:lstStyle>
          <a:p>
            <a:endParaRPr lang="tr-TR"/>
          </a:p>
        </p:txBody>
      </p:sp>
      <p:sp>
        <p:nvSpPr>
          <p:cNvPr id="6" name="Slide Number Placeholder 5"/>
          <p:cNvSpPr>
            <a:spLocks noGrp="1"/>
          </p:cNvSpPr>
          <p:nvPr>
            <p:ph type="sldNum" sz="quarter" idx="12"/>
          </p:nvPr>
        </p:nvSpPr>
        <p:spPr>
          <a:xfrm>
            <a:off x="8736012" y="1620761"/>
            <a:ext cx="407987" cy="365125"/>
          </a:xfrm>
        </p:spPr>
        <p:txBody>
          <a:bodyPr/>
          <a:lstStyle>
            <a:lvl1pPr>
              <a:defRPr>
                <a:solidFill>
                  <a:schemeClr val="bg2"/>
                </a:solidFill>
              </a:defRPr>
            </a:lvl1pPr>
          </a:lstStyle>
          <a:p>
            <a:fld id="{C53EA950-2FB1-4819-AA4D-972A5579896B}" type="slidenum">
              <a:rPr lang="tr-TR" smtClean="0"/>
              <a:pPr/>
              <a:t>‹#›</a:t>
            </a:fld>
            <a:endParaRPr lang="tr-TR"/>
          </a:p>
        </p:txBody>
      </p:sp>
      <p:cxnSp>
        <p:nvCxnSpPr>
          <p:cNvPr id="10" name="Straight Connector 9"/>
          <p:cNvCxnSpPr/>
          <p:nvPr/>
        </p:nvCxnSpPr>
        <p:spPr>
          <a:xfrm flipH="1">
            <a:off x="1" y="6178167"/>
            <a:ext cx="7683245"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1" y="6178167"/>
            <a:ext cx="7683245"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9652753"/>
      </p:ext>
    </p:extLst>
  </p:cSld>
  <p:clrMapOvr>
    <a:masterClrMapping/>
  </p:clrMapOvr>
  <p:extLst mod="1">
    <p:ext uri="{DCECCB84-F9BA-43D5-87BE-67443E8EF086}">
      <p15:sldGuideLst xmlns:p15="http://schemas.microsoft.com/office/powerpoint/2012/main">
        <p15:guide id="1" pos="6456">
          <p15:clr>
            <a:srgbClr val="FBAE40"/>
          </p15:clr>
        </p15:guide>
        <p15:guide id="0" pos="484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86200" y="540628"/>
            <a:ext cx="4686300" cy="248894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86200" y="3712467"/>
            <a:ext cx="4686300" cy="248222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7E7CDEC-F54B-457D-BDE6-BD54F1583924}" type="datetimeFigureOut">
              <a:rPr lang="tr-TR" smtClean="0"/>
              <a:pPr/>
              <a:t>16.12.2019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53EA950-2FB1-4819-AA4D-972A5579896B}" type="slidenum">
              <a:rPr lang="tr-TR" smtClean="0"/>
              <a:pPr/>
              <a:t>‹#›</a:t>
            </a:fld>
            <a:endParaRPr lang="tr-TR"/>
          </a:p>
        </p:txBody>
      </p:sp>
    </p:spTree>
    <p:extLst>
      <p:ext uri="{BB962C8B-B14F-4D97-AF65-F5344CB8AC3E}">
        <p14:creationId xmlns:p14="http://schemas.microsoft.com/office/powerpoint/2010/main" val="3925425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1500" y="557784"/>
            <a:ext cx="2873502" cy="49560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86200" y="558065"/>
            <a:ext cx="4690872" cy="913212"/>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3886200" y="1526122"/>
            <a:ext cx="4690872" cy="17515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86200" y="3700828"/>
            <a:ext cx="4690872" cy="913759"/>
          </a:xfrm>
        </p:spPr>
        <p:txBody>
          <a:bodyPr anchor="b">
            <a:normAutofit/>
          </a:bodyPr>
          <a:lstStyle>
            <a:lvl1pPr marL="0" indent="0">
              <a:buNone/>
              <a:defRPr sz="2400" b="0" i="1" baseline="0">
                <a:solidFill>
                  <a:schemeClr val="tx1">
                    <a:lumMod val="85000"/>
                    <a:lumOff val="1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886200" y="4669432"/>
            <a:ext cx="4690872" cy="17521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7E7CDEC-F54B-457D-BDE6-BD54F1583924}" type="datetimeFigureOut">
              <a:rPr lang="tr-TR" smtClean="0"/>
              <a:pPr/>
              <a:t>16.12.2019</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53EA950-2FB1-4819-AA4D-972A5579896B}" type="slidenum">
              <a:rPr lang="tr-TR" smtClean="0"/>
              <a:pPr/>
              <a:t>‹#›</a:t>
            </a:fld>
            <a:endParaRPr lang="tr-TR"/>
          </a:p>
        </p:txBody>
      </p:sp>
    </p:spTree>
    <p:extLst>
      <p:ext uri="{BB962C8B-B14F-4D97-AF65-F5344CB8AC3E}">
        <p14:creationId xmlns:p14="http://schemas.microsoft.com/office/powerpoint/2010/main" val="1890546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E7CDEC-F54B-457D-BDE6-BD54F1583924}" type="datetimeFigureOut">
              <a:rPr lang="tr-TR" smtClean="0"/>
              <a:pPr/>
              <a:t>16.12.2019</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53EA950-2FB1-4819-AA4D-972A5579896B}" type="slidenum">
              <a:rPr lang="tr-TR" smtClean="0"/>
              <a:pPr/>
              <a:t>‹#›</a:t>
            </a:fld>
            <a:endParaRPr lang="tr-TR"/>
          </a:p>
        </p:txBody>
      </p:sp>
    </p:spTree>
    <p:extLst>
      <p:ext uri="{BB962C8B-B14F-4D97-AF65-F5344CB8AC3E}">
        <p14:creationId xmlns:p14="http://schemas.microsoft.com/office/powerpoint/2010/main" val="2865420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E7CDEC-F54B-457D-BDE6-BD54F1583924}" type="datetimeFigureOut">
              <a:rPr lang="tr-TR" smtClean="0"/>
              <a:pPr/>
              <a:t>16.12.2019</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53EA950-2FB1-4819-AA4D-972A5579896B}" type="slidenum">
              <a:rPr lang="tr-TR" smtClean="0"/>
              <a:pPr/>
              <a:t>‹#›</a:t>
            </a:fld>
            <a:endParaRPr lang="tr-TR"/>
          </a:p>
        </p:txBody>
      </p:sp>
    </p:spTree>
    <p:extLst>
      <p:ext uri="{BB962C8B-B14F-4D97-AF65-F5344CB8AC3E}">
        <p14:creationId xmlns:p14="http://schemas.microsoft.com/office/powerpoint/2010/main" val="2773143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0" y="555479"/>
            <a:ext cx="2879082" cy="1921022"/>
          </a:xfrm>
        </p:spPr>
        <p:txBody>
          <a:bodyPr anchor="t">
            <a:noAutofit/>
          </a:bodyPr>
          <a:lstStyle>
            <a:lvl1pPr>
              <a:lnSpc>
                <a:spcPct val="93000"/>
              </a:lnSpc>
              <a:defRPr sz="3000"/>
            </a:lvl1pPr>
          </a:lstStyle>
          <a:p>
            <a:r>
              <a:rPr lang="en-US" smtClean="0"/>
              <a:t>Click to edit Master title style</a:t>
            </a:r>
            <a:endParaRPr lang="en-US" dirty="0"/>
          </a:p>
        </p:txBody>
      </p:sp>
      <p:sp>
        <p:nvSpPr>
          <p:cNvPr id="3" name="Content Placeholder 2"/>
          <p:cNvSpPr>
            <a:spLocks noGrp="1"/>
          </p:cNvSpPr>
          <p:nvPr>
            <p:ph idx="1"/>
          </p:nvPr>
        </p:nvSpPr>
        <p:spPr>
          <a:xfrm>
            <a:off x="3886200" y="564147"/>
            <a:ext cx="46863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 y="2621513"/>
            <a:ext cx="2879082" cy="3239537"/>
          </a:xfrm>
        </p:spPr>
        <p:txBody>
          <a:bodyPr>
            <a:normAutofit/>
          </a:bodyPr>
          <a:lstStyle>
            <a:lvl1pPr marL="0" indent="0" algn="r">
              <a:lnSpc>
                <a:spcPct val="125000"/>
              </a:lnSpc>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47E7CDEC-F54B-457D-BDE6-BD54F1583924}" type="datetimeFigureOut">
              <a:rPr lang="tr-TR" smtClean="0"/>
              <a:pPr/>
              <a:t>16.12.2019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53EA950-2FB1-4819-AA4D-972A5579896B}" type="slidenum">
              <a:rPr lang="tr-TR" smtClean="0"/>
              <a:pPr/>
              <a:t>‹#›</a:t>
            </a:fld>
            <a:endParaRPr lang="tr-TR"/>
          </a:p>
        </p:txBody>
      </p:sp>
    </p:spTree>
    <p:extLst>
      <p:ext uri="{BB962C8B-B14F-4D97-AF65-F5344CB8AC3E}">
        <p14:creationId xmlns:p14="http://schemas.microsoft.com/office/powerpoint/2010/main" val="404413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1" y="557262"/>
            <a:ext cx="2882528" cy="1919239"/>
          </a:xfrm>
        </p:spPr>
        <p:txBody>
          <a:bodyPr anchor="t">
            <a:noAutofit/>
          </a:bodyPr>
          <a:lstStyle>
            <a:lvl1pPr>
              <a:lnSpc>
                <a:spcPct val="93000"/>
              </a:lnSpc>
              <a:defRPr sz="30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943350" y="1"/>
            <a:ext cx="4629150"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571501" y="2621512"/>
            <a:ext cx="2882528" cy="3236976"/>
          </a:xfrm>
        </p:spPr>
        <p:txBody>
          <a:bodyPr>
            <a:normAutofit/>
          </a:bodyPr>
          <a:lstStyle>
            <a:lvl1pPr marL="0" indent="0" algn="r">
              <a:lnSpc>
                <a:spcPct val="125000"/>
              </a:lnSpc>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47E7CDEC-F54B-457D-BDE6-BD54F1583924}" type="datetimeFigureOut">
              <a:rPr lang="tr-TR" smtClean="0"/>
              <a:pPr/>
              <a:t>16.12.2019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53EA950-2FB1-4819-AA4D-972A5579896B}" type="slidenum">
              <a:rPr lang="tr-TR" smtClean="0"/>
              <a:pPr/>
              <a:t>‹#›</a:t>
            </a:fld>
            <a:endParaRPr lang="tr-TR"/>
          </a:p>
        </p:txBody>
      </p:sp>
    </p:spTree>
    <p:extLst>
      <p:ext uri="{BB962C8B-B14F-4D97-AF65-F5344CB8AC3E}">
        <p14:creationId xmlns:p14="http://schemas.microsoft.com/office/powerpoint/2010/main" val="3758590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6" title="Page Number Shape"/>
          <p:cNvSpPr/>
          <p:nvPr/>
        </p:nvSpPr>
        <p:spPr bwMode="auto">
          <a:xfrm>
            <a:off x="8736012"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571500" y="559678"/>
            <a:ext cx="2875430" cy="495249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886200" y="569066"/>
            <a:ext cx="4686299" cy="565515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1501" y="5930061"/>
            <a:ext cx="2861142" cy="365125"/>
          </a:xfrm>
          <a:prstGeom prst="rect">
            <a:avLst/>
          </a:prstGeom>
        </p:spPr>
        <p:txBody>
          <a:bodyPr vert="horz" lIns="91440" tIns="45720" rIns="91440" bIns="45720" rtlCol="0" anchor="t"/>
          <a:lstStyle>
            <a:lvl1pPr algn="r">
              <a:defRPr sz="750" b="0" i="1" baseline="0">
                <a:solidFill>
                  <a:schemeClr val="tx1">
                    <a:lumMod val="85000"/>
                    <a:lumOff val="15000"/>
                  </a:schemeClr>
                </a:solidFill>
                <a:latin typeface="+mj-lt"/>
              </a:defRPr>
            </a:lvl1pPr>
          </a:lstStyle>
          <a:p>
            <a:fld id="{47E7CDEC-F54B-457D-BDE6-BD54F1583924}" type="datetimeFigureOut">
              <a:rPr lang="tr-TR" smtClean="0"/>
              <a:pPr/>
              <a:t>16.12.2019</a:t>
            </a:fld>
            <a:endParaRPr lang="tr-TR"/>
          </a:p>
        </p:txBody>
      </p:sp>
      <p:sp>
        <p:nvSpPr>
          <p:cNvPr id="5" name="Footer Placeholder 4"/>
          <p:cNvSpPr>
            <a:spLocks noGrp="1"/>
          </p:cNvSpPr>
          <p:nvPr>
            <p:ph type="ftr" sz="quarter" idx="3"/>
          </p:nvPr>
        </p:nvSpPr>
        <p:spPr>
          <a:xfrm>
            <a:off x="571501" y="6314441"/>
            <a:ext cx="2861142" cy="365125"/>
          </a:xfrm>
          <a:prstGeom prst="rect">
            <a:avLst/>
          </a:prstGeom>
        </p:spPr>
        <p:txBody>
          <a:bodyPr vert="horz" lIns="91440" tIns="45720" rIns="91440" bIns="45720" rtlCol="0" anchor="t"/>
          <a:lstStyle>
            <a:lvl1pPr algn="r">
              <a:defRPr sz="1100" b="1" i="1" baseline="0">
                <a:solidFill>
                  <a:schemeClr val="tx1">
                    <a:lumMod val="85000"/>
                    <a:lumOff val="15000"/>
                  </a:schemeClr>
                </a:solidFill>
                <a:latin typeface="+mj-lt"/>
              </a:defRPr>
            </a:lvl1pPr>
          </a:lstStyle>
          <a:p>
            <a:endParaRPr lang="tr-TR"/>
          </a:p>
        </p:txBody>
      </p:sp>
      <p:sp>
        <p:nvSpPr>
          <p:cNvPr id="6" name="Slide Number Placeholder 5"/>
          <p:cNvSpPr>
            <a:spLocks noGrp="1"/>
          </p:cNvSpPr>
          <p:nvPr>
            <p:ph type="sldNum" sz="quarter" idx="4"/>
          </p:nvPr>
        </p:nvSpPr>
        <p:spPr>
          <a:xfrm>
            <a:off x="8736012" y="5607593"/>
            <a:ext cx="407987" cy="365125"/>
          </a:xfrm>
          <a:prstGeom prst="rect">
            <a:avLst/>
          </a:prstGeom>
        </p:spPr>
        <p:txBody>
          <a:bodyPr vert="horz" lIns="91440" tIns="45720" rIns="91440" bIns="45720" rtlCol="0" anchor="ctr"/>
          <a:lstStyle>
            <a:lvl1pPr algn="r">
              <a:defRPr sz="1100" b="0" i="1" baseline="0">
                <a:solidFill>
                  <a:schemeClr val="bg2"/>
                </a:solidFill>
                <a:latin typeface="+mj-lt"/>
              </a:defRPr>
            </a:lvl1pPr>
          </a:lstStyle>
          <a:p>
            <a:fld id="{C53EA950-2FB1-4819-AA4D-972A5579896B}" type="slidenum">
              <a:rPr lang="tr-TR" smtClean="0"/>
              <a:pPr/>
              <a:t>‹#›</a:t>
            </a:fld>
            <a:endParaRPr lang="tr-TR"/>
          </a:p>
        </p:txBody>
      </p:sp>
      <p:cxnSp>
        <p:nvCxnSpPr>
          <p:cNvPr id="10" name="Straight Connector 9"/>
          <p:cNvCxnSpPr/>
          <p:nvPr/>
        </p:nvCxnSpPr>
        <p:spPr>
          <a:xfrm>
            <a:off x="0" y="6199730"/>
            <a:ext cx="337185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6199730"/>
            <a:ext cx="337185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3287943"/>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r" defTabSz="685800" rtl="0" eaLnBrk="1" latinLnBrk="0" hangingPunct="1">
        <a:lnSpc>
          <a:spcPct val="90000"/>
        </a:lnSpc>
        <a:spcBef>
          <a:spcPct val="0"/>
        </a:spcBef>
        <a:buNone/>
        <a:defRPr sz="3800" b="0" i="1" kern="1200" baseline="0">
          <a:solidFill>
            <a:schemeClr val="tx1">
              <a:lumMod val="85000"/>
              <a:lumOff val="15000"/>
            </a:schemeClr>
          </a:solidFill>
          <a:latin typeface="+mj-lt"/>
          <a:ea typeface="+mj-ea"/>
          <a:cs typeface="+mj-cs"/>
        </a:defRPr>
      </a:lvl1pPr>
    </p:titleStyle>
    <p:bodyStyle>
      <a:lvl1pPr marL="283464" indent="-283464" algn="l" defTabSz="6858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6858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6858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6858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6858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685800" rtl="0" eaLnBrk="1" latinLnBrk="0" hangingPunct="1">
        <a:lnSpc>
          <a:spcPct val="112000"/>
        </a:lnSpc>
        <a:spcBef>
          <a:spcPts val="975"/>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pos="7200">
          <p15:clr>
            <a:srgbClr val="F26B43"/>
          </p15:clr>
        </p15:guide>
        <p15:guide id="4" pos="3264">
          <p15:clr>
            <a:srgbClr val="F26B43"/>
          </p15:clr>
        </p15:guide>
        <p15:guide id="0" pos="2124">
          <p15:clr>
            <a:srgbClr val="F26B43"/>
          </p15:clr>
        </p15:guide>
        <p15:guide id="5" pos="360">
          <p15:clr>
            <a:srgbClr val="F26B43"/>
          </p15:clr>
        </p15:guide>
        <p15:guide id="6" orient="horz" pos="432">
          <p15:clr>
            <a:srgbClr val="F26B43"/>
          </p15:clr>
        </p15:guide>
        <p15:guide id="7" pos="5400">
          <p15:clr>
            <a:srgbClr val="F26B43"/>
          </p15:clr>
        </p15:guide>
        <p15:guide id="8" pos="24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lstStyle/>
          <a:p>
            <a:r>
              <a:rPr lang="tr-TR" dirty="0" smtClean="0"/>
              <a:t>C ++ SNAKE OYUNU PROJESİ</a:t>
            </a:r>
            <a:endParaRPr lang="tr-TR" dirty="0"/>
          </a:p>
        </p:txBody>
      </p:sp>
      <p:sp>
        <p:nvSpPr>
          <p:cNvPr id="3" name="2 Alt Başlık"/>
          <p:cNvSpPr>
            <a:spLocks noGrp="1"/>
          </p:cNvSpPr>
          <p:nvPr>
            <p:ph type="subTitle" idx="1"/>
          </p:nvPr>
        </p:nvSpPr>
        <p:spPr>
          <a:xfrm>
            <a:off x="3357554" y="4071942"/>
            <a:ext cx="5114778" cy="1101248"/>
          </a:xfrm>
        </p:spPr>
        <p:txBody>
          <a:bodyPr/>
          <a:lstStyle/>
          <a:p>
            <a:pPr algn="l"/>
            <a:r>
              <a:rPr lang="tr-TR" dirty="0" smtClean="0"/>
              <a:t>GÖKÇE İSTANBULLU    1800004737</a:t>
            </a:r>
          </a:p>
          <a:p>
            <a:pPr algn="l"/>
            <a:r>
              <a:rPr lang="tr-TR" dirty="0" smtClean="0"/>
              <a:t>ELİF DEĞER                1800004587</a:t>
            </a:r>
            <a:endParaRPr lang="tr-T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500034" y="857232"/>
            <a:ext cx="7239000" cy="1956832"/>
          </a:xfrm>
        </p:spPr>
        <p:txBody>
          <a:bodyPr>
            <a:normAutofit fontScale="90000"/>
          </a:bodyPr>
          <a:lstStyle/>
          <a:p>
            <a:pPr algn="l"/>
            <a:r>
              <a:rPr lang="tr-TR" sz="2000" dirty="0"/>
              <a:t> </a:t>
            </a:r>
            <a:br>
              <a:rPr lang="tr-TR" sz="2000" dirty="0"/>
            </a:br>
            <a:r>
              <a:rPr lang="tr-TR" sz="2000" dirty="0"/>
              <a:t>	</a:t>
            </a:r>
            <a:r>
              <a:rPr lang="tr-TR" sz="2000" dirty="0" err="1"/>
              <a:t>void</a:t>
            </a:r>
            <a:r>
              <a:rPr lang="tr-TR" sz="2000" dirty="0"/>
              <a:t> temizle() {</a:t>
            </a:r>
            <a:br>
              <a:rPr lang="tr-TR" sz="2000" dirty="0"/>
            </a:br>
            <a:r>
              <a:rPr lang="tr-TR" sz="2000" dirty="0"/>
              <a:t>		</a:t>
            </a:r>
            <a:r>
              <a:rPr lang="tr-TR" sz="2000" dirty="0" err="1"/>
              <a:t>for</a:t>
            </a:r>
            <a:r>
              <a:rPr lang="tr-TR" sz="2000" dirty="0"/>
              <a:t> (</a:t>
            </a:r>
            <a:r>
              <a:rPr lang="tr-TR" sz="2000" dirty="0" err="1"/>
              <a:t>int</a:t>
            </a:r>
            <a:r>
              <a:rPr lang="tr-TR" sz="2000" dirty="0"/>
              <a:t> c = 0; c &lt; </a:t>
            </a:r>
            <a:r>
              <a:rPr lang="tr-TR" sz="2000" dirty="0" err="1"/>
              <a:t>yukseklik</a:t>
            </a:r>
            <a:r>
              <a:rPr lang="tr-TR" sz="2000" dirty="0"/>
              <a:t>; ++c) {</a:t>
            </a:r>
            <a:br>
              <a:rPr lang="tr-TR" sz="2000" dirty="0"/>
            </a:br>
            <a:r>
              <a:rPr lang="tr-TR" sz="2000" dirty="0"/>
              <a:t>			</a:t>
            </a:r>
            <a:r>
              <a:rPr lang="tr-TR" sz="2000" dirty="0" err="1"/>
              <a:t>for</a:t>
            </a:r>
            <a:r>
              <a:rPr lang="tr-TR" sz="2000" dirty="0"/>
              <a:t> (</a:t>
            </a:r>
            <a:r>
              <a:rPr lang="tr-TR" sz="2000" dirty="0" err="1"/>
              <a:t>int</a:t>
            </a:r>
            <a:r>
              <a:rPr lang="tr-TR" sz="2000" dirty="0"/>
              <a:t> r = 0; r &lt; </a:t>
            </a:r>
            <a:r>
              <a:rPr lang="tr-TR" sz="2000" dirty="0" err="1"/>
              <a:t>genislik</a:t>
            </a:r>
            <a:r>
              <a:rPr lang="tr-TR" sz="2000" dirty="0"/>
              <a:t>; ++r) {</a:t>
            </a:r>
            <a:br>
              <a:rPr lang="tr-TR" sz="2000" dirty="0"/>
            </a:br>
            <a:r>
              <a:rPr lang="tr-TR" sz="2000" dirty="0"/>
              <a:t>				</a:t>
            </a:r>
            <a:r>
              <a:rPr lang="tr-TR" sz="2000" dirty="0" err="1"/>
              <a:t>alanim</a:t>
            </a:r>
            <a:r>
              <a:rPr lang="tr-TR" sz="2000" dirty="0"/>
              <a:t>[c][r] = ' ';</a:t>
            </a:r>
            <a:br>
              <a:rPr lang="tr-TR" sz="2000" dirty="0"/>
            </a:br>
            <a:r>
              <a:rPr lang="tr-TR" sz="2000" dirty="0"/>
              <a:t>			}</a:t>
            </a:r>
            <a:br>
              <a:rPr lang="tr-TR" sz="2000" dirty="0"/>
            </a:br>
            <a:endParaRPr lang="tr-TR" sz="2000" dirty="0"/>
          </a:p>
        </p:txBody>
      </p:sp>
      <p:sp>
        <p:nvSpPr>
          <p:cNvPr id="3" name="İçerik Yer Tutucusu 2"/>
          <p:cNvSpPr>
            <a:spLocks noGrp="1"/>
          </p:cNvSpPr>
          <p:nvPr>
            <p:ph idx="1"/>
          </p:nvPr>
        </p:nvSpPr>
        <p:spPr>
          <a:xfrm>
            <a:off x="428596" y="3500438"/>
            <a:ext cx="7239000" cy="2143140"/>
          </a:xfrm>
        </p:spPr>
        <p:txBody>
          <a:bodyPr/>
          <a:lstStyle/>
          <a:p>
            <a:r>
              <a:rPr lang="tr-TR" dirty="0" err="1" smtClean="0"/>
              <a:t>Void</a:t>
            </a:r>
            <a:r>
              <a:rPr lang="tr-TR" dirty="0" smtClean="0"/>
              <a:t> temizle kısmında yılan yemeği yediği zaman alanı temizler ve yeni yemeği herhangi bir noktaya koyar.</a:t>
            </a:r>
          </a:p>
        </p:txBody>
      </p:sp>
    </p:spTree>
    <p:extLst>
      <p:ext uri="{BB962C8B-B14F-4D97-AF65-F5344CB8AC3E}">
        <p14:creationId xmlns:p14="http://schemas.microsoft.com/office/powerpoint/2010/main" val="1429456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51520" y="260648"/>
            <a:ext cx="7239000" cy="3251836"/>
          </a:xfrm>
        </p:spPr>
        <p:txBody>
          <a:bodyPr>
            <a:normAutofit/>
          </a:bodyPr>
          <a:lstStyle/>
          <a:p>
            <a:pPr algn="l"/>
            <a:r>
              <a:rPr lang="tr-TR" sz="2000" dirty="0" smtClean="0"/>
              <a:t>	</a:t>
            </a:r>
            <a:r>
              <a:rPr lang="tr-TR" sz="2000" dirty="0" err="1" smtClean="0"/>
              <a:t>yilan</a:t>
            </a:r>
            <a:r>
              <a:rPr lang="tr-TR" sz="2000" dirty="0" smtClean="0"/>
              <a:t>(</a:t>
            </a:r>
            <a:r>
              <a:rPr lang="tr-TR" sz="2000" dirty="0" err="1" smtClean="0"/>
              <a:t>int</a:t>
            </a:r>
            <a:r>
              <a:rPr lang="tr-TR" sz="2000" dirty="0" smtClean="0"/>
              <a:t> x, </a:t>
            </a:r>
            <a:r>
              <a:rPr lang="tr-TR" sz="2000" dirty="0" err="1" smtClean="0"/>
              <a:t>int</a:t>
            </a:r>
            <a:r>
              <a:rPr lang="tr-TR" sz="2000" dirty="0" smtClean="0"/>
              <a:t> y) :</a:t>
            </a:r>
            <a:br>
              <a:rPr lang="tr-TR" sz="2000" dirty="0" smtClean="0"/>
            </a:br>
            <a:r>
              <a:rPr lang="tr-TR" sz="2000" dirty="0" smtClean="0"/>
              <a:t>		sembol('O'), </a:t>
            </a:r>
            <a:r>
              <a:rPr lang="tr-TR" sz="2000" dirty="0" err="1" smtClean="0"/>
              <a:t>yilan</a:t>
            </a:r>
            <a:r>
              <a:rPr lang="tr-TR" sz="2000" dirty="0" smtClean="0"/>
              <a:t>_</a:t>
            </a:r>
            <a:r>
              <a:rPr lang="tr-TR" sz="2000" dirty="0" err="1" smtClean="0"/>
              <a:t>kafasi</a:t>
            </a:r>
            <a:r>
              <a:rPr lang="tr-TR" sz="2000" dirty="0" smtClean="0"/>
              <a:t>('@'), poz(),</a:t>
            </a:r>
            <a:br>
              <a:rPr lang="tr-TR" sz="2000" dirty="0" smtClean="0"/>
            </a:br>
            <a:r>
              <a:rPr lang="tr-TR" sz="2000" dirty="0" smtClean="0"/>
              <a:t>		</a:t>
            </a:r>
            <a:r>
              <a:rPr lang="tr-TR" sz="2000" dirty="0" err="1" smtClean="0"/>
              <a:t>hiz</a:t>
            </a:r>
            <a:r>
              <a:rPr lang="tr-TR" sz="2000" dirty="0" smtClean="0"/>
              <a:t>(1), boyut(1), yon(SAG),</a:t>
            </a:r>
            <a:br>
              <a:rPr lang="tr-TR" sz="2000" dirty="0" smtClean="0"/>
            </a:br>
            <a:r>
              <a:rPr lang="tr-TR" sz="2000" dirty="0" smtClean="0"/>
              <a:t>		kafa(poz[0]), </a:t>
            </a:r>
            <a:r>
              <a:rPr lang="tr-TR" sz="2000" dirty="0" err="1" smtClean="0"/>
              <a:t>donebilir</a:t>
            </a:r>
            <a:r>
              <a:rPr lang="tr-TR" sz="2000" dirty="0" smtClean="0"/>
              <a:t>(</a:t>
            </a:r>
            <a:r>
              <a:rPr lang="tr-TR" sz="2000" dirty="0" err="1" smtClean="0"/>
              <a:t>true</a:t>
            </a:r>
            <a:r>
              <a:rPr lang="tr-TR" sz="2000" dirty="0" smtClean="0"/>
              <a:t>)</a:t>
            </a:r>
            <a:br>
              <a:rPr lang="tr-TR" sz="2000" dirty="0" smtClean="0"/>
            </a:br>
            <a:r>
              <a:rPr lang="tr-TR" sz="2000" dirty="0" smtClean="0"/>
              <a:t>	{</a:t>
            </a:r>
            <a:br>
              <a:rPr lang="tr-TR" sz="2000" dirty="0" smtClean="0"/>
            </a:br>
            <a:r>
              <a:rPr lang="tr-TR" sz="2000" dirty="0" smtClean="0"/>
              <a:t>		poz[0].x = x;</a:t>
            </a:r>
            <a:br>
              <a:rPr lang="tr-TR" sz="2000" dirty="0" smtClean="0"/>
            </a:br>
            <a:r>
              <a:rPr lang="tr-TR" sz="2000" dirty="0" smtClean="0"/>
              <a:t>		poz[0].y = y;</a:t>
            </a:r>
            <a:endParaRPr lang="tr-TR" sz="2000" dirty="0"/>
          </a:p>
        </p:txBody>
      </p:sp>
      <p:sp>
        <p:nvSpPr>
          <p:cNvPr id="3" name="İçerik Yer Tutucusu 2"/>
          <p:cNvSpPr>
            <a:spLocks noGrp="1"/>
          </p:cNvSpPr>
          <p:nvPr>
            <p:ph idx="1"/>
          </p:nvPr>
        </p:nvSpPr>
        <p:spPr>
          <a:xfrm>
            <a:off x="428596" y="3286124"/>
            <a:ext cx="7239000" cy="2740984"/>
          </a:xfrm>
        </p:spPr>
        <p:txBody>
          <a:bodyPr/>
          <a:lstStyle/>
          <a:p>
            <a:r>
              <a:rPr lang="tr-TR" dirty="0" smtClean="0"/>
              <a:t>Pozisyona sıfır diyoruz ilk bastan sadece kafası </a:t>
            </a:r>
            <a:r>
              <a:rPr lang="tr-TR" dirty="0" err="1" smtClean="0"/>
              <a:t>oldugu</a:t>
            </a:r>
            <a:r>
              <a:rPr lang="tr-TR" dirty="0" smtClean="0"/>
              <a:t> için.</a:t>
            </a:r>
          </a:p>
          <a:p>
            <a:r>
              <a:rPr lang="tr-TR" dirty="0" err="1" smtClean="0"/>
              <a:t>Poziyonun</a:t>
            </a:r>
            <a:r>
              <a:rPr lang="tr-TR" dirty="0" smtClean="0"/>
              <a:t> ilk baş sıfırı x </a:t>
            </a:r>
            <a:r>
              <a:rPr lang="tr-TR" dirty="0" err="1" smtClean="0"/>
              <a:t>dışardan</a:t>
            </a:r>
            <a:r>
              <a:rPr lang="tr-TR" dirty="0" smtClean="0"/>
              <a:t> geliyor sonra bunlar bir bir artıyor.  İlk bastaki x ve y </a:t>
            </a:r>
            <a:r>
              <a:rPr lang="tr-TR" dirty="0" err="1" smtClean="0"/>
              <a:t>degeri</a:t>
            </a:r>
            <a:r>
              <a:rPr lang="tr-TR" dirty="0" smtClean="0"/>
              <a:t> atanıyor.</a:t>
            </a:r>
            <a:endParaRPr lang="tr-TR" dirty="0"/>
          </a:p>
        </p:txBody>
      </p:sp>
    </p:spTree>
    <p:extLst>
      <p:ext uri="{BB962C8B-B14F-4D97-AF65-F5344CB8AC3E}">
        <p14:creationId xmlns:p14="http://schemas.microsoft.com/office/powerpoint/2010/main" val="3254993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51520" y="305879"/>
            <a:ext cx="7239000" cy="2714636"/>
          </a:xfrm>
        </p:spPr>
        <p:txBody>
          <a:bodyPr>
            <a:normAutofit/>
          </a:bodyPr>
          <a:lstStyle/>
          <a:p>
            <a:pPr algn="l"/>
            <a:r>
              <a:rPr lang="tr-TR" sz="2000" dirty="0" err="1" smtClean="0"/>
              <a:t>bool</a:t>
            </a:r>
            <a:r>
              <a:rPr lang="tr-TR" sz="2000" dirty="0" smtClean="0"/>
              <a:t> </a:t>
            </a:r>
            <a:r>
              <a:rPr lang="tr-TR" sz="2000" dirty="0" err="1" smtClean="0"/>
              <a:t>yemekYE</a:t>
            </a:r>
            <a:r>
              <a:rPr lang="tr-TR" sz="2000" dirty="0" smtClean="0"/>
              <a:t>(</a:t>
            </a:r>
            <a:r>
              <a:rPr lang="tr-TR" sz="2000" dirty="0" err="1" smtClean="0"/>
              <a:t>const</a:t>
            </a:r>
            <a:r>
              <a:rPr lang="tr-TR" sz="2000" dirty="0" smtClean="0"/>
              <a:t> yemek &amp; </a:t>
            </a:r>
            <a:r>
              <a:rPr lang="tr-TR" sz="2000" dirty="0" err="1" smtClean="0"/>
              <a:t>yemekG</a:t>
            </a:r>
            <a:r>
              <a:rPr lang="tr-TR" sz="2000" dirty="0" smtClean="0"/>
              <a:t>) {</a:t>
            </a:r>
            <a:br>
              <a:rPr lang="tr-TR" sz="2000" dirty="0" smtClean="0"/>
            </a:br>
            <a:r>
              <a:rPr lang="tr-TR" sz="2000" dirty="0" smtClean="0"/>
              <a:t>		</a:t>
            </a:r>
            <a:r>
              <a:rPr lang="tr-TR" sz="2000" dirty="0" err="1" smtClean="0"/>
              <a:t>if</a:t>
            </a:r>
            <a:r>
              <a:rPr lang="tr-TR" sz="2000" dirty="0" smtClean="0"/>
              <a:t> (</a:t>
            </a:r>
            <a:r>
              <a:rPr lang="tr-TR" sz="2000" dirty="0" err="1" smtClean="0"/>
              <a:t>yemekG</a:t>
            </a:r>
            <a:r>
              <a:rPr lang="tr-TR" sz="2000" dirty="0" smtClean="0"/>
              <a:t>.</a:t>
            </a:r>
            <a:r>
              <a:rPr lang="tr-TR" sz="2000" dirty="0" err="1" smtClean="0"/>
              <a:t>get</a:t>
            </a:r>
            <a:r>
              <a:rPr lang="tr-TR" sz="2000" dirty="0" smtClean="0"/>
              <a:t>_x() == kafa.x &amp;&amp; </a:t>
            </a:r>
            <a:r>
              <a:rPr lang="tr-TR" sz="2000" dirty="0" err="1" smtClean="0"/>
              <a:t>yemekG</a:t>
            </a:r>
            <a:r>
              <a:rPr lang="tr-TR" sz="2000" dirty="0" smtClean="0"/>
              <a:t>.</a:t>
            </a:r>
            <a:r>
              <a:rPr lang="tr-TR" sz="2000" dirty="0" err="1" smtClean="0"/>
              <a:t>get</a:t>
            </a:r>
            <a:r>
              <a:rPr lang="tr-TR" sz="2000" dirty="0" smtClean="0"/>
              <a:t>_y() == kafa.y) {</a:t>
            </a:r>
            <a:br>
              <a:rPr lang="tr-TR" sz="2000" dirty="0" smtClean="0"/>
            </a:br>
            <a:r>
              <a:rPr lang="tr-TR" sz="2000" dirty="0" smtClean="0"/>
              <a:t>			boyut += 1;</a:t>
            </a:r>
            <a:br>
              <a:rPr lang="tr-TR" sz="2000" dirty="0" smtClean="0"/>
            </a:br>
            <a:r>
              <a:rPr lang="tr-TR" sz="2000" dirty="0" smtClean="0"/>
              <a:t>			puan += 5;</a:t>
            </a:r>
            <a:br>
              <a:rPr lang="tr-TR" sz="2000" dirty="0" smtClean="0"/>
            </a:br>
            <a:r>
              <a:rPr lang="tr-TR" sz="2000" dirty="0" smtClean="0"/>
              <a:t>			</a:t>
            </a:r>
            <a:r>
              <a:rPr lang="tr-TR" sz="2000" dirty="0" err="1" smtClean="0"/>
              <a:t>return</a:t>
            </a:r>
            <a:r>
              <a:rPr lang="tr-TR" sz="2000" dirty="0" smtClean="0"/>
              <a:t> </a:t>
            </a:r>
            <a:r>
              <a:rPr lang="tr-TR" sz="2000" dirty="0" err="1" smtClean="0"/>
              <a:t>true</a:t>
            </a:r>
            <a:r>
              <a:rPr lang="tr-TR" sz="2000" dirty="0" smtClean="0"/>
              <a:t>;</a:t>
            </a:r>
            <a:br>
              <a:rPr lang="tr-TR" sz="2000" dirty="0" smtClean="0"/>
            </a:br>
            <a:r>
              <a:rPr lang="tr-TR" sz="2000" dirty="0" smtClean="0"/>
              <a:t>		}</a:t>
            </a:r>
            <a:br>
              <a:rPr lang="tr-TR" sz="2000" dirty="0" smtClean="0"/>
            </a:br>
            <a:r>
              <a:rPr lang="tr-TR" sz="2000" dirty="0" smtClean="0"/>
              <a:t>		</a:t>
            </a:r>
            <a:r>
              <a:rPr lang="tr-TR" sz="2000" dirty="0" err="1" smtClean="0"/>
              <a:t>return</a:t>
            </a:r>
            <a:r>
              <a:rPr lang="tr-TR" sz="2000" dirty="0" smtClean="0"/>
              <a:t> </a:t>
            </a:r>
            <a:r>
              <a:rPr lang="tr-TR" sz="2000" dirty="0" err="1" smtClean="0"/>
              <a:t>false</a:t>
            </a:r>
            <a:r>
              <a:rPr lang="tr-TR" sz="2000" dirty="0" smtClean="0"/>
              <a:t>;</a:t>
            </a:r>
            <a:endParaRPr lang="tr-TR" sz="2000" dirty="0"/>
          </a:p>
        </p:txBody>
      </p:sp>
      <p:sp>
        <p:nvSpPr>
          <p:cNvPr id="3" name="2 İçerik Yer Tutucusu"/>
          <p:cNvSpPr>
            <a:spLocks noGrp="1"/>
          </p:cNvSpPr>
          <p:nvPr>
            <p:ph idx="1"/>
          </p:nvPr>
        </p:nvSpPr>
        <p:spPr>
          <a:xfrm>
            <a:off x="428596" y="3000372"/>
            <a:ext cx="7239000" cy="2383794"/>
          </a:xfrm>
        </p:spPr>
        <p:txBody>
          <a:bodyPr>
            <a:normAutofit/>
          </a:bodyPr>
          <a:lstStyle/>
          <a:p>
            <a:r>
              <a:rPr lang="tr-TR" dirty="0" err="1" smtClean="0"/>
              <a:t>Bool</a:t>
            </a:r>
            <a:r>
              <a:rPr lang="tr-TR" dirty="0" smtClean="0"/>
              <a:t> </a:t>
            </a:r>
            <a:r>
              <a:rPr lang="tr-TR" dirty="0" err="1" smtClean="0"/>
              <a:t>fonksiyonuda</a:t>
            </a:r>
            <a:r>
              <a:rPr lang="tr-TR" dirty="0" smtClean="0"/>
              <a:t> yemek ye yani alana geldi mi gelmedi mi kafası. Yemeğin ilk basta </a:t>
            </a:r>
            <a:r>
              <a:rPr lang="tr-TR" dirty="0" err="1" smtClean="0"/>
              <a:t>get</a:t>
            </a:r>
            <a:r>
              <a:rPr lang="tr-TR" dirty="0" smtClean="0"/>
              <a:t> i ve y sini alıyor y  kafa ya eşit mi diye kontrol ediyor </a:t>
            </a:r>
            <a:r>
              <a:rPr lang="tr-TR" dirty="0" err="1" smtClean="0"/>
              <a:t>eger</a:t>
            </a:r>
            <a:r>
              <a:rPr lang="tr-TR" dirty="0" smtClean="0"/>
              <a:t> eşitse boyutu 1 arttır puanı 5 ekle.</a:t>
            </a:r>
            <a:endParaRPr lang="tr-T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596" y="642918"/>
            <a:ext cx="7239000" cy="3251836"/>
          </a:xfrm>
        </p:spPr>
        <p:txBody>
          <a:bodyPr>
            <a:normAutofit fontScale="90000"/>
          </a:bodyPr>
          <a:lstStyle/>
          <a:p>
            <a:pPr algn="l"/>
            <a:r>
              <a:rPr lang="tr-TR" sz="2000" dirty="0" err="1" smtClean="0"/>
              <a:t>void</a:t>
            </a:r>
            <a:r>
              <a:rPr lang="tr-TR" sz="2000" dirty="0" smtClean="0"/>
              <a:t> </a:t>
            </a:r>
            <a:r>
              <a:rPr lang="tr-TR" sz="2000" dirty="0" err="1" smtClean="0"/>
              <a:t>haraket</a:t>
            </a:r>
            <a:r>
              <a:rPr lang="tr-TR" sz="2000" dirty="0" smtClean="0"/>
              <a:t>(</a:t>
            </a:r>
            <a:r>
              <a:rPr lang="tr-TR" sz="2000" dirty="0" err="1" smtClean="0"/>
              <a:t>const</a:t>
            </a:r>
            <a:r>
              <a:rPr lang="tr-TR" sz="2000" dirty="0" smtClean="0"/>
              <a:t> alan &amp; </a:t>
            </a:r>
            <a:r>
              <a:rPr lang="tr-TR" sz="2000" dirty="0" err="1" smtClean="0"/>
              <a:t>alanim</a:t>
            </a:r>
            <a:r>
              <a:rPr lang="tr-TR" sz="2000" dirty="0" smtClean="0"/>
              <a:t>) {</a:t>
            </a:r>
            <a:br>
              <a:rPr lang="tr-TR" sz="2000" dirty="0" smtClean="0"/>
            </a:br>
            <a:r>
              <a:rPr lang="tr-TR" sz="2000" dirty="0" smtClean="0"/>
              <a:t>		pozisyon </a:t>
            </a:r>
            <a:r>
              <a:rPr lang="tr-TR" sz="2000" dirty="0" err="1" smtClean="0"/>
              <a:t>siradaki</a:t>
            </a:r>
            <a:r>
              <a:rPr lang="tr-TR" sz="2000" dirty="0" smtClean="0"/>
              <a:t> = { 0, 0 };</a:t>
            </a:r>
            <a:br>
              <a:rPr lang="tr-TR" sz="2000" dirty="0" smtClean="0"/>
            </a:br>
            <a:r>
              <a:rPr lang="tr-TR" sz="2000" dirty="0" smtClean="0"/>
              <a:t>		</a:t>
            </a:r>
            <a:r>
              <a:rPr lang="tr-TR" sz="2000" dirty="0" err="1" smtClean="0"/>
              <a:t>switch</a:t>
            </a:r>
            <a:r>
              <a:rPr lang="tr-TR" sz="2000" dirty="0" smtClean="0"/>
              <a:t> (yon) {</a:t>
            </a:r>
            <a:br>
              <a:rPr lang="tr-TR" sz="2000" dirty="0" smtClean="0"/>
            </a:br>
            <a:r>
              <a:rPr lang="tr-TR" sz="2000" dirty="0" smtClean="0"/>
              <a:t>		</a:t>
            </a:r>
            <a:r>
              <a:rPr lang="tr-TR" sz="2000" dirty="0" err="1" smtClean="0"/>
              <a:t>case</a:t>
            </a:r>
            <a:r>
              <a:rPr lang="tr-TR" sz="2000" dirty="0" smtClean="0"/>
              <a:t> YUKARI:</a:t>
            </a:r>
            <a:br>
              <a:rPr lang="tr-TR" sz="2000" dirty="0" smtClean="0"/>
            </a:br>
            <a:r>
              <a:rPr lang="tr-TR" sz="2000" dirty="0" smtClean="0"/>
              <a:t>			</a:t>
            </a:r>
            <a:r>
              <a:rPr lang="tr-TR" sz="2000" dirty="0" err="1" smtClean="0"/>
              <a:t>siradaki</a:t>
            </a:r>
            <a:r>
              <a:rPr lang="tr-TR" sz="2000" dirty="0" smtClean="0"/>
              <a:t>.y = -</a:t>
            </a:r>
            <a:r>
              <a:rPr lang="tr-TR" sz="2000" dirty="0" err="1" smtClean="0"/>
              <a:t>hiz</a:t>
            </a:r>
            <a:r>
              <a:rPr lang="tr-TR" sz="2000" dirty="0" smtClean="0"/>
              <a:t>;</a:t>
            </a:r>
            <a:br>
              <a:rPr lang="tr-TR" sz="2000" dirty="0" smtClean="0"/>
            </a:br>
            <a:r>
              <a:rPr lang="tr-TR" sz="2000" dirty="0" smtClean="0"/>
              <a:t>			break;</a:t>
            </a:r>
            <a:br>
              <a:rPr lang="tr-TR" sz="2000" dirty="0" smtClean="0"/>
            </a:br>
            <a:r>
              <a:rPr lang="tr-TR" sz="2000" dirty="0" smtClean="0"/>
              <a:t>		</a:t>
            </a:r>
            <a:r>
              <a:rPr lang="tr-TR" sz="2000" dirty="0" err="1" smtClean="0"/>
              <a:t>case</a:t>
            </a:r>
            <a:r>
              <a:rPr lang="tr-TR" sz="2000" dirty="0" smtClean="0"/>
              <a:t> ASAGI:</a:t>
            </a:r>
            <a:br>
              <a:rPr lang="tr-TR" sz="2000" dirty="0" smtClean="0"/>
            </a:br>
            <a:r>
              <a:rPr lang="tr-TR" sz="2000" dirty="0" smtClean="0"/>
              <a:t>			</a:t>
            </a:r>
            <a:r>
              <a:rPr lang="tr-TR" sz="2000" dirty="0" err="1" smtClean="0"/>
              <a:t>siradaki</a:t>
            </a:r>
            <a:r>
              <a:rPr lang="tr-TR" sz="2000" dirty="0" smtClean="0"/>
              <a:t>.y = </a:t>
            </a:r>
            <a:r>
              <a:rPr lang="tr-TR" sz="2000" dirty="0" err="1" smtClean="0"/>
              <a:t>hiz</a:t>
            </a:r>
            <a:r>
              <a:rPr lang="tr-TR" sz="2000" dirty="0" smtClean="0"/>
              <a:t>;</a:t>
            </a:r>
            <a:br>
              <a:rPr lang="tr-TR" sz="2000" dirty="0" smtClean="0"/>
            </a:br>
            <a:r>
              <a:rPr lang="tr-TR" sz="2000" dirty="0" smtClean="0"/>
              <a:t>			break;</a:t>
            </a:r>
            <a:br>
              <a:rPr lang="tr-TR" sz="2000" dirty="0" smtClean="0"/>
            </a:br>
            <a:r>
              <a:rPr lang="tr-TR" sz="2000" dirty="0" smtClean="0"/>
              <a:t>		</a:t>
            </a:r>
            <a:r>
              <a:rPr lang="tr-TR" sz="2000" dirty="0" err="1" smtClean="0"/>
              <a:t>case</a:t>
            </a:r>
            <a:r>
              <a:rPr lang="tr-TR" sz="2000" dirty="0" smtClean="0"/>
              <a:t> SOL:</a:t>
            </a:r>
            <a:br>
              <a:rPr lang="tr-TR" sz="2000" dirty="0" smtClean="0"/>
            </a:br>
            <a:r>
              <a:rPr lang="tr-TR" sz="2000" dirty="0" smtClean="0"/>
              <a:t>			</a:t>
            </a:r>
            <a:r>
              <a:rPr lang="tr-TR" sz="2000" dirty="0" err="1" smtClean="0"/>
              <a:t>siradaki</a:t>
            </a:r>
            <a:r>
              <a:rPr lang="tr-TR" sz="2000" dirty="0" smtClean="0"/>
              <a:t>.x = -</a:t>
            </a:r>
            <a:r>
              <a:rPr lang="tr-TR" sz="2000" dirty="0" err="1" smtClean="0"/>
              <a:t>hiz</a:t>
            </a:r>
            <a:r>
              <a:rPr lang="tr-TR" sz="2000" dirty="0" smtClean="0"/>
              <a:t>;</a:t>
            </a:r>
            <a:br>
              <a:rPr lang="tr-TR" sz="2000" dirty="0" smtClean="0"/>
            </a:br>
            <a:r>
              <a:rPr lang="tr-TR" sz="2000" dirty="0" smtClean="0"/>
              <a:t>			break;</a:t>
            </a:r>
            <a:br>
              <a:rPr lang="tr-TR" sz="2000" dirty="0" smtClean="0"/>
            </a:br>
            <a:r>
              <a:rPr lang="tr-TR" sz="2000" dirty="0" smtClean="0"/>
              <a:t>		</a:t>
            </a:r>
            <a:r>
              <a:rPr lang="tr-TR" sz="2000" dirty="0" err="1" smtClean="0"/>
              <a:t>case</a:t>
            </a:r>
            <a:r>
              <a:rPr lang="tr-TR" sz="2000" dirty="0" smtClean="0"/>
              <a:t> SAG:</a:t>
            </a:r>
            <a:br>
              <a:rPr lang="tr-TR" sz="2000" dirty="0" smtClean="0"/>
            </a:br>
            <a:r>
              <a:rPr lang="tr-TR" sz="2000" dirty="0" smtClean="0"/>
              <a:t>			</a:t>
            </a:r>
            <a:r>
              <a:rPr lang="tr-TR" sz="2000" dirty="0" err="1" smtClean="0"/>
              <a:t>siradaki</a:t>
            </a:r>
            <a:r>
              <a:rPr lang="tr-TR" sz="2000" dirty="0" smtClean="0"/>
              <a:t>.x = </a:t>
            </a:r>
            <a:r>
              <a:rPr lang="tr-TR" sz="2000" dirty="0" err="1" smtClean="0"/>
              <a:t>hiz</a:t>
            </a:r>
            <a:r>
              <a:rPr lang="tr-TR" sz="2000" dirty="0" smtClean="0"/>
              <a:t>;</a:t>
            </a:r>
            <a:endParaRPr lang="tr-TR" sz="2000" dirty="0"/>
          </a:p>
        </p:txBody>
      </p:sp>
      <p:sp>
        <p:nvSpPr>
          <p:cNvPr id="3" name="2 İçerik Yer Tutucusu"/>
          <p:cNvSpPr>
            <a:spLocks noGrp="1"/>
          </p:cNvSpPr>
          <p:nvPr>
            <p:ph idx="1"/>
          </p:nvPr>
        </p:nvSpPr>
        <p:spPr>
          <a:xfrm>
            <a:off x="500034" y="4429132"/>
            <a:ext cx="7239000" cy="1883752"/>
          </a:xfrm>
        </p:spPr>
        <p:txBody>
          <a:bodyPr>
            <a:normAutofit/>
          </a:bodyPr>
          <a:lstStyle/>
          <a:p>
            <a:r>
              <a:rPr lang="tr-TR" sz="2000" dirty="0" smtClean="0"/>
              <a:t>- hız olmasının sebebi sol </a:t>
            </a:r>
            <a:r>
              <a:rPr lang="tr-TR" sz="2000" dirty="0" err="1" smtClean="0"/>
              <a:t>kordinatı</a:t>
            </a:r>
            <a:r>
              <a:rPr lang="tr-TR" sz="2000" dirty="0" smtClean="0"/>
              <a:t> kontrol ediyor yani gittiği yönün tam tersine gidiyorsun</a:t>
            </a:r>
            <a:endParaRPr lang="tr-TR"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596" y="500042"/>
            <a:ext cx="7239000" cy="1357322"/>
          </a:xfrm>
        </p:spPr>
        <p:txBody>
          <a:bodyPr>
            <a:normAutofit/>
          </a:bodyPr>
          <a:lstStyle/>
          <a:p>
            <a:pPr algn="l"/>
            <a:r>
              <a:rPr lang="tr-TR" sz="2000" dirty="0" err="1" smtClean="0"/>
              <a:t>for</a:t>
            </a:r>
            <a:r>
              <a:rPr lang="tr-TR" sz="2000" dirty="0" smtClean="0"/>
              <a:t> (</a:t>
            </a:r>
            <a:r>
              <a:rPr lang="tr-TR" sz="2000" dirty="0" err="1" smtClean="0"/>
              <a:t>int</a:t>
            </a:r>
            <a:r>
              <a:rPr lang="tr-TR" sz="2000" dirty="0" smtClean="0"/>
              <a:t> c = boyut - 1; c &gt; 0; --c) {</a:t>
            </a:r>
            <a:br>
              <a:rPr lang="tr-TR" sz="2000" dirty="0" smtClean="0"/>
            </a:br>
            <a:r>
              <a:rPr lang="tr-TR" sz="2000" dirty="0" smtClean="0"/>
              <a:t>			poz[c] = poz[c - 1];</a:t>
            </a:r>
            <a:endParaRPr lang="tr-TR" sz="2000" dirty="0"/>
          </a:p>
        </p:txBody>
      </p:sp>
      <p:sp>
        <p:nvSpPr>
          <p:cNvPr id="3" name="2 İçerik Yer Tutucusu"/>
          <p:cNvSpPr>
            <a:spLocks noGrp="1"/>
          </p:cNvSpPr>
          <p:nvPr>
            <p:ph idx="1"/>
          </p:nvPr>
        </p:nvSpPr>
        <p:spPr>
          <a:xfrm>
            <a:off x="428596" y="2357430"/>
            <a:ext cx="7239000" cy="2598108"/>
          </a:xfrm>
        </p:spPr>
        <p:txBody>
          <a:bodyPr>
            <a:normAutofit/>
          </a:bodyPr>
          <a:lstStyle/>
          <a:p>
            <a:r>
              <a:rPr lang="tr-TR" dirty="0" smtClean="0"/>
              <a:t>Arkadaki yuvarlakların pozisyonunu belirliyor.</a:t>
            </a:r>
          </a:p>
          <a:p>
            <a:r>
              <a:rPr lang="tr-TR" dirty="0" smtClean="0"/>
              <a:t>Yani ben 1 . 1 noktasındayım 0.1 noktasında benim arkamda o var yediğim </a:t>
            </a:r>
            <a:r>
              <a:rPr lang="tr-TR" dirty="0" err="1" smtClean="0"/>
              <a:t>birşey</a:t>
            </a:r>
            <a:r>
              <a:rPr lang="tr-TR" dirty="0" smtClean="0"/>
              <a:t> çünkü benim pozisyonum c de  1.1 burada diyor ki sen 1.0 a git bir arkada ki. Yani burada sürekli pozisyon değiştiği için -1 diyerek koordinat sisteminde belleğe atıyorsun</a:t>
            </a:r>
            <a:endParaRPr lang="tr-T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596" y="548680"/>
            <a:ext cx="8143900" cy="2966084"/>
          </a:xfrm>
        </p:spPr>
        <p:txBody>
          <a:bodyPr>
            <a:normAutofit fontScale="90000"/>
          </a:bodyPr>
          <a:lstStyle/>
          <a:p>
            <a:pPr algn="l"/>
            <a:r>
              <a:rPr lang="tr-TR" sz="2000" dirty="0" err="1" smtClean="0"/>
              <a:t>void</a:t>
            </a:r>
            <a:r>
              <a:rPr lang="tr-TR" sz="2000" dirty="0" smtClean="0"/>
              <a:t> </a:t>
            </a:r>
            <a:r>
              <a:rPr lang="tr-TR" sz="2000" dirty="0" err="1" smtClean="0"/>
              <a:t>ciz</a:t>
            </a:r>
            <a:r>
              <a:rPr lang="tr-TR" sz="2000" dirty="0" smtClean="0"/>
              <a:t>(alan &amp; </a:t>
            </a:r>
            <a:r>
              <a:rPr lang="tr-TR" sz="2000" dirty="0" err="1" smtClean="0"/>
              <a:t>alanim</a:t>
            </a:r>
            <a:r>
              <a:rPr lang="tr-TR" sz="2000" dirty="0" smtClean="0"/>
              <a:t>) {</a:t>
            </a:r>
            <a:br>
              <a:rPr lang="tr-TR" sz="2000" dirty="0" smtClean="0"/>
            </a:br>
            <a:r>
              <a:rPr lang="tr-TR" sz="2000" dirty="0" smtClean="0"/>
              <a:t>		</a:t>
            </a:r>
            <a:r>
              <a:rPr lang="tr-TR" sz="2000" dirty="0" err="1" smtClean="0"/>
              <a:t>for</a:t>
            </a:r>
            <a:r>
              <a:rPr lang="tr-TR" sz="2000" dirty="0" smtClean="0"/>
              <a:t> (</a:t>
            </a:r>
            <a:r>
              <a:rPr lang="tr-TR" sz="2000" dirty="0" err="1" smtClean="0"/>
              <a:t>int</a:t>
            </a:r>
            <a:r>
              <a:rPr lang="tr-TR" sz="2000" dirty="0" smtClean="0"/>
              <a:t> c = 0; c &lt; boyut; ++c)</a:t>
            </a:r>
            <a:br>
              <a:rPr lang="tr-TR" sz="2000" dirty="0" smtClean="0"/>
            </a:br>
            <a:r>
              <a:rPr lang="tr-TR" sz="2000" dirty="0" smtClean="0"/>
              <a:t> {</a:t>
            </a:r>
            <a:br>
              <a:rPr lang="tr-TR" sz="2000" dirty="0" smtClean="0"/>
            </a:br>
            <a:r>
              <a:rPr lang="tr-TR" sz="2000" dirty="0" smtClean="0"/>
              <a:t>			</a:t>
            </a:r>
            <a:r>
              <a:rPr lang="tr-TR" sz="2000" dirty="0" err="1" smtClean="0"/>
              <a:t>if</a:t>
            </a:r>
            <a:r>
              <a:rPr lang="tr-TR" sz="2000" dirty="0" smtClean="0"/>
              <a:t> (c == 0)</a:t>
            </a:r>
            <a:br>
              <a:rPr lang="tr-TR" sz="2000" dirty="0" smtClean="0"/>
            </a:br>
            <a:r>
              <a:rPr lang="tr-TR" sz="2000" dirty="0" smtClean="0"/>
              <a:t> {</a:t>
            </a:r>
            <a:br>
              <a:rPr lang="tr-TR" sz="2000" dirty="0" smtClean="0"/>
            </a:br>
            <a:r>
              <a:rPr lang="tr-TR" sz="2000" dirty="0" err="1" smtClean="0"/>
              <a:t>alanim</a:t>
            </a:r>
            <a:r>
              <a:rPr lang="tr-TR" sz="2000" dirty="0" smtClean="0"/>
              <a:t>.</a:t>
            </a:r>
            <a:r>
              <a:rPr lang="tr-TR" sz="2000" dirty="0" err="1" smtClean="0"/>
              <a:t>ciz</a:t>
            </a:r>
            <a:r>
              <a:rPr lang="tr-TR" sz="2000" dirty="0" smtClean="0"/>
              <a:t>(poz[c].y, poz[c].x, </a:t>
            </a:r>
            <a:r>
              <a:rPr lang="tr-TR" sz="2000" dirty="0" err="1" smtClean="0"/>
              <a:t>yilan</a:t>
            </a:r>
            <a:r>
              <a:rPr lang="tr-TR" sz="2000" dirty="0" smtClean="0"/>
              <a:t>_</a:t>
            </a:r>
            <a:r>
              <a:rPr lang="tr-TR" sz="2000" dirty="0" err="1" smtClean="0"/>
              <a:t>kafasi</a:t>
            </a:r>
            <a:r>
              <a:rPr lang="tr-TR" sz="2000" dirty="0" smtClean="0"/>
              <a:t>);</a:t>
            </a:r>
            <a:br>
              <a:rPr lang="tr-TR" sz="2000" dirty="0" smtClean="0"/>
            </a:br>
            <a:r>
              <a:rPr lang="tr-TR" sz="2000" dirty="0" smtClean="0"/>
              <a:t>			}</a:t>
            </a:r>
            <a:br>
              <a:rPr lang="tr-TR" sz="2000" dirty="0" smtClean="0"/>
            </a:br>
            <a:r>
              <a:rPr lang="tr-TR" sz="2000" dirty="0" smtClean="0"/>
              <a:t>			else {</a:t>
            </a:r>
            <a:br>
              <a:rPr lang="tr-TR" sz="2000" dirty="0" smtClean="0"/>
            </a:br>
            <a:r>
              <a:rPr lang="tr-TR" sz="2000" dirty="0" err="1" smtClean="0"/>
              <a:t>alanim</a:t>
            </a:r>
            <a:r>
              <a:rPr lang="tr-TR" sz="2000" dirty="0" smtClean="0"/>
              <a:t>.</a:t>
            </a:r>
            <a:r>
              <a:rPr lang="tr-TR" sz="2000" dirty="0" err="1" smtClean="0"/>
              <a:t>ciz</a:t>
            </a:r>
            <a:r>
              <a:rPr lang="tr-TR" sz="2000" dirty="0" smtClean="0"/>
              <a:t>(poz[c].y, poz[c].x, sembol);</a:t>
            </a:r>
            <a:br>
              <a:rPr lang="tr-TR" sz="2000" dirty="0" smtClean="0"/>
            </a:br>
            <a:r>
              <a:rPr lang="tr-TR" sz="2000" dirty="0" smtClean="0"/>
              <a:t>			}</a:t>
            </a:r>
            <a:br>
              <a:rPr lang="tr-TR" sz="2000" dirty="0" smtClean="0"/>
            </a:br>
            <a:r>
              <a:rPr lang="tr-TR" sz="2000" dirty="0" smtClean="0"/>
              <a:t>		}</a:t>
            </a:r>
            <a:br>
              <a:rPr lang="tr-TR" sz="2000" dirty="0" smtClean="0"/>
            </a:br>
            <a:r>
              <a:rPr lang="tr-TR" sz="2000" dirty="0" smtClean="0"/>
              <a:t>	}</a:t>
            </a:r>
            <a:endParaRPr lang="tr-TR" sz="2000" dirty="0"/>
          </a:p>
        </p:txBody>
      </p:sp>
      <p:sp>
        <p:nvSpPr>
          <p:cNvPr id="3" name="2 İçerik Yer Tutucusu"/>
          <p:cNvSpPr>
            <a:spLocks noGrp="1"/>
          </p:cNvSpPr>
          <p:nvPr>
            <p:ph idx="1"/>
          </p:nvPr>
        </p:nvSpPr>
        <p:spPr>
          <a:xfrm>
            <a:off x="428596" y="3929066"/>
            <a:ext cx="7239000" cy="1955166"/>
          </a:xfrm>
        </p:spPr>
        <p:txBody>
          <a:bodyPr/>
          <a:lstStyle/>
          <a:p>
            <a:r>
              <a:rPr lang="tr-TR" dirty="0" smtClean="0"/>
              <a:t>Yılanı çizdirmek için kullanılır. Alanı alanındaki yerleri </a:t>
            </a:r>
            <a:r>
              <a:rPr lang="tr-TR" dirty="0" err="1" smtClean="0"/>
              <a:t>cizdirmek</a:t>
            </a:r>
            <a:r>
              <a:rPr lang="tr-TR" dirty="0" smtClean="0"/>
              <a:t> için kullanılır.</a:t>
            </a:r>
            <a:endParaRPr lang="tr-T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79512" y="692696"/>
            <a:ext cx="7239000" cy="2894646"/>
          </a:xfrm>
        </p:spPr>
        <p:txBody>
          <a:bodyPr>
            <a:normAutofit fontScale="90000"/>
          </a:bodyPr>
          <a:lstStyle/>
          <a:p>
            <a:pPr algn="l"/>
            <a:r>
              <a:rPr lang="tr-TR" sz="2000" dirty="0" err="1" smtClean="0"/>
              <a:t>int</a:t>
            </a:r>
            <a:r>
              <a:rPr lang="tr-TR" sz="2000" dirty="0" smtClean="0"/>
              <a:t> </a:t>
            </a:r>
            <a:r>
              <a:rPr lang="tr-TR" sz="2000" dirty="0" err="1" smtClean="0"/>
              <a:t>main</a:t>
            </a:r>
            <a:r>
              <a:rPr lang="tr-TR" sz="2000" dirty="0" smtClean="0"/>
              <a:t>() {</a:t>
            </a:r>
            <a:br>
              <a:rPr lang="tr-TR" sz="2000" dirty="0" smtClean="0"/>
            </a:br>
            <a:r>
              <a:rPr lang="tr-TR" sz="2000" dirty="0" smtClean="0"/>
              <a:t>	</a:t>
            </a:r>
            <a:r>
              <a:rPr lang="tr-TR" sz="2000" dirty="0" err="1" smtClean="0"/>
              <a:t>alanim</a:t>
            </a:r>
            <a:r>
              <a:rPr lang="tr-TR" sz="2000" dirty="0" smtClean="0"/>
              <a:t>.temizle();</a:t>
            </a:r>
            <a:br>
              <a:rPr lang="tr-TR" sz="2000" dirty="0" smtClean="0"/>
            </a:br>
            <a:r>
              <a:rPr lang="tr-TR" sz="2000" dirty="0" smtClean="0"/>
              <a:t/>
            </a:r>
            <a:br>
              <a:rPr lang="tr-TR" sz="2000" dirty="0" smtClean="0"/>
            </a:br>
            <a:r>
              <a:rPr lang="tr-TR" sz="2000" dirty="0" smtClean="0"/>
              <a:t>	</a:t>
            </a:r>
            <a:r>
              <a:rPr lang="tr-TR" sz="2000" dirty="0" err="1" smtClean="0"/>
              <a:t>yemegi</a:t>
            </a:r>
            <a:r>
              <a:rPr lang="tr-TR" sz="2000" dirty="0" smtClean="0"/>
              <a:t>.set_pos(5, 5);</a:t>
            </a:r>
            <a:br>
              <a:rPr lang="tr-TR" sz="2000" dirty="0" smtClean="0"/>
            </a:br>
            <a:r>
              <a:rPr lang="tr-TR" sz="2000" dirty="0" smtClean="0"/>
              <a:t/>
            </a:r>
            <a:br>
              <a:rPr lang="tr-TR" sz="2000" dirty="0" smtClean="0"/>
            </a:br>
            <a:r>
              <a:rPr lang="tr-TR" sz="2000" dirty="0" smtClean="0"/>
              <a:t>	</a:t>
            </a:r>
            <a:r>
              <a:rPr lang="tr-TR" sz="2000" dirty="0" err="1" smtClean="0"/>
              <a:t>while</a:t>
            </a:r>
            <a:r>
              <a:rPr lang="tr-TR" sz="2000" dirty="0" smtClean="0"/>
              <a:t> (1)</a:t>
            </a:r>
            <a:br>
              <a:rPr lang="tr-TR" sz="2000" dirty="0" smtClean="0"/>
            </a:br>
            <a:r>
              <a:rPr lang="tr-TR" sz="2000" dirty="0" smtClean="0"/>
              <a:t> {</a:t>
            </a:r>
            <a:r>
              <a:rPr lang="tr-TR" sz="2000" dirty="0" err="1" smtClean="0"/>
              <a:t>alanim</a:t>
            </a:r>
            <a:r>
              <a:rPr lang="tr-TR" sz="2000" dirty="0" smtClean="0"/>
              <a:t>.temizle();</a:t>
            </a:r>
            <a:br>
              <a:rPr lang="tr-TR" sz="2000" dirty="0" smtClean="0"/>
            </a:br>
            <a:r>
              <a:rPr lang="tr-TR" sz="2000" dirty="0" err="1" smtClean="0"/>
              <a:t>yilanim</a:t>
            </a:r>
            <a:r>
              <a:rPr lang="tr-TR" sz="2000" dirty="0" smtClean="0"/>
              <a:t>.</a:t>
            </a:r>
            <a:r>
              <a:rPr lang="tr-TR" sz="2000" dirty="0" err="1" smtClean="0"/>
              <a:t>get</a:t>
            </a:r>
            <a:r>
              <a:rPr lang="tr-TR" sz="2000" dirty="0" smtClean="0"/>
              <a:t>_</a:t>
            </a:r>
            <a:r>
              <a:rPr lang="tr-TR" sz="2000" dirty="0" err="1" smtClean="0"/>
              <a:t>input</a:t>
            </a:r>
            <a:r>
              <a:rPr lang="tr-TR" sz="2000" dirty="0" smtClean="0"/>
              <a:t>(</a:t>
            </a:r>
            <a:r>
              <a:rPr lang="tr-TR" sz="2000" dirty="0" err="1" smtClean="0"/>
              <a:t>alanim</a:t>
            </a:r>
            <a:r>
              <a:rPr lang="tr-TR" sz="2000" dirty="0" smtClean="0"/>
              <a:t>);</a:t>
            </a:r>
            <a:br>
              <a:rPr lang="tr-TR" sz="2000" dirty="0" smtClean="0"/>
            </a:br>
            <a:r>
              <a:rPr lang="tr-TR" sz="2000" dirty="0" err="1" smtClean="0"/>
              <a:t>try</a:t>
            </a:r>
            <a:r>
              <a:rPr lang="tr-TR" sz="2000" dirty="0" smtClean="0"/>
              <a:t> {</a:t>
            </a:r>
            <a:r>
              <a:rPr lang="tr-TR" sz="2000" dirty="0" err="1" smtClean="0"/>
              <a:t>yilanim</a:t>
            </a:r>
            <a:r>
              <a:rPr lang="tr-TR" sz="2000" dirty="0" smtClean="0"/>
              <a:t>.</a:t>
            </a:r>
            <a:r>
              <a:rPr lang="tr-TR" sz="2000" dirty="0" err="1" smtClean="0"/>
              <a:t>haraket</a:t>
            </a:r>
            <a:r>
              <a:rPr lang="tr-TR" sz="2000" dirty="0" smtClean="0"/>
              <a:t>(</a:t>
            </a:r>
            <a:r>
              <a:rPr lang="tr-TR" sz="2000" dirty="0" err="1" smtClean="0"/>
              <a:t>alanim</a:t>
            </a:r>
            <a:r>
              <a:rPr lang="tr-TR" sz="2000" dirty="0" smtClean="0"/>
              <a:t>);</a:t>
            </a:r>
            <a:br>
              <a:rPr lang="tr-TR" sz="2000" dirty="0" smtClean="0"/>
            </a:br>
            <a:r>
              <a:rPr lang="tr-TR" sz="2000" dirty="0" smtClean="0"/>
              <a:t>		}</a:t>
            </a:r>
            <a:br>
              <a:rPr lang="tr-TR" sz="2000" dirty="0" smtClean="0"/>
            </a:br>
            <a:r>
              <a:rPr lang="tr-TR" sz="2000" dirty="0" err="1" smtClean="0"/>
              <a:t>catch</a:t>
            </a:r>
            <a:r>
              <a:rPr lang="tr-TR" sz="2000" dirty="0" smtClean="0"/>
              <a:t> (</a:t>
            </a:r>
            <a:r>
              <a:rPr lang="tr-TR" sz="2000" dirty="0" err="1" smtClean="0"/>
              <a:t>const</a:t>
            </a:r>
            <a:r>
              <a:rPr lang="tr-TR" sz="2000" dirty="0" smtClean="0"/>
              <a:t> </a:t>
            </a:r>
            <a:r>
              <a:rPr lang="tr-TR" sz="2000" dirty="0" err="1" smtClean="0"/>
              <a:t>char</a:t>
            </a:r>
            <a:r>
              <a:rPr lang="tr-TR" sz="2000" dirty="0" smtClean="0"/>
              <a:t> * er) {</a:t>
            </a:r>
            <a:br>
              <a:rPr lang="tr-TR" sz="2000" dirty="0" smtClean="0"/>
            </a:br>
            <a:r>
              <a:rPr lang="tr-TR" sz="2000" dirty="0" smtClean="0"/>
              <a:t>			</a:t>
            </a:r>
            <a:r>
              <a:rPr lang="tr-TR" sz="2000" dirty="0" err="1" smtClean="0"/>
              <a:t>alanim</a:t>
            </a:r>
            <a:r>
              <a:rPr lang="tr-TR" sz="2000" dirty="0" smtClean="0"/>
              <a:t>.temizle();</a:t>
            </a:r>
            <a:br>
              <a:rPr lang="tr-TR" sz="2000" dirty="0" smtClean="0"/>
            </a:br>
            <a:r>
              <a:rPr lang="tr-TR" sz="2000" dirty="0" smtClean="0"/>
              <a:t>			</a:t>
            </a:r>
            <a:r>
              <a:rPr lang="tr-TR" sz="2000" dirty="0" err="1" smtClean="0"/>
              <a:t>cerr</a:t>
            </a:r>
            <a:r>
              <a:rPr lang="tr-TR" sz="2000" dirty="0" smtClean="0"/>
              <a:t> &lt;&lt; er &lt;&lt; </a:t>
            </a:r>
            <a:r>
              <a:rPr lang="tr-TR" sz="2000" dirty="0" err="1" smtClean="0"/>
              <a:t>endl</a:t>
            </a:r>
            <a:r>
              <a:rPr lang="tr-TR" sz="2000" dirty="0" smtClean="0"/>
              <a:t>;</a:t>
            </a:r>
            <a:br>
              <a:rPr lang="tr-TR" sz="2000" dirty="0" smtClean="0"/>
            </a:br>
            <a:r>
              <a:rPr lang="tr-TR" sz="2000" dirty="0" smtClean="0"/>
              <a:t>			</a:t>
            </a:r>
            <a:r>
              <a:rPr lang="tr-TR" sz="2000" dirty="0" err="1" smtClean="0"/>
              <a:t>system</a:t>
            </a:r>
            <a:r>
              <a:rPr lang="tr-TR" sz="2000" dirty="0" smtClean="0"/>
              <a:t>("</a:t>
            </a:r>
            <a:r>
              <a:rPr lang="tr-TR" sz="2000" dirty="0" err="1" smtClean="0"/>
              <a:t>pause</a:t>
            </a:r>
            <a:r>
              <a:rPr lang="tr-TR" sz="2000" dirty="0" smtClean="0"/>
              <a:t>");</a:t>
            </a:r>
            <a:br>
              <a:rPr lang="tr-TR" sz="2000" dirty="0" smtClean="0"/>
            </a:br>
            <a:r>
              <a:rPr lang="tr-TR" sz="2000" dirty="0" smtClean="0"/>
              <a:t>			</a:t>
            </a:r>
            <a:r>
              <a:rPr lang="tr-TR" sz="2000" dirty="0" err="1" smtClean="0"/>
              <a:t>return</a:t>
            </a:r>
            <a:r>
              <a:rPr lang="tr-TR" sz="2000" dirty="0" smtClean="0"/>
              <a:t> -1;</a:t>
            </a:r>
            <a:endParaRPr lang="tr-TR" sz="2000" dirty="0"/>
          </a:p>
        </p:txBody>
      </p:sp>
      <p:sp>
        <p:nvSpPr>
          <p:cNvPr id="3" name="2 İçerik Yer Tutucusu"/>
          <p:cNvSpPr>
            <a:spLocks noGrp="1"/>
          </p:cNvSpPr>
          <p:nvPr>
            <p:ph idx="1"/>
          </p:nvPr>
        </p:nvSpPr>
        <p:spPr>
          <a:xfrm>
            <a:off x="285720" y="4643446"/>
            <a:ext cx="7239000" cy="2214554"/>
          </a:xfrm>
          <a:ln>
            <a:solidFill>
              <a:schemeClr val="accent1"/>
            </a:solidFill>
          </a:ln>
        </p:spPr>
        <p:txBody>
          <a:bodyPr>
            <a:normAutofit/>
          </a:bodyPr>
          <a:lstStyle/>
          <a:p>
            <a:pPr>
              <a:buNone/>
            </a:pPr>
            <a:r>
              <a:rPr lang="tr-TR" sz="2000" dirty="0" smtClean="0"/>
              <a:t>İlk bas </a:t>
            </a:r>
            <a:r>
              <a:rPr lang="tr-TR" sz="2000" dirty="0" err="1" smtClean="0"/>
              <a:t>tekranı</a:t>
            </a:r>
            <a:r>
              <a:rPr lang="tr-TR" sz="2000" dirty="0" smtClean="0"/>
              <a:t> temizliyorsun sonra yemeğin set_pos u x ve y aslında  yemeğin </a:t>
            </a:r>
            <a:r>
              <a:rPr lang="tr-TR" sz="2000" dirty="0" err="1" smtClean="0"/>
              <a:t>pozyonunu</a:t>
            </a:r>
            <a:r>
              <a:rPr lang="tr-TR" sz="2000" dirty="0" smtClean="0"/>
              <a:t> ayarlıyoruz </a:t>
            </a:r>
            <a:r>
              <a:rPr lang="tr-TR" sz="2000" dirty="0" err="1" smtClean="0"/>
              <a:t>burda</a:t>
            </a:r>
            <a:r>
              <a:rPr lang="tr-TR" sz="2000" dirty="0" smtClean="0"/>
              <a:t>. </a:t>
            </a:r>
          </a:p>
          <a:p>
            <a:pPr>
              <a:buNone/>
            </a:pPr>
            <a:r>
              <a:rPr lang="tr-TR" sz="2000" dirty="0" err="1" smtClean="0"/>
              <a:t>While</a:t>
            </a:r>
            <a:r>
              <a:rPr lang="tr-TR" sz="2000" dirty="0" smtClean="0"/>
              <a:t>(1) kısmı  hep dönen kısım oyunun </a:t>
            </a:r>
            <a:r>
              <a:rPr lang="tr-TR" sz="2000" dirty="0" err="1" smtClean="0"/>
              <a:t>oldugu</a:t>
            </a:r>
            <a:r>
              <a:rPr lang="tr-TR" sz="2000" dirty="0" smtClean="0"/>
              <a:t> oyunun döndüğü kısım . Alanın temizliyor ilk bastan  yemeği sonra belirliyor.</a:t>
            </a:r>
            <a:endParaRPr lang="tr-TR"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20040"/>
            <a:ext cx="7239000" cy="2537456"/>
          </a:xfrm>
        </p:spPr>
        <p:txBody>
          <a:bodyPr>
            <a:normAutofit/>
          </a:bodyPr>
          <a:lstStyle/>
          <a:p>
            <a:pPr algn="l"/>
            <a:r>
              <a:rPr lang="tr-TR" sz="2000" dirty="0" smtClean="0"/>
              <a:t/>
            </a:r>
            <a:br>
              <a:rPr lang="tr-TR" sz="2000" dirty="0" smtClean="0"/>
            </a:br>
            <a:r>
              <a:rPr lang="tr-TR" sz="2000" dirty="0" err="1" smtClean="0"/>
              <a:t>Sleep</a:t>
            </a:r>
            <a:r>
              <a:rPr lang="tr-TR" sz="2000" dirty="0" smtClean="0"/>
              <a:t>(1000/30);</a:t>
            </a:r>
            <a:br>
              <a:rPr lang="tr-TR" sz="2000" dirty="0" smtClean="0"/>
            </a:br>
            <a:r>
              <a:rPr lang="tr-TR" sz="2000" dirty="0" err="1" smtClean="0"/>
              <a:t>system</a:t>
            </a:r>
            <a:r>
              <a:rPr lang="tr-TR" sz="2000" dirty="0" smtClean="0"/>
              <a:t>("</a:t>
            </a:r>
            <a:r>
              <a:rPr lang="tr-TR" sz="2000" dirty="0" err="1" smtClean="0"/>
              <a:t>cls</a:t>
            </a:r>
            <a:r>
              <a:rPr lang="tr-TR" sz="2000" dirty="0" smtClean="0"/>
              <a:t>");</a:t>
            </a:r>
            <a:br>
              <a:rPr lang="tr-TR" sz="2000" dirty="0" smtClean="0"/>
            </a:br>
            <a:r>
              <a:rPr lang="tr-TR" sz="2000" dirty="0" smtClean="0"/>
              <a:t>	}</a:t>
            </a:r>
            <a:br>
              <a:rPr lang="tr-TR" sz="2000" dirty="0" smtClean="0"/>
            </a:br>
            <a:r>
              <a:rPr lang="tr-TR" sz="2000" dirty="0" smtClean="0"/>
              <a:t/>
            </a:r>
            <a:br>
              <a:rPr lang="tr-TR" sz="2000" dirty="0" smtClean="0"/>
            </a:br>
            <a:r>
              <a:rPr lang="tr-TR" sz="2000" dirty="0" smtClean="0"/>
              <a:t>	</a:t>
            </a:r>
            <a:r>
              <a:rPr lang="tr-TR" sz="2000" dirty="0" err="1" smtClean="0"/>
              <a:t>return</a:t>
            </a:r>
            <a:r>
              <a:rPr lang="tr-TR" sz="2000" dirty="0" smtClean="0"/>
              <a:t> 0;</a:t>
            </a:r>
            <a:endParaRPr lang="tr-TR" sz="2000" dirty="0"/>
          </a:p>
        </p:txBody>
      </p:sp>
      <p:sp>
        <p:nvSpPr>
          <p:cNvPr id="3" name="2 İçerik Yer Tutucusu"/>
          <p:cNvSpPr>
            <a:spLocks noGrp="1"/>
          </p:cNvSpPr>
          <p:nvPr>
            <p:ph idx="1"/>
          </p:nvPr>
        </p:nvSpPr>
        <p:spPr>
          <a:xfrm>
            <a:off x="457200" y="3786190"/>
            <a:ext cx="7239000" cy="2669546"/>
          </a:xfrm>
        </p:spPr>
        <p:txBody>
          <a:bodyPr/>
          <a:lstStyle/>
          <a:p>
            <a:r>
              <a:rPr lang="tr-TR" dirty="0" err="1" smtClean="0"/>
              <a:t>Sleep</a:t>
            </a:r>
            <a:r>
              <a:rPr lang="tr-TR" dirty="0" smtClean="0"/>
              <a:t> komutu ekrana basma hızını belirliyor. </a:t>
            </a:r>
            <a:r>
              <a:rPr lang="tr-TR" smtClean="0"/>
              <a:t>Cls</a:t>
            </a:r>
            <a:r>
              <a:rPr lang="tr-TR" dirty="0" smtClean="0"/>
              <a:t> oyunlarda yapılan </a:t>
            </a:r>
            <a:r>
              <a:rPr lang="tr-TR" dirty="0" err="1" smtClean="0"/>
              <a:t>bi</a:t>
            </a:r>
            <a:r>
              <a:rPr lang="tr-TR" dirty="0" smtClean="0"/>
              <a:t> kod. </a:t>
            </a:r>
            <a:endParaRPr lang="tr-T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dirty="0" err="1" smtClean="0"/>
              <a:t>Snake</a:t>
            </a:r>
            <a:r>
              <a:rPr lang="tr-TR" dirty="0" smtClean="0"/>
              <a:t> oyunu </a:t>
            </a:r>
            <a:r>
              <a:rPr lang="tr-TR" dirty="0" err="1" smtClean="0"/>
              <a:t>tarİhÇesİ</a:t>
            </a:r>
            <a:endParaRPr lang="tr-TR" dirty="0"/>
          </a:p>
        </p:txBody>
      </p:sp>
      <p:sp>
        <p:nvSpPr>
          <p:cNvPr id="3" name="2 İçerik Yer Tutucusu"/>
          <p:cNvSpPr>
            <a:spLocks noGrp="1"/>
          </p:cNvSpPr>
          <p:nvPr>
            <p:ph idx="1"/>
          </p:nvPr>
        </p:nvSpPr>
        <p:spPr/>
        <p:txBody>
          <a:bodyPr/>
          <a:lstStyle/>
          <a:p>
            <a:r>
              <a:rPr lang="tr-TR" dirty="0" err="1" smtClean="0"/>
              <a:t>Snake</a:t>
            </a:r>
            <a:r>
              <a:rPr lang="tr-TR" dirty="0" smtClean="0"/>
              <a:t> oyunu 1976 ta </a:t>
            </a:r>
            <a:r>
              <a:rPr lang="tr-TR" dirty="0" err="1" smtClean="0"/>
              <a:t>Gremlin</a:t>
            </a:r>
            <a:r>
              <a:rPr lang="tr-TR" dirty="0" smtClean="0"/>
              <a:t> tarafından geliştirilen ve yayınlanan </a:t>
            </a:r>
            <a:r>
              <a:rPr lang="tr-TR" dirty="0" err="1" smtClean="0"/>
              <a:t>Arcade</a:t>
            </a:r>
            <a:r>
              <a:rPr lang="tr-TR" dirty="0" smtClean="0"/>
              <a:t> oyunu ablukasına dayanıyor. 1978 yılında atari A.Ş. Tarafından ev konsolu versiyonu yapılmıştır. </a:t>
            </a:r>
            <a:r>
              <a:rPr lang="tr-TR" dirty="0" err="1" smtClean="0"/>
              <a:t>Snake</a:t>
            </a:r>
            <a:r>
              <a:rPr lang="tr-TR" dirty="0" smtClean="0"/>
              <a:t> in ilk bilgisayar versiyonu 1978 de ABD den Peter </a:t>
            </a:r>
            <a:r>
              <a:rPr lang="tr-TR" dirty="0" err="1" smtClean="0"/>
              <a:t>Trefonas</a:t>
            </a:r>
            <a:r>
              <a:rPr lang="tr-TR" dirty="0" smtClean="0"/>
              <a:t> tarafından programlandı ve aynı yıl CLOAD dergisi tarafından yayınlandı. 1997 yılında Nokia 3310 telefonlarında </a:t>
            </a:r>
            <a:r>
              <a:rPr lang="tr-TR" dirty="0" err="1" smtClean="0"/>
              <a:t>snake</a:t>
            </a:r>
            <a:r>
              <a:rPr lang="tr-TR" dirty="0" smtClean="0"/>
              <a:t> oyunu yüklü şekilde satılmasının ardından </a:t>
            </a:r>
            <a:r>
              <a:rPr lang="tr-TR" dirty="0" err="1" smtClean="0"/>
              <a:t>snake</a:t>
            </a:r>
            <a:r>
              <a:rPr lang="tr-TR" dirty="0" smtClean="0"/>
              <a:t> oyununa daha da ilgi duyuldu.   </a:t>
            </a:r>
            <a:endParaRPr lang="tr-T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dirty="0" err="1" smtClean="0"/>
              <a:t>Nasil</a:t>
            </a:r>
            <a:r>
              <a:rPr lang="tr-TR" dirty="0" smtClean="0"/>
              <a:t> </a:t>
            </a:r>
            <a:r>
              <a:rPr lang="tr-TR" dirty="0" err="1" smtClean="0"/>
              <a:t>oynanir</a:t>
            </a:r>
            <a:r>
              <a:rPr lang="tr-TR" dirty="0" smtClean="0"/>
              <a:t>?</a:t>
            </a:r>
            <a:endParaRPr lang="tr-TR" dirty="0"/>
          </a:p>
        </p:txBody>
      </p:sp>
      <p:sp>
        <p:nvSpPr>
          <p:cNvPr id="3" name="2 İçerik Yer Tutucusu"/>
          <p:cNvSpPr>
            <a:spLocks noGrp="1"/>
          </p:cNvSpPr>
          <p:nvPr>
            <p:ph idx="1"/>
          </p:nvPr>
        </p:nvSpPr>
        <p:spPr/>
        <p:txBody>
          <a:bodyPr/>
          <a:lstStyle/>
          <a:p>
            <a:r>
              <a:rPr lang="tr-TR" dirty="0" smtClean="0"/>
              <a:t>Oyuncu sınırlanmış bir x , y düzleminde sağ , sol , üst ve alt yön tuşlarıyla yılanı yönlendirir ve çeşitli noktalarda bulunan X yemeğini yemeğe çalışır. Bu şekilde yılan yedikçe uzamaya baslar. Yılan x , y düzleminin dışına çıktığında oyuncu kaybeder.</a:t>
            </a:r>
            <a:endParaRPr lang="tr-T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dirty="0" smtClean="0"/>
              <a:t> #</a:t>
            </a:r>
            <a:r>
              <a:rPr lang="tr-TR" dirty="0" err="1" smtClean="0"/>
              <a:t>include</a:t>
            </a:r>
            <a:r>
              <a:rPr lang="tr-TR" dirty="0" smtClean="0"/>
              <a:t> &lt;</a:t>
            </a:r>
            <a:r>
              <a:rPr lang="tr-TR" dirty="0" err="1" smtClean="0"/>
              <a:t>iostream</a:t>
            </a:r>
            <a:r>
              <a:rPr lang="tr-TR" dirty="0" smtClean="0"/>
              <a:t>&gt;</a:t>
            </a:r>
            <a:br>
              <a:rPr lang="tr-TR" dirty="0" smtClean="0"/>
            </a:br>
            <a:r>
              <a:rPr lang="tr-TR" dirty="0" smtClean="0"/>
              <a:t>#</a:t>
            </a:r>
            <a:r>
              <a:rPr lang="tr-TR" dirty="0" err="1" smtClean="0"/>
              <a:t>include</a:t>
            </a:r>
            <a:r>
              <a:rPr lang="tr-TR" dirty="0" smtClean="0"/>
              <a:t> &lt;</a:t>
            </a:r>
            <a:r>
              <a:rPr lang="tr-TR" dirty="0" err="1" smtClean="0"/>
              <a:t>windows</a:t>
            </a:r>
            <a:r>
              <a:rPr lang="tr-TR" dirty="0" smtClean="0"/>
              <a:t>.h&gt;</a:t>
            </a:r>
            <a:endParaRPr lang="tr-TR" dirty="0"/>
          </a:p>
        </p:txBody>
      </p:sp>
      <p:sp>
        <p:nvSpPr>
          <p:cNvPr id="3" name="2 İçerik Yer Tutucusu"/>
          <p:cNvSpPr>
            <a:spLocks noGrp="1"/>
          </p:cNvSpPr>
          <p:nvPr>
            <p:ph idx="1"/>
          </p:nvPr>
        </p:nvSpPr>
        <p:spPr/>
        <p:txBody>
          <a:bodyPr/>
          <a:lstStyle/>
          <a:p>
            <a:r>
              <a:rPr lang="tr-TR" dirty="0" smtClean="0"/>
              <a:t>C++ diline göre </a:t>
            </a:r>
            <a:r>
              <a:rPr lang="tr-TR" dirty="0" err="1" smtClean="0"/>
              <a:t>windows</a:t>
            </a:r>
            <a:r>
              <a:rPr lang="tr-TR" dirty="0" smtClean="0"/>
              <a:t> </a:t>
            </a:r>
            <a:r>
              <a:rPr lang="tr-TR" dirty="0" err="1" smtClean="0"/>
              <a:t>api</a:t>
            </a:r>
            <a:r>
              <a:rPr lang="tr-TR" dirty="0" smtClean="0"/>
              <a:t> </a:t>
            </a:r>
            <a:r>
              <a:rPr lang="tr-TR" dirty="0" err="1" smtClean="0"/>
              <a:t>lerinin</a:t>
            </a:r>
            <a:r>
              <a:rPr lang="tr-TR" dirty="0" smtClean="0"/>
              <a:t> tüm fonksiyonlarının tanımını anlatmak için kullanılan dosyadır. Windows.h ile bazı verilere erişebiliriz. Örneğin </a:t>
            </a:r>
            <a:r>
              <a:rPr lang="tr-TR" dirty="0" err="1" smtClean="0"/>
              <a:t>input</a:t>
            </a:r>
            <a:r>
              <a:rPr lang="tr-TR" dirty="0" smtClean="0"/>
              <a:t> </a:t>
            </a:r>
            <a:r>
              <a:rPr lang="tr-TR" dirty="0" err="1" smtClean="0"/>
              <a:t>class</a:t>
            </a:r>
            <a:r>
              <a:rPr lang="tr-TR" dirty="0" smtClean="0"/>
              <a:t> ı olmaz ise girilen veri çalışmaz. Fonksiyonları sağlayan kütüphanedir. </a:t>
            </a:r>
            <a:endParaRPr lang="tr-T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785850" y="0"/>
            <a:ext cx="8929750" cy="3894802"/>
          </a:xfrm>
        </p:spPr>
        <p:txBody>
          <a:bodyPr>
            <a:noAutofit/>
          </a:bodyPr>
          <a:lstStyle/>
          <a:p>
            <a:pPr algn="l"/>
            <a:r>
              <a:rPr lang="tr-TR" sz="2000" dirty="0" smtClean="0"/>
              <a:t/>
            </a:r>
            <a:br>
              <a:rPr lang="tr-TR" sz="2000" dirty="0" smtClean="0"/>
            </a:br>
            <a:r>
              <a:rPr lang="tr-TR" sz="2000" dirty="0" smtClean="0"/>
              <a:t>	</a:t>
            </a:r>
            <a:r>
              <a:rPr lang="tr-TR" sz="2000" dirty="0" err="1" smtClean="0"/>
              <a:t>void</a:t>
            </a:r>
            <a:r>
              <a:rPr lang="tr-TR" sz="2000" dirty="0" smtClean="0"/>
              <a:t> </a:t>
            </a:r>
            <a:r>
              <a:rPr lang="tr-TR" sz="2000" dirty="0" err="1" smtClean="0"/>
              <a:t>get</a:t>
            </a:r>
            <a:r>
              <a:rPr lang="tr-TR" sz="2000" dirty="0" smtClean="0"/>
              <a:t>_</a:t>
            </a:r>
            <a:r>
              <a:rPr lang="tr-TR" sz="2000" dirty="0" err="1" smtClean="0"/>
              <a:t>input</a:t>
            </a:r>
            <a:r>
              <a:rPr lang="tr-TR" sz="2000" dirty="0" smtClean="0"/>
              <a:t>(</a:t>
            </a:r>
            <a:r>
              <a:rPr lang="tr-TR" sz="2000" dirty="0" err="1" smtClean="0"/>
              <a:t>const</a:t>
            </a:r>
            <a:r>
              <a:rPr lang="tr-TR" sz="2000" dirty="0" smtClean="0"/>
              <a:t> alan &amp; </a:t>
            </a:r>
            <a:r>
              <a:rPr lang="tr-TR" sz="2000" dirty="0" err="1" smtClean="0"/>
              <a:t>alanim</a:t>
            </a:r>
            <a:r>
              <a:rPr lang="tr-TR" sz="2000" dirty="0" smtClean="0"/>
              <a:t>) {</a:t>
            </a:r>
            <a:br>
              <a:rPr lang="tr-TR" sz="2000" dirty="0" smtClean="0"/>
            </a:br>
            <a:r>
              <a:rPr lang="tr-TR" sz="2000" dirty="0" smtClean="0"/>
              <a:t>		</a:t>
            </a:r>
            <a:r>
              <a:rPr lang="tr-TR" sz="2000" dirty="0" err="1" smtClean="0"/>
              <a:t>if</a:t>
            </a:r>
            <a:r>
              <a:rPr lang="tr-TR" sz="2000" dirty="0" smtClean="0"/>
              <a:t> (</a:t>
            </a:r>
            <a:r>
              <a:rPr lang="tr-TR" sz="2000" dirty="0" err="1" smtClean="0"/>
              <a:t>GetAsyncKeyState</a:t>
            </a:r>
            <a:r>
              <a:rPr lang="tr-TR" sz="2000" dirty="0" smtClean="0"/>
              <a:t>(VK_UP) &amp;&amp; yon != ASAGI) {</a:t>
            </a:r>
            <a:br>
              <a:rPr lang="tr-TR" sz="2000" dirty="0" smtClean="0"/>
            </a:br>
            <a:r>
              <a:rPr lang="tr-TR" sz="2000" dirty="0" smtClean="0"/>
              <a:t>			yon = YUKARI;</a:t>
            </a:r>
            <a:br>
              <a:rPr lang="tr-TR" sz="2000" dirty="0" smtClean="0"/>
            </a:br>
            <a:r>
              <a:rPr lang="tr-TR" sz="2000" dirty="0" smtClean="0"/>
              <a:t>		}</a:t>
            </a:r>
            <a:br>
              <a:rPr lang="tr-TR" sz="2000" dirty="0" smtClean="0"/>
            </a:br>
            <a:r>
              <a:rPr lang="tr-TR" sz="2000" dirty="0" smtClean="0"/>
              <a:t>		</a:t>
            </a:r>
            <a:r>
              <a:rPr lang="tr-TR" sz="2000" dirty="0" err="1" smtClean="0"/>
              <a:t>if</a:t>
            </a:r>
            <a:r>
              <a:rPr lang="tr-TR" sz="2000" dirty="0" smtClean="0"/>
              <a:t> (</a:t>
            </a:r>
            <a:r>
              <a:rPr lang="tr-TR" sz="2000" dirty="0" err="1" smtClean="0"/>
              <a:t>GetAsyncKeyState</a:t>
            </a:r>
            <a:r>
              <a:rPr lang="tr-TR" sz="2000" dirty="0" smtClean="0"/>
              <a:t>(VK_DOWN) &amp;&amp; yon != YUKARI) {</a:t>
            </a:r>
            <a:br>
              <a:rPr lang="tr-TR" sz="2000" dirty="0" smtClean="0"/>
            </a:br>
            <a:r>
              <a:rPr lang="tr-TR" sz="2000" dirty="0" smtClean="0"/>
              <a:t>			yon = ASAGI;</a:t>
            </a:r>
            <a:br>
              <a:rPr lang="tr-TR" sz="2000" dirty="0" smtClean="0"/>
            </a:br>
            <a:r>
              <a:rPr lang="tr-TR" sz="2000" dirty="0" smtClean="0"/>
              <a:t>		}</a:t>
            </a:r>
            <a:br>
              <a:rPr lang="tr-TR" sz="2000" dirty="0" smtClean="0"/>
            </a:br>
            <a:r>
              <a:rPr lang="tr-TR" sz="2000" dirty="0" smtClean="0"/>
              <a:t>		</a:t>
            </a:r>
            <a:r>
              <a:rPr lang="tr-TR" sz="2000" dirty="0" err="1" smtClean="0"/>
              <a:t>if</a:t>
            </a:r>
            <a:r>
              <a:rPr lang="tr-TR" sz="2000" dirty="0" smtClean="0"/>
              <a:t> (</a:t>
            </a:r>
            <a:r>
              <a:rPr lang="tr-TR" sz="2000" dirty="0" err="1" smtClean="0"/>
              <a:t>GetAsyncKeyState</a:t>
            </a:r>
            <a:r>
              <a:rPr lang="tr-TR" sz="2000" dirty="0" smtClean="0"/>
              <a:t>(VK_LEFT) &amp;&amp; yon != SAG) {</a:t>
            </a:r>
            <a:br>
              <a:rPr lang="tr-TR" sz="2000" dirty="0" smtClean="0"/>
            </a:br>
            <a:r>
              <a:rPr lang="tr-TR" sz="2000" dirty="0" smtClean="0"/>
              <a:t>			yon = SOL;</a:t>
            </a:r>
            <a:br>
              <a:rPr lang="tr-TR" sz="2000" dirty="0" smtClean="0"/>
            </a:br>
            <a:r>
              <a:rPr lang="tr-TR" sz="2000" dirty="0" smtClean="0"/>
              <a:t>		}</a:t>
            </a:r>
            <a:br>
              <a:rPr lang="tr-TR" sz="2000" dirty="0" smtClean="0"/>
            </a:br>
            <a:r>
              <a:rPr lang="tr-TR" sz="2000" dirty="0" smtClean="0"/>
              <a:t>		</a:t>
            </a:r>
            <a:r>
              <a:rPr lang="tr-TR" sz="2000" dirty="0" err="1" smtClean="0"/>
              <a:t>if</a:t>
            </a:r>
            <a:r>
              <a:rPr lang="tr-TR" sz="2000" dirty="0" smtClean="0"/>
              <a:t> (</a:t>
            </a:r>
            <a:r>
              <a:rPr lang="tr-TR" sz="2000" dirty="0" err="1" smtClean="0"/>
              <a:t>GetAsyncKeyState</a:t>
            </a:r>
            <a:r>
              <a:rPr lang="tr-TR" sz="2000" dirty="0" smtClean="0"/>
              <a:t>(VK_RIGHT) &amp;&amp; yon != SOL) {</a:t>
            </a:r>
            <a:br>
              <a:rPr lang="tr-TR" sz="2000" dirty="0" smtClean="0"/>
            </a:br>
            <a:r>
              <a:rPr lang="tr-TR" sz="2000" dirty="0" smtClean="0"/>
              <a:t>			yon = SAG;</a:t>
            </a:r>
            <a:endParaRPr lang="tr-TR" sz="2000" dirty="0"/>
          </a:p>
        </p:txBody>
      </p:sp>
      <p:sp>
        <p:nvSpPr>
          <p:cNvPr id="3" name="2 İçerik Yer Tutucusu"/>
          <p:cNvSpPr>
            <a:spLocks noGrp="1"/>
          </p:cNvSpPr>
          <p:nvPr>
            <p:ph idx="1"/>
          </p:nvPr>
        </p:nvSpPr>
        <p:spPr>
          <a:xfrm>
            <a:off x="0" y="4500570"/>
            <a:ext cx="7786710" cy="1643074"/>
          </a:xfrm>
        </p:spPr>
        <p:txBody>
          <a:bodyPr>
            <a:normAutofit fontScale="92500"/>
          </a:bodyPr>
          <a:lstStyle/>
          <a:p>
            <a:r>
              <a:rPr lang="tr-TR" dirty="0" smtClean="0"/>
              <a:t>Kütüphanesinde yılanı yön tuşlarıyla aşağı yukarı sağ ve sola  yönlendirmek için bu kodu kullandık. Eğer yön aşağı değilse yukarı yönlendiriyoruz eğer yön yukarı değilse aşağı yönlendiriyoruz. Aynı şekilde sağ ve sol içinde geçerli. Yani yılan aşağı giderken </a:t>
            </a:r>
            <a:r>
              <a:rPr lang="tr-TR" smtClean="0"/>
              <a:t>yukarı çıkamaz.</a:t>
            </a:r>
            <a:endParaRPr lang="tr-T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620688"/>
            <a:ext cx="7239000" cy="2088232"/>
          </a:xfrm>
        </p:spPr>
        <p:txBody>
          <a:bodyPr>
            <a:noAutofit/>
          </a:bodyPr>
          <a:lstStyle/>
          <a:p>
            <a:pPr algn="l"/>
            <a:r>
              <a:rPr lang="tr-TR" sz="2000" dirty="0" err="1"/>
              <a:t>class</a:t>
            </a:r>
            <a:r>
              <a:rPr lang="tr-TR" sz="2000" dirty="0"/>
              <a:t> alan {</a:t>
            </a:r>
            <a:br>
              <a:rPr lang="tr-TR" sz="2000" dirty="0"/>
            </a:br>
            <a:r>
              <a:rPr lang="tr-TR" sz="2000" dirty="0"/>
              <a:t>	</a:t>
            </a:r>
            <a:r>
              <a:rPr lang="tr-TR" sz="2000" dirty="0" err="1"/>
              <a:t>static</a:t>
            </a:r>
            <a:r>
              <a:rPr lang="tr-TR" sz="2000" dirty="0"/>
              <a:t> </a:t>
            </a:r>
            <a:r>
              <a:rPr lang="tr-TR" sz="2000" dirty="0" err="1"/>
              <a:t>const</a:t>
            </a:r>
            <a:r>
              <a:rPr lang="tr-TR" sz="2000" dirty="0"/>
              <a:t> </a:t>
            </a:r>
            <a:r>
              <a:rPr lang="tr-TR" sz="2000" dirty="0" err="1"/>
              <a:t>int</a:t>
            </a:r>
            <a:r>
              <a:rPr lang="tr-TR" sz="2000" dirty="0"/>
              <a:t> </a:t>
            </a:r>
            <a:r>
              <a:rPr lang="tr-TR" sz="2000" dirty="0" err="1"/>
              <a:t>yukseklik</a:t>
            </a:r>
            <a:r>
              <a:rPr lang="tr-TR" sz="2000" dirty="0"/>
              <a:t>;</a:t>
            </a:r>
            <a:br>
              <a:rPr lang="tr-TR" sz="2000" dirty="0"/>
            </a:br>
            <a:r>
              <a:rPr lang="tr-TR" sz="2000" dirty="0"/>
              <a:t>	</a:t>
            </a:r>
            <a:r>
              <a:rPr lang="tr-TR" sz="2000" dirty="0" err="1"/>
              <a:t>static</a:t>
            </a:r>
            <a:r>
              <a:rPr lang="tr-TR" sz="2000" dirty="0"/>
              <a:t> </a:t>
            </a:r>
            <a:r>
              <a:rPr lang="tr-TR" sz="2000" dirty="0" err="1"/>
              <a:t>const</a:t>
            </a:r>
            <a:r>
              <a:rPr lang="tr-TR" sz="2000" dirty="0"/>
              <a:t> </a:t>
            </a:r>
            <a:r>
              <a:rPr lang="tr-TR" sz="2000" dirty="0" err="1"/>
              <a:t>int</a:t>
            </a:r>
            <a:r>
              <a:rPr lang="tr-TR" sz="2000" dirty="0"/>
              <a:t> </a:t>
            </a:r>
            <a:r>
              <a:rPr lang="tr-TR" sz="2000" dirty="0" err="1"/>
              <a:t>genislik</a:t>
            </a:r>
            <a:r>
              <a:rPr lang="tr-TR" sz="2000" dirty="0"/>
              <a:t>;</a:t>
            </a:r>
            <a:br>
              <a:rPr lang="tr-TR" sz="2000" dirty="0"/>
            </a:br>
            <a:r>
              <a:rPr lang="tr-TR" sz="2000" dirty="0"/>
              <a:t>	</a:t>
            </a:r>
            <a:r>
              <a:rPr lang="tr-TR" sz="2000" dirty="0" err="1"/>
              <a:t>char</a:t>
            </a:r>
            <a:r>
              <a:rPr lang="tr-TR" sz="2000" dirty="0"/>
              <a:t> ** </a:t>
            </a:r>
            <a:r>
              <a:rPr lang="tr-TR" sz="2000" dirty="0" err="1"/>
              <a:t>alanim</a:t>
            </a:r>
            <a:r>
              <a:rPr lang="tr-TR" sz="2000" dirty="0"/>
              <a:t>;</a:t>
            </a:r>
            <a:br>
              <a:rPr lang="tr-TR" sz="2000" dirty="0"/>
            </a:br>
            <a:r>
              <a:rPr lang="tr-TR" sz="2000" dirty="0"/>
              <a:t>	alan(</a:t>
            </a:r>
            <a:r>
              <a:rPr lang="tr-TR" sz="2000" dirty="0" err="1"/>
              <a:t>const</a:t>
            </a:r>
            <a:r>
              <a:rPr lang="tr-TR" sz="2000" dirty="0"/>
              <a:t> alan &amp;);</a:t>
            </a:r>
            <a:br>
              <a:rPr lang="tr-TR" sz="2000" dirty="0"/>
            </a:br>
            <a:r>
              <a:rPr lang="tr-TR" sz="2000" dirty="0"/>
              <a:t>	alan </a:t>
            </a:r>
            <a:r>
              <a:rPr lang="tr-TR" sz="2000" dirty="0" err="1"/>
              <a:t>operator</a:t>
            </a:r>
            <a:r>
              <a:rPr lang="tr-TR" sz="2000" dirty="0"/>
              <a:t> = (</a:t>
            </a:r>
            <a:r>
              <a:rPr lang="tr-TR" sz="2000" dirty="0" err="1"/>
              <a:t>const</a:t>
            </a:r>
            <a:r>
              <a:rPr lang="tr-TR" sz="2000" dirty="0"/>
              <a:t> alan </a:t>
            </a:r>
            <a:r>
              <a:rPr lang="tr-TR" sz="2000" dirty="0" smtClean="0"/>
              <a:t>&amp;)</a:t>
            </a:r>
            <a:endParaRPr lang="tr-TR" sz="2000" dirty="0"/>
          </a:p>
        </p:txBody>
      </p:sp>
      <p:sp>
        <p:nvSpPr>
          <p:cNvPr id="3" name="2 İçerik Yer Tutucusu"/>
          <p:cNvSpPr>
            <a:spLocks noGrp="1"/>
          </p:cNvSpPr>
          <p:nvPr>
            <p:ph idx="1"/>
          </p:nvPr>
        </p:nvSpPr>
        <p:spPr>
          <a:xfrm>
            <a:off x="457200" y="3068960"/>
            <a:ext cx="7239000" cy="3386776"/>
          </a:xfrm>
        </p:spPr>
        <p:txBody>
          <a:bodyPr/>
          <a:lstStyle/>
          <a:p>
            <a:r>
              <a:rPr lang="tr-TR" dirty="0" smtClean="0"/>
              <a:t>Class alan ile ekranımızın boyutunu belirledik ve </a:t>
            </a:r>
            <a:r>
              <a:rPr lang="tr-TR" dirty="0" err="1" smtClean="0"/>
              <a:t>static</a:t>
            </a:r>
            <a:r>
              <a:rPr lang="tr-TR" dirty="0" smtClean="0"/>
              <a:t> </a:t>
            </a:r>
            <a:r>
              <a:rPr lang="tr-TR" dirty="0" err="1" smtClean="0"/>
              <a:t>const</a:t>
            </a:r>
            <a:r>
              <a:rPr lang="tr-TR" dirty="0" smtClean="0"/>
              <a:t> </a:t>
            </a:r>
            <a:r>
              <a:rPr lang="tr-TR" dirty="0" err="1" smtClean="0"/>
              <a:t>integer</a:t>
            </a:r>
            <a:r>
              <a:rPr lang="tr-TR" dirty="0" smtClean="0"/>
              <a:t> ile değiştirilemez sabit olduğunu yazdık.</a:t>
            </a:r>
          </a:p>
          <a:p>
            <a:r>
              <a:rPr lang="tr-TR" dirty="0" smtClean="0"/>
              <a:t>Class alan kısmına dışarıdan erişilemez ve alanın </a:t>
            </a:r>
            <a:r>
              <a:rPr lang="tr-TR" dirty="0" err="1" smtClean="0"/>
              <a:t>constructor</a:t>
            </a:r>
            <a:r>
              <a:rPr lang="tr-TR" dirty="0" smtClean="0"/>
              <a:t> yani yapıcı olduğunu yazdık.</a:t>
            </a:r>
          </a:p>
          <a:p>
            <a:endParaRPr lang="tr-T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320040"/>
            <a:ext cx="7239000" cy="2388880"/>
          </a:xfrm>
        </p:spPr>
        <p:txBody>
          <a:bodyPr>
            <a:noAutofit/>
          </a:bodyPr>
          <a:lstStyle/>
          <a:p>
            <a:pPr algn="l"/>
            <a:r>
              <a:rPr lang="tr-TR" sz="2000" dirty="0" err="1"/>
              <a:t>public</a:t>
            </a:r>
            <a:r>
              <a:rPr lang="tr-TR" sz="2000" dirty="0"/>
              <a:t>:</a:t>
            </a:r>
            <a:br>
              <a:rPr lang="tr-TR" sz="2000" dirty="0"/>
            </a:br>
            <a:r>
              <a:rPr lang="tr-TR" sz="2000" dirty="0"/>
              <a:t>	</a:t>
            </a:r>
            <a:r>
              <a:rPr lang="tr-TR" sz="2000" dirty="0" err="1"/>
              <a:t>yilan</a:t>
            </a:r>
            <a:r>
              <a:rPr lang="tr-TR" sz="2000" dirty="0"/>
              <a:t>(</a:t>
            </a:r>
            <a:r>
              <a:rPr lang="tr-TR" sz="2000" dirty="0" err="1"/>
              <a:t>int</a:t>
            </a:r>
            <a:r>
              <a:rPr lang="tr-TR" sz="2000" dirty="0"/>
              <a:t> x, </a:t>
            </a:r>
            <a:r>
              <a:rPr lang="tr-TR" sz="2000" dirty="0" err="1"/>
              <a:t>int</a:t>
            </a:r>
            <a:r>
              <a:rPr lang="tr-TR" sz="2000" dirty="0"/>
              <a:t> y) :</a:t>
            </a:r>
            <a:br>
              <a:rPr lang="tr-TR" sz="2000" dirty="0"/>
            </a:br>
            <a:r>
              <a:rPr lang="tr-TR" sz="2000" dirty="0"/>
              <a:t>		sembol('O'), </a:t>
            </a:r>
            <a:r>
              <a:rPr lang="tr-TR" sz="2000" dirty="0" err="1"/>
              <a:t>yilan_kafasi</a:t>
            </a:r>
            <a:r>
              <a:rPr lang="tr-TR" sz="2000" dirty="0"/>
              <a:t>('@'), poz(),</a:t>
            </a:r>
            <a:br>
              <a:rPr lang="tr-TR" sz="2000" dirty="0"/>
            </a:br>
            <a:r>
              <a:rPr lang="tr-TR" sz="2000" dirty="0"/>
              <a:t>		</a:t>
            </a:r>
            <a:r>
              <a:rPr lang="tr-TR" sz="2000" dirty="0" err="1"/>
              <a:t>hiz</a:t>
            </a:r>
            <a:r>
              <a:rPr lang="tr-TR" sz="2000" dirty="0"/>
              <a:t>(1), boyut(1), yon(SAG),</a:t>
            </a:r>
            <a:br>
              <a:rPr lang="tr-TR" sz="2000" dirty="0"/>
            </a:br>
            <a:r>
              <a:rPr lang="tr-TR" sz="2000" dirty="0"/>
              <a:t>		kafa(poz[0]), </a:t>
            </a:r>
            <a:r>
              <a:rPr lang="tr-TR" sz="2000" dirty="0" err="1"/>
              <a:t>donebilir</a:t>
            </a:r>
            <a:r>
              <a:rPr lang="tr-TR" sz="2000" dirty="0"/>
              <a:t>(</a:t>
            </a:r>
            <a:r>
              <a:rPr lang="tr-TR" sz="2000" dirty="0" err="1"/>
              <a:t>true</a:t>
            </a:r>
            <a:r>
              <a:rPr lang="tr-TR" sz="2000" dirty="0"/>
              <a:t>)</a:t>
            </a:r>
            <a:br>
              <a:rPr lang="tr-TR" sz="2000" dirty="0"/>
            </a:br>
            <a:r>
              <a:rPr lang="tr-TR" sz="2000" dirty="0"/>
              <a:t>	</a:t>
            </a:r>
            <a:br>
              <a:rPr lang="tr-TR" sz="2000" dirty="0"/>
            </a:br>
            <a:endParaRPr lang="tr-TR" sz="2000" dirty="0"/>
          </a:p>
        </p:txBody>
      </p:sp>
      <p:sp>
        <p:nvSpPr>
          <p:cNvPr id="3" name="İçerik Yer Tutucusu 2"/>
          <p:cNvSpPr>
            <a:spLocks noGrp="1"/>
          </p:cNvSpPr>
          <p:nvPr>
            <p:ph idx="1"/>
          </p:nvPr>
        </p:nvSpPr>
        <p:spPr>
          <a:xfrm>
            <a:off x="457200" y="3284984"/>
            <a:ext cx="7239000" cy="3170752"/>
          </a:xfrm>
        </p:spPr>
        <p:txBody>
          <a:bodyPr/>
          <a:lstStyle/>
          <a:p>
            <a:r>
              <a:rPr lang="tr-TR" dirty="0" smtClean="0"/>
              <a:t>Yılan kafası ‘@’ işareti ile belirledik.</a:t>
            </a:r>
          </a:p>
          <a:p>
            <a:r>
              <a:rPr lang="tr-TR" dirty="0" smtClean="0"/>
              <a:t>Hızını ve boyutunu 1 ayarladık.</a:t>
            </a:r>
          </a:p>
          <a:p>
            <a:r>
              <a:rPr lang="tr-TR" dirty="0" smtClean="0"/>
              <a:t>Yılanın harekete geçme yönünü sağ belirledik.</a:t>
            </a:r>
          </a:p>
          <a:p>
            <a:r>
              <a:rPr lang="tr-TR" dirty="0" smtClean="0"/>
              <a:t>Yılanın ters tarafa </a:t>
            </a:r>
            <a:r>
              <a:rPr lang="tr-TR" dirty="0" err="1" smtClean="0"/>
              <a:t>dönebilirliğini</a:t>
            </a:r>
            <a:r>
              <a:rPr lang="tr-TR" dirty="0" smtClean="0"/>
              <a:t> belirledik.</a:t>
            </a:r>
            <a:endParaRPr lang="tr-TR" dirty="0"/>
          </a:p>
        </p:txBody>
      </p:sp>
    </p:spTree>
    <p:extLst>
      <p:ext uri="{BB962C8B-B14F-4D97-AF65-F5344CB8AC3E}">
        <p14:creationId xmlns:p14="http://schemas.microsoft.com/office/powerpoint/2010/main" val="3082300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28596" y="1000108"/>
            <a:ext cx="7239000" cy="2316872"/>
          </a:xfrm>
        </p:spPr>
        <p:txBody>
          <a:bodyPr>
            <a:noAutofit/>
          </a:bodyPr>
          <a:lstStyle/>
          <a:p>
            <a:pPr algn="l"/>
            <a:r>
              <a:rPr lang="tr-TR" sz="2000" dirty="0"/>
              <a:t>~alan() {</a:t>
            </a:r>
            <a:br>
              <a:rPr lang="tr-TR" sz="2000" dirty="0"/>
            </a:br>
            <a:r>
              <a:rPr lang="tr-TR" sz="2000" dirty="0"/>
              <a:t>		</a:t>
            </a:r>
            <a:r>
              <a:rPr lang="tr-TR" sz="2000" dirty="0" err="1"/>
              <a:t>for</a:t>
            </a:r>
            <a:r>
              <a:rPr lang="tr-TR" sz="2000" dirty="0"/>
              <a:t> (</a:t>
            </a:r>
            <a:r>
              <a:rPr lang="tr-TR" sz="2000" dirty="0" err="1"/>
              <a:t>int</a:t>
            </a:r>
            <a:r>
              <a:rPr lang="tr-TR" sz="2000" dirty="0"/>
              <a:t> c = 0; c &lt; alan::</a:t>
            </a:r>
            <a:r>
              <a:rPr lang="tr-TR" sz="2000" dirty="0" err="1"/>
              <a:t>yukseklik</a:t>
            </a:r>
            <a:r>
              <a:rPr lang="tr-TR" sz="2000" dirty="0"/>
              <a:t>; ++c) {</a:t>
            </a:r>
            <a:br>
              <a:rPr lang="tr-TR" sz="2000" dirty="0"/>
            </a:br>
            <a:r>
              <a:rPr lang="tr-TR" sz="2000" dirty="0"/>
              <a:t>			</a:t>
            </a:r>
            <a:r>
              <a:rPr lang="tr-TR" sz="2000" dirty="0" err="1"/>
              <a:t>delete</a:t>
            </a:r>
            <a:r>
              <a:rPr lang="tr-TR" sz="2000" dirty="0"/>
              <a:t>[] </a:t>
            </a:r>
            <a:r>
              <a:rPr lang="tr-TR" sz="2000" dirty="0" err="1"/>
              <a:t>alanim</a:t>
            </a:r>
            <a:r>
              <a:rPr lang="tr-TR" sz="2000" dirty="0"/>
              <a:t>[c];</a:t>
            </a:r>
            <a:br>
              <a:rPr lang="tr-TR" sz="2000" dirty="0"/>
            </a:br>
            <a:r>
              <a:rPr lang="tr-TR" sz="2000" dirty="0"/>
              <a:t>		}</a:t>
            </a:r>
            <a:br>
              <a:rPr lang="tr-TR" sz="2000" dirty="0"/>
            </a:br>
            <a:r>
              <a:rPr lang="tr-TR" sz="2000" dirty="0"/>
              <a:t>		</a:t>
            </a:r>
            <a:r>
              <a:rPr lang="tr-TR" sz="2000" dirty="0" err="1"/>
              <a:t>delete</a:t>
            </a:r>
            <a:r>
              <a:rPr lang="tr-TR" sz="2000" dirty="0"/>
              <a:t>[] </a:t>
            </a:r>
            <a:r>
              <a:rPr lang="tr-TR" sz="2000" dirty="0" err="1"/>
              <a:t>alanim</a:t>
            </a:r>
            <a:r>
              <a:rPr lang="tr-TR" sz="2000" dirty="0"/>
              <a:t>;</a:t>
            </a:r>
            <a:br>
              <a:rPr lang="tr-TR" sz="2000" dirty="0"/>
            </a:br>
            <a:r>
              <a:rPr lang="tr-TR" sz="2000" dirty="0"/>
              <a:t>	}</a:t>
            </a:r>
            <a:br>
              <a:rPr lang="tr-TR" sz="2000" dirty="0"/>
            </a:br>
            <a:endParaRPr lang="tr-TR" sz="2000" dirty="0"/>
          </a:p>
        </p:txBody>
      </p:sp>
      <p:sp>
        <p:nvSpPr>
          <p:cNvPr id="3" name="İçerik Yer Tutucusu 2"/>
          <p:cNvSpPr>
            <a:spLocks noGrp="1"/>
          </p:cNvSpPr>
          <p:nvPr>
            <p:ph idx="1"/>
          </p:nvPr>
        </p:nvSpPr>
        <p:spPr>
          <a:xfrm>
            <a:off x="457200" y="3429000"/>
            <a:ext cx="7239000" cy="3026736"/>
          </a:xfrm>
        </p:spPr>
        <p:txBody>
          <a:bodyPr/>
          <a:lstStyle/>
          <a:p>
            <a:r>
              <a:rPr lang="tr-TR" dirty="0" smtClean="0"/>
              <a:t>Bu kısımda </a:t>
            </a:r>
            <a:r>
              <a:rPr lang="tr-TR" dirty="0" err="1" smtClean="0"/>
              <a:t>deconstructor</a:t>
            </a:r>
            <a:r>
              <a:rPr lang="tr-TR" dirty="0" smtClean="0"/>
              <a:t> yani yıkıcı yazdık.</a:t>
            </a:r>
          </a:p>
          <a:p>
            <a:r>
              <a:rPr lang="tr-TR" dirty="0" smtClean="0"/>
              <a:t>Alanın içindeki yüksekliği sildik, çünkü </a:t>
            </a:r>
            <a:r>
              <a:rPr lang="tr-TR" dirty="0" err="1" smtClean="0"/>
              <a:t>rame</a:t>
            </a:r>
            <a:r>
              <a:rPr lang="tr-TR" dirty="0" smtClean="0"/>
              <a:t> aldığımız bilgiyi silmezsek program fazla bilgiden dolayı çalışmayabilir.</a:t>
            </a:r>
            <a:endParaRPr lang="tr-TR" dirty="0"/>
          </a:p>
        </p:txBody>
      </p:sp>
    </p:spTree>
    <p:extLst>
      <p:ext uri="{BB962C8B-B14F-4D97-AF65-F5344CB8AC3E}">
        <p14:creationId xmlns:p14="http://schemas.microsoft.com/office/powerpoint/2010/main" val="1435165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57158" y="1214422"/>
            <a:ext cx="7239000" cy="2108828"/>
          </a:xfrm>
        </p:spPr>
        <p:txBody>
          <a:bodyPr>
            <a:normAutofit fontScale="90000"/>
          </a:bodyPr>
          <a:lstStyle/>
          <a:p>
            <a:pPr algn="l"/>
            <a:r>
              <a:rPr lang="tr-TR" sz="2200" dirty="0" err="1"/>
              <a:t>void</a:t>
            </a:r>
            <a:r>
              <a:rPr lang="tr-TR" sz="2200" dirty="0"/>
              <a:t> </a:t>
            </a:r>
            <a:r>
              <a:rPr lang="tr-TR" sz="2200" dirty="0" err="1"/>
              <a:t>yazdir</a:t>
            </a:r>
            <a:r>
              <a:rPr lang="tr-TR" sz="2200" dirty="0"/>
              <a:t>() {</a:t>
            </a:r>
            <a:br>
              <a:rPr lang="tr-TR" sz="2200" dirty="0"/>
            </a:br>
            <a:r>
              <a:rPr lang="tr-TR" sz="2200" dirty="0"/>
              <a:t>		</a:t>
            </a:r>
            <a:r>
              <a:rPr lang="tr-TR" sz="2200" dirty="0" err="1"/>
              <a:t>for</a:t>
            </a:r>
            <a:r>
              <a:rPr lang="tr-TR" sz="2200" dirty="0"/>
              <a:t> (</a:t>
            </a:r>
            <a:r>
              <a:rPr lang="tr-TR" sz="2200" dirty="0" err="1"/>
              <a:t>int</a:t>
            </a:r>
            <a:r>
              <a:rPr lang="tr-TR" sz="2200" dirty="0"/>
              <a:t> c = 0; c &lt; </a:t>
            </a:r>
            <a:r>
              <a:rPr lang="tr-TR" sz="2200" dirty="0" err="1"/>
              <a:t>yukseklik</a:t>
            </a:r>
            <a:r>
              <a:rPr lang="tr-TR" sz="2200" dirty="0"/>
              <a:t>; ++c) {</a:t>
            </a:r>
            <a:br>
              <a:rPr lang="tr-TR" sz="2200" dirty="0"/>
            </a:br>
            <a:r>
              <a:rPr lang="tr-TR" sz="2200" dirty="0"/>
              <a:t>			</a:t>
            </a:r>
            <a:r>
              <a:rPr lang="tr-TR" sz="2200" dirty="0" err="1"/>
              <a:t>for</a:t>
            </a:r>
            <a:r>
              <a:rPr lang="tr-TR" sz="2200" dirty="0"/>
              <a:t> (</a:t>
            </a:r>
            <a:r>
              <a:rPr lang="tr-TR" sz="2200" dirty="0" err="1"/>
              <a:t>int</a:t>
            </a:r>
            <a:r>
              <a:rPr lang="tr-TR" sz="2200" dirty="0"/>
              <a:t> r = 0; r &lt; </a:t>
            </a:r>
            <a:r>
              <a:rPr lang="tr-TR" sz="2200" dirty="0" err="1"/>
              <a:t>genislik</a:t>
            </a:r>
            <a:r>
              <a:rPr lang="tr-TR" sz="2200" dirty="0"/>
              <a:t>; ++r) {</a:t>
            </a:r>
            <a:br>
              <a:rPr lang="tr-TR" sz="2200" dirty="0"/>
            </a:br>
            <a:r>
              <a:rPr lang="tr-TR" sz="2200" dirty="0"/>
              <a:t>				</a:t>
            </a:r>
            <a:r>
              <a:rPr lang="tr-TR" sz="2200" dirty="0" err="1"/>
              <a:t>cout</a:t>
            </a:r>
            <a:r>
              <a:rPr lang="tr-TR" sz="2200" dirty="0"/>
              <a:t> &lt;&lt; </a:t>
            </a:r>
            <a:r>
              <a:rPr lang="tr-TR" sz="2200" dirty="0" err="1"/>
              <a:t>alanim</a:t>
            </a:r>
            <a:r>
              <a:rPr lang="tr-TR" sz="2200" dirty="0"/>
              <a:t>[c][r];</a:t>
            </a:r>
            <a:br>
              <a:rPr lang="tr-TR" sz="2200" dirty="0"/>
            </a:br>
            <a:r>
              <a:rPr lang="tr-TR" sz="2200" dirty="0"/>
              <a:t>			}</a:t>
            </a:r>
            <a:br>
              <a:rPr lang="tr-TR" sz="2200" dirty="0"/>
            </a:br>
            <a:r>
              <a:rPr lang="tr-TR" sz="2200" dirty="0"/>
              <a:t>			</a:t>
            </a:r>
            <a:r>
              <a:rPr lang="tr-TR" sz="2200" dirty="0" err="1"/>
              <a:t>cout</a:t>
            </a:r>
            <a:r>
              <a:rPr lang="tr-TR" sz="2200" dirty="0"/>
              <a:t> &lt;&lt; </a:t>
            </a:r>
            <a:r>
              <a:rPr lang="tr-TR" sz="2200" dirty="0" err="1"/>
              <a:t>endl</a:t>
            </a:r>
            <a:r>
              <a:rPr lang="tr-TR" sz="2200" dirty="0"/>
              <a:t>;</a:t>
            </a:r>
            <a:br>
              <a:rPr lang="tr-TR" sz="2200" dirty="0"/>
            </a:br>
            <a:r>
              <a:rPr lang="tr-TR" sz="2200" dirty="0"/>
              <a:t>		}</a:t>
            </a:r>
            <a:r>
              <a:rPr lang="tr-TR" dirty="0"/>
              <a:t/>
            </a:r>
            <a:br>
              <a:rPr lang="tr-TR" dirty="0"/>
            </a:br>
            <a:endParaRPr lang="tr-TR" dirty="0"/>
          </a:p>
        </p:txBody>
      </p:sp>
      <p:sp>
        <p:nvSpPr>
          <p:cNvPr id="3" name="İçerik Yer Tutucusu 2"/>
          <p:cNvSpPr>
            <a:spLocks noGrp="1"/>
          </p:cNvSpPr>
          <p:nvPr>
            <p:ph idx="1"/>
          </p:nvPr>
        </p:nvSpPr>
        <p:spPr>
          <a:xfrm>
            <a:off x="500034" y="3429000"/>
            <a:ext cx="7239000" cy="2428892"/>
          </a:xfrm>
        </p:spPr>
        <p:txBody>
          <a:bodyPr/>
          <a:lstStyle/>
          <a:p>
            <a:r>
              <a:rPr lang="tr-TR" dirty="0" smtClean="0"/>
              <a:t>Bu kısımda alanı yazdırdık.</a:t>
            </a:r>
            <a:endParaRPr lang="tr-TR" dirty="0"/>
          </a:p>
        </p:txBody>
      </p:sp>
    </p:spTree>
    <p:extLst>
      <p:ext uri="{BB962C8B-B14F-4D97-AF65-F5344CB8AC3E}">
        <p14:creationId xmlns:p14="http://schemas.microsoft.com/office/powerpoint/2010/main" val="2738145690"/>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algn="ctr"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emplate>TM10001103[[fn=Headlines]]</Template>
  <TotalTime>547</TotalTime>
  <Words>557</Words>
  <Application>Microsoft Office PowerPoint</Application>
  <PresentationFormat>On-screen Show (4:3)</PresentationFormat>
  <Paragraphs>43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Schoolbook</vt:lpstr>
      <vt:lpstr>Corbel</vt:lpstr>
      <vt:lpstr>Headlines</vt:lpstr>
      <vt:lpstr>C ++ SNAKE OYUNU PROJESİ</vt:lpstr>
      <vt:lpstr>Snake oyunu tarİhÇesİ</vt:lpstr>
      <vt:lpstr>Nasil oynanir?</vt:lpstr>
      <vt:lpstr> #include &lt;iostream&gt; #include &lt;windows.h&gt;</vt:lpstr>
      <vt:lpstr>  void get_input(const alan &amp; alanim) {   if (GetAsyncKeyState(VK_UP) &amp;&amp; yon != ASAGI) {    yon = YUKARI;   }   if (GetAsyncKeyState(VK_DOWN) &amp;&amp; yon != YUKARI) {    yon = ASAGI;   }   if (GetAsyncKeyState(VK_LEFT) &amp;&amp; yon != SAG) {    yon = SOL;   }   if (GetAsyncKeyState(VK_RIGHT) &amp;&amp; yon != SOL) {    yon = SAG;</vt:lpstr>
      <vt:lpstr>class alan {  static const int yukseklik;  static const int genislik;  char ** alanim;  alan(const alan &amp;);  alan operator = (const alan &amp;)</vt:lpstr>
      <vt:lpstr>public:  yilan(int x, int y) :   sembol('O'), yilan_kafasi('@'), poz(),   hiz(1), boyut(1), yon(SAG),   kafa(poz[0]), donebilir(true)   </vt:lpstr>
      <vt:lpstr>~alan() {   for (int c = 0; c &lt; alan::yukseklik; ++c) {    delete[] alanim[c];   }   delete[] alanim;  } </vt:lpstr>
      <vt:lpstr>void yazdir() {   for (int c = 0; c &lt; yukseklik; ++c) {    for (int r = 0; r &lt; genislik; ++r) {     cout &lt;&lt; alanim[c][r];    }    cout &lt;&lt; endl;   } </vt:lpstr>
      <vt:lpstr>   void temizle() {   for (int c = 0; c &lt; yukseklik; ++c) {    for (int r = 0; r &lt; genislik; ++r) {     alanim[c][r] = ' ';    } </vt:lpstr>
      <vt:lpstr> yilan(int x, int y) :   sembol('O'), yilan_kafasi('@'), poz(),   hiz(1), boyut(1), yon(SAG),   kafa(poz[0]), donebilir(true)  {   poz[0].x = x;   poz[0].y = y;</vt:lpstr>
      <vt:lpstr>bool yemekYE(const yemek &amp; yemekG) {   if (yemekG.get_x() == kafa.x &amp;&amp; yemekG.get_y() == kafa.y) {    boyut += 1;    puan += 5;    return true;   }   return false;</vt:lpstr>
      <vt:lpstr>void haraket(const alan &amp; alanim) {   pozisyon siradaki = { 0, 0 };   switch (yon) {   case YUKARI:    siradaki.y = -hiz;    break;   case ASAGI:    siradaki.y = hiz;    break;   case SOL:    siradaki.x = -hiz;    break;   case SAG:    siradaki.x = hiz;</vt:lpstr>
      <vt:lpstr>for (int c = boyut - 1; c &gt; 0; --c) {    poz[c] = poz[c - 1];</vt:lpstr>
      <vt:lpstr>void ciz(alan &amp; alanim) {   for (int c = 0; c &lt; boyut; ++c)  {    if (c == 0)  { alanim.ciz(poz[c].y, poz[c].x, yilan_kafasi);    }    else { alanim.ciz(poz[c].y, poz[c].x, sembol);    }   }  }</vt:lpstr>
      <vt:lpstr>int main() {  alanim.temizle();   yemegi.set_pos(5, 5);   while (1)  {alanim.temizle(); yilanim.get_input(alanim); try {yilanim.haraket(alanim);   } catch (const char * er) {    alanim.temizle();    cerr &lt;&lt; er &lt;&lt; endl;    system("pause");    return -1;</vt:lpstr>
      <vt:lpstr> Sleep(1000/30); system("cls");  }   return 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 SNAKE OYUNU PROJESİ</dc:title>
  <dc:creator>Acer</dc:creator>
  <cp:lastModifiedBy>Elif Değer</cp:lastModifiedBy>
  <cp:revision>6</cp:revision>
  <dcterms:created xsi:type="dcterms:W3CDTF">2019-12-09T09:43:15Z</dcterms:created>
  <dcterms:modified xsi:type="dcterms:W3CDTF">2019-12-16T08:35:43Z</dcterms:modified>
</cp:coreProperties>
</file>