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8297C13-1A76-4155-A154-8C477EF96CAC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3500BF-65E6-4676-A364-9335C9E2C27F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 YAPILARI PROJESİ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317736" cy="3964802"/>
          </a:xfrm>
        </p:spPr>
        <p:txBody>
          <a:bodyPr>
            <a:normAutofit/>
          </a:bodyPr>
          <a:lstStyle/>
          <a:p>
            <a:r>
              <a:rPr lang="tr-TR" dirty="0" smtClean="0"/>
              <a:t>ÇİFT BAĞLI LİSTE DÜĞÜMÜNE  ELEMAN EKLEME VE SİLME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1600001154 SELİN SELVİ</a:t>
            </a:r>
          </a:p>
          <a:p>
            <a:r>
              <a:rPr lang="tr-TR" dirty="0" smtClean="0"/>
              <a:t>1800004587 ELİF DEĞER</a:t>
            </a:r>
          </a:p>
          <a:p>
            <a:r>
              <a:rPr lang="tr-TR" dirty="0" smtClean="0"/>
              <a:t>1800004737 GÖKÇE İSTANBULLU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GÖRÜNTÜLERİ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4598" t="9783" r="44104" b="46191"/>
          <a:stretch>
            <a:fillRect/>
          </a:stretch>
        </p:blipFill>
        <p:spPr bwMode="auto">
          <a:xfrm>
            <a:off x="1714480" y="1500174"/>
            <a:ext cx="458734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5189" t="6639" r="43514" b="46191"/>
          <a:stretch>
            <a:fillRect/>
          </a:stretch>
        </p:blipFill>
        <p:spPr bwMode="auto">
          <a:xfrm>
            <a:off x="1714480" y="3857628"/>
            <a:ext cx="45167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7542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4598" t="6639" r="44104" b="46191"/>
          <a:stretch>
            <a:fillRect/>
          </a:stretch>
        </p:blipFill>
        <p:spPr bwMode="auto">
          <a:xfrm>
            <a:off x="1785918" y="1142984"/>
            <a:ext cx="485778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420" t="6639" r="45283" b="52481"/>
          <a:stretch>
            <a:fillRect/>
          </a:stretch>
        </p:blipFill>
        <p:spPr bwMode="auto">
          <a:xfrm>
            <a:off x="1785918" y="4143380"/>
            <a:ext cx="494021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KARŞILAŞTIRMA KODU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5262570" cy="3652852"/>
          </a:xfrm>
        </p:spPr>
        <p:txBody>
          <a:bodyPr>
            <a:normAutofit/>
          </a:bodyPr>
          <a:lstStyle/>
          <a:p>
            <a:r>
              <a:rPr lang="tr-TR" sz="3000" dirty="0" smtClean="0"/>
              <a:t>Az önce listeye eleman ekleyip çıkarmayı görmüştük.Şimdi kuyruk yapısına eleman ekleyip çıkaran fonksiyon ile karşılaştıracağız.</a:t>
            </a:r>
            <a:endParaRPr lang="tr-TR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C++ KODU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Sınıf olarak kuyruk yapısı oluşturduk.</a:t>
            </a:r>
          </a:p>
          <a:p>
            <a:r>
              <a:rPr lang="tr-TR" dirty="0" err="1" smtClean="0"/>
              <a:t>İnteger</a:t>
            </a:r>
            <a:r>
              <a:rPr lang="tr-TR" dirty="0" smtClean="0"/>
              <a:t> değerlerimizi belirledik.</a:t>
            </a:r>
          </a:p>
          <a:p>
            <a:r>
              <a:rPr lang="tr-TR" dirty="0" smtClean="0"/>
              <a:t>Listeleme ve ekleme için fonksiyonumuzu oluşturduk.</a:t>
            </a:r>
          </a:p>
          <a:p>
            <a:endParaRPr lang="tr-T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2380" t="19217" r="24646" b="32785"/>
          <a:stretch>
            <a:fillRect/>
          </a:stretch>
        </p:blipFill>
        <p:spPr bwMode="auto">
          <a:xfrm>
            <a:off x="202773" y="2357430"/>
            <a:ext cx="429064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232548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Eğer ekleyeceğimiz sayı kuyruğumuzun boyutunu geçiyorsa, boş yer yok cevabını alacağız.</a:t>
            </a:r>
          </a:p>
          <a:p>
            <a:r>
              <a:rPr lang="tr-TR" dirty="0" smtClean="0"/>
              <a:t>Kuyrukta yer var ise ekleyeceğimiz sayı bir önceki sayıdan sonrasına eklenir.</a:t>
            </a:r>
          </a:p>
          <a:p>
            <a:r>
              <a:rPr lang="tr-TR" dirty="0" smtClean="0"/>
              <a:t>Listele kısmında ise o zamana kadar listeye giriş yapılan sayılar ekrana yazdırılır.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0519" t="16073" r="24646" b="39902"/>
          <a:stretch>
            <a:fillRect/>
          </a:stretch>
        </p:blipFill>
        <p:spPr bwMode="auto">
          <a:xfrm>
            <a:off x="20379" y="2428868"/>
            <a:ext cx="44291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Getir kısmında eğer kuyruk boş değilse bize her zaman 1. elemanı getirir.</a:t>
            </a:r>
          </a:p>
          <a:p>
            <a:r>
              <a:rPr lang="tr-TR" dirty="0" smtClean="0"/>
              <a:t>Sayma kısmında baştaki indisten sondaki indis sırası çıkarılır ve kaç boyut olduğu görülür.</a:t>
            </a:r>
            <a:endParaRPr lang="tr-T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0518" t="19218" r="26415" b="27323"/>
          <a:stretch>
            <a:fillRect/>
          </a:stretch>
        </p:blipFill>
        <p:spPr bwMode="auto">
          <a:xfrm>
            <a:off x="151247" y="2643182"/>
            <a:ext cx="428628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Burada ekran çıktısını oluşturduk.</a:t>
            </a:r>
          </a:p>
          <a:p>
            <a:r>
              <a:rPr lang="tr-TR" dirty="0" smtClean="0"/>
              <a:t>E=eklemek</a:t>
            </a:r>
          </a:p>
          <a:p>
            <a:r>
              <a:rPr lang="tr-TR" dirty="0" smtClean="0"/>
              <a:t>S=saymak</a:t>
            </a:r>
          </a:p>
          <a:p>
            <a:r>
              <a:rPr lang="tr-TR" dirty="0" smtClean="0"/>
              <a:t>G=getirmek</a:t>
            </a:r>
          </a:p>
          <a:p>
            <a:r>
              <a:rPr lang="tr-TR" dirty="0" smtClean="0"/>
              <a:t>L=listelemek</a:t>
            </a:r>
          </a:p>
          <a:p>
            <a:r>
              <a:rPr lang="tr-TR" dirty="0" smtClean="0"/>
              <a:t>C=çıkmak olarak adlandırdık.</a:t>
            </a:r>
          </a:p>
          <a:p>
            <a:r>
              <a:rPr lang="tr-TR" dirty="0" smtClean="0"/>
              <a:t>Farklı bir harf girildiğinde yanlış tuşlama yapıldığını belirttik.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2287" t="19218" r="24646" b="8455"/>
          <a:stretch>
            <a:fillRect/>
          </a:stretch>
        </p:blipFill>
        <p:spPr bwMode="auto">
          <a:xfrm>
            <a:off x="239130" y="2428868"/>
            <a:ext cx="428628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ÇIKTILARI</a:t>
            </a:r>
            <a:endParaRPr lang="tr-T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9905" t="19217" r="41928" b="41595"/>
          <a:stretch>
            <a:fillRect/>
          </a:stretch>
        </p:blipFill>
        <p:spPr bwMode="auto">
          <a:xfrm>
            <a:off x="2143108" y="1428736"/>
            <a:ext cx="468315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10495" t="16073" r="38207" b="36757"/>
          <a:stretch>
            <a:fillRect/>
          </a:stretch>
        </p:blipFill>
        <p:spPr bwMode="auto">
          <a:xfrm>
            <a:off x="2285984" y="3929066"/>
            <a:ext cx="4572032" cy="236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İKİ KOD ARASINDAKİ FARK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4976818" cy="4581546"/>
          </a:xfrm>
        </p:spPr>
        <p:txBody>
          <a:bodyPr/>
          <a:lstStyle/>
          <a:p>
            <a:r>
              <a:rPr lang="tr-TR" dirty="0" smtClean="0"/>
              <a:t>Çift bağlı liste iki yönlü hareket edebilir fakat kuyruk sırayla hareket eder..</a:t>
            </a:r>
          </a:p>
          <a:p>
            <a:endParaRPr lang="tr-TR" dirty="0" smtClean="0"/>
          </a:p>
          <a:p>
            <a:r>
              <a:rPr lang="tr-TR" dirty="0" smtClean="0"/>
              <a:t>Kuyruk yapısında ilk giren ilk çıkar.. Ve bir uçtan eleman ekleme diğer uçtan eleman çıkarma işlemi yapılır.</a:t>
            </a:r>
          </a:p>
          <a:p>
            <a:r>
              <a:rPr lang="tr-TR" dirty="0" smtClean="0"/>
              <a:t>Kuyruk yapısına bu yüzden iki uçtan erişim vardır deriz.</a:t>
            </a:r>
          </a:p>
          <a:p>
            <a:endParaRPr lang="tr-TR" dirty="0" smtClean="0"/>
          </a:p>
          <a:p>
            <a:r>
              <a:rPr lang="tr-TR" dirty="0" smtClean="0"/>
              <a:t>Bağlı liste kullanarak boyutu sabit olmayan bir </a:t>
            </a:r>
            <a:r>
              <a:rPr lang="tr-TR" dirty="0" smtClean="0"/>
              <a:t>kuyruk oluşturabiliriz.Ama kuyruk yapısında boyut sabittir.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tr-TR" dirty="0" smtClean="0"/>
              <a:t>C++ KODU</a:t>
            </a:r>
            <a:endParaRPr lang="tr-TR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0996" t="21319" r="5176" b="13056"/>
          <a:stretch>
            <a:fillRect/>
          </a:stretch>
        </p:blipFill>
        <p:spPr bwMode="auto">
          <a:xfrm>
            <a:off x="220657" y="2000240"/>
            <a:ext cx="465515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İçerik Yer Tutucusu"/>
          <p:cNvSpPr>
            <a:spLocks noGrp="1"/>
          </p:cNvSpPr>
          <p:nvPr>
            <p:ph sz="half" idx="2"/>
          </p:nvPr>
        </p:nvSpPr>
        <p:spPr>
          <a:xfrm>
            <a:off x="4786314" y="928670"/>
            <a:ext cx="4357686" cy="5462606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Düğümleri tutacağımız bir </a:t>
            </a:r>
            <a:r>
              <a:rPr lang="tr-TR" dirty="0" err="1" smtClean="0"/>
              <a:t>struct</a:t>
            </a:r>
            <a:r>
              <a:rPr lang="tr-TR" dirty="0" smtClean="0"/>
              <a:t> yapısı oluşturduk.</a:t>
            </a:r>
          </a:p>
          <a:p>
            <a:r>
              <a:rPr lang="tr-TR" dirty="0" smtClean="0"/>
              <a:t>Datamızı önceki ve sonraki değerlere atayabilmek için </a:t>
            </a:r>
            <a:r>
              <a:rPr lang="tr-TR" dirty="0" err="1" smtClean="0"/>
              <a:t>next</a:t>
            </a:r>
            <a:r>
              <a:rPr lang="tr-TR" dirty="0" smtClean="0"/>
              <a:t> ve </a:t>
            </a:r>
            <a:r>
              <a:rPr lang="tr-TR" dirty="0" err="1" smtClean="0"/>
              <a:t>prev</a:t>
            </a:r>
            <a:r>
              <a:rPr lang="tr-TR" dirty="0" smtClean="0"/>
              <a:t>’ i </a:t>
            </a:r>
            <a:r>
              <a:rPr lang="tr-TR" dirty="0" err="1" smtClean="0"/>
              <a:t>struct</a:t>
            </a:r>
            <a:r>
              <a:rPr lang="tr-TR" dirty="0" smtClean="0"/>
              <a:t> olarak tanımladık.</a:t>
            </a:r>
          </a:p>
          <a:p>
            <a:r>
              <a:rPr lang="tr-TR" dirty="0" err="1" smtClean="0"/>
              <a:t>Malloc</a:t>
            </a:r>
            <a:r>
              <a:rPr lang="tr-TR" dirty="0" smtClean="0"/>
              <a:t> bize diziye bellek atamamızı sağladı aksi takdirde diziye bir boyut belirtmemiz gerekirdi.</a:t>
            </a:r>
          </a:p>
          <a:p>
            <a:r>
              <a:rPr lang="tr-TR" dirty="0" smtClean="0"/>
              <a:t>Başlangıç </a:t>
            </a:r>
            <a:r>
              <a:rPr lang="tr-TR" dirty="0" smtClean="0"/>
              <a:t>düğümü bizim </a:t>
            </a:r>
            <a:r>
              <a:rPr lang="tr-TR" dirty="0" smtClean="0"/>
              <a:t>için </a:t>
            </a:r>
            <a:r>
              <a:rPr lang="tr-TR" dirty="0" smtClean="0"/>
              <a:t>önemli, global değişken olarak tanımladık ve </a:t>
            </a:r>
            <a:r>
              <a:rPr lang="tr-TR" dirty="0" err="1" smtClean="0"/>
              <a:t>başlangıça</a:t>
            </a:r>
            <a:r>
              <a:rPr lang="tr-TR" dirty="0" smtClean="0"/>
              <a:t> NULL olarak </a:t>
            </a:r>
            <a:r>
              <a:rPr lang="tr-TR" dirty="0" smtClean="0"/>
              <a:t>atadık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Sonra düğümü oluşturduk.</a:t>
            </a:r>
          </a:p>
          <a:p>
            <a:r>
              <a:rPr lang="tr-TR" dirty="0" smtClean="0"/>
              <a:t>Düğümü oluştururken yeni düğüm değerini data,</a:t>
            </a:r>
            <a:r>
              <a:rPr lang="tr-TR" dirty="0" err="1" smtClean="0"/>
              <a:t>next</a:t>
            </a:r>
            <a:r>
              <a:rPr lang="tr-TR" dirty="0" smtClean="0"/>
              <a:t> ve </a:t>
            </a:r>
            <a:r>
              <a:rPr lang="tr-TR" dirty="0" err="1" smtClean="0"/>
              <a:t>prev</a:t>
            </a:r>
            <a:r>
              <a:rPr lang="tr-TR" dirty="0" smtClean="0"/>
              <a:t> içinde </a:t>
            </a:r>
            <a:r>
              <a:rPr lang="tr-TR" dirty="0" err="1" smtClean="0"/>
              <a:t>return</a:t>
            </a:r>
            <a:r>
              <a:rPr lang="tr-TR" dirty="0" smtClean="0"/>
              <a:t> eden bir döngüye soktuk.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7752" y="214290"/>
            <a:ext cx="4286248" cy="664371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sona düğüm ekleyen </a:t>
            </a:r>
            <a:r>
              <a:rPr lang="tr-TR" dirty="0" smtClean="0"/>
              <a:t>fonksiyon oluşturduk.</a:t>
            </a:r>
          </a:p>
          <a:p>
            <a:r>
              <a:rPr lang="tr-TR" dirty="0" smtClean="0"/>
              <a:t>Eğer </a:t>
            </a:r>
            <a:r>
              <a:rPr lang="tr-TR" dirty="0" smtClean="0"/>
              <a:t>listede hiç eleman yoksa yeni eleman </a:t>
            </a:r>
            <a:r>
              <a:rPr lang="tr-TR" dirty="0" smtClean="0"/>
              <a:t>ekliyoruz.</a:t>
            </a:r>
          </a:p>
          <a:p>
            <a:r>
              <a:rPr lang="tr-TR" dirty="0" err="1" smtClean="0"/>
              <a:t>Temp</a:t>
            </a:r>
            <a:r>
              <a:rPr lang="tr-TR" dirty="0" smtClean="0"/>
              <a:t> olarak bir </a:t>
            </a:r>
            <a:r>
              <a:rPr lang="tr-TR" dirty="0" smtClean="0"/>
              <a:t>geçici değişkenimiz var ve </a:t>
            </a:r>
            <a:r>
              <a:rPr lang="tr-TR" dirty="0" smtClean="0"/>
              <a:t>çapraz geçiş </a:t>
            </a:r>
            <a:r>
              <a:rPr lang="tr-TR" dirty="0" smtClean="0"/>
              <a:t>için </a:t>
            </a:r>
            <a:r>
              <a:rPr lang="tr-TR" dirty="0" err="1" smtClean="0"/>
              <a:t>temp</a:t>
            </a:r>
            <a:r>
              <a:rPr lang="tr-TR" dirty="0" smtClean="0"/>
              <a:t> değişkenine start değişkenini atadık, maksat start değişkenini bozmamak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 döngüsü </a:t>
            </a:r>
            <a:r>
              <a:rPr lang="tr-TR" dirty="0" smtClean="0"/>
              <a:t>traverse yapıyor ve </a:t>
            </a:r>
            <a:r>
              <a:rPr lang="tr-TR" dirty="0" err="1" smtClean="0"/>
              <a:t>temp</a:t>
            </a:r>
            <a:r>
              <a:rPr lang="tr-TR" dirty="0" smtClean="0"/>
              <a:t> düğümü döngü sonunda son düğüm oluyor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Temp</a:t>
            </a:r>
            <a:r>
              <a:rPr lang="tr-TR" dirty="0" smtClean="0"/>
              <a:t> </a:t>
            </a:r>
            <a:r>
              <a:rPr lang="tr-TR" dirty="0" smtClean="0"/>
              <a:t>elemanı (eski son) olduğu için </a:t>
            </a:r>
            <a:r>
              <a:rPr lang="tr-TR" dirty="0" err="1" smtClean="0"/>
              <a:t>sonaEklenecek</a:t>
            </a:r>
            <a:r>
              <a:rPr lang="tr-TR" dirty="0" smtClean="0"/>
              <a:t> (yeni son) düğümünün </a:t>
            </a:r>
            <a:r>
              <a:rPr lang="tr-TR" dirty="0" err="1" smtClean="0"/>
              <a:t>prev</a:t>
            </a:r>
            <a:r>
              <a:rPr lang="tr-TR" dirty="0" smtClean="0"/>
              <a:t> işaretçisi </a:t>
            </a:r>
            <a:r>
              <a:rPr lang="tr-TR" dirty="0" err="1" smtClean="0"/>
              <a:t>tempi</a:t>
            </a:r>
            <a:r>
              <a:rPr lang="tr-TR" dirty="0" smtClean="0"/>
              <a:t> gösterecek.</a:t>
            </a:r>
            <a:endParaRPr lang="tr-TR" dirty="0" smtClean="0"/>
          </a:p>
          <a:p>
            <a:r>
              <a:rPr lang="tr-TR" dirty="0" err="1" smtClean="0"/>
              <a:t>Temp</a:t>
            </a:r>
            <a:r>
              <a:rPr lang="tr-TR" dirty="0" smtClean="0"/>
              <a:t> </a:t>
            </a:r>
            <a:r>
              <a:rPr lang="tr-TR" dirty="0" smtClean="0"/>
              <a:t>değişkeninin </a:t>
            </a:r>
            <a:r>
              <a:rPr lang="tr-TR" dirty="0" err="1" smtClean="0"/>
              <a:t>next</a:t>
            </a:r>
            <a:r>
              <a:rPr lang="tr-TR" dirty="0" smtClean="0"/>
              <a:t> işaretçisi ise artık yeni son elemanımız olan </a:t>
            </a:r>
            <a:r>
              <a:rPr lang="tr-TR" dirty="0" err="1" smtClean="0"/>
              <a:t>sonaEklenecek</a:t>
            </a:r>
            <a:r>
              <a:rPr lang="tr-TR" dirty="0" smtClean="0"/>
              <a:t> düğümünü işaret edecek.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3090" t="21176" r="10069" b="9379"/>
          <a:stretch>
            <a:fillRect/>
          </a:stretch>
        </p:blipFill>
        <p:spPr bwMode="auto">
          <a:xfrm>
            <a:off x="179777" y="2071678"/>
            <a:ext cx="460653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61110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86314" y="642919"/>
            <a:ext cx="4357686" cy="6215082"/>
          </a:xfrm>
        </p:spPr>
        <p:txBody>
          <a:bodyPr/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başa düğüm ekleyen </a:t>
            </a:r>
            <a:r>
              <a:rPr lang="tr-TR" dirty="0" smtClean="0"/>
              <a:t>fonksiyon oluşturduk.</a:t>
            </a:r>
          </a:p>
          <a:p>
            <a:r>
              <a:rPr lang="tr-TR" dirty="0" smtClean="0"/>
              <a:t>Ve baştaki değerin önüne yeni eklenecek sayıyı gösterdik ve bu değerden sonra start değişkenin geleceğini belirterek kodumuzu tamamladık.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19999" t="38422" r="10769" b="20552"/>
          <a:stretch>
            <a:fillRect/>
          </a:stretch>
        </p:blipFill>
        <p:spPr bwMode="auto">
          <a:xfrm>
            <a:off x="71405" y="2714620"/>
            <a:ext cx="46536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929190" y="895328"/>
            <a:ext cx="4214810" cy="5748382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araya düğüm ekleyen </a:t>
            </a:r>
            <a:r>
              <a:rPr lang="tr-TR" dirty="0" smtClean="0"/>
              <a:t>fonksiyonu oluşturduk.</a:t>
            </a:r>
          </a:p>
          <a:p>
            <a:r>
              <a:rPr lang="tr-TR" dirty="0" smtClean="0"/>
              <a:t>Kimin önüne </a:t>
            </a:r>
            <a:r>
              <a:rPr lang="tr-TR" dirty="0" err="1" smtClean="0"/>
              <a:t>gelieceğini</a:t>
            </a:r>
            <a:r>
              <a:rPr lang="tr-TR" dirty="0" smtClean="0"/>
              <a:t> kullanıcı belirleyeceği için </a:t>
            </a:r>
            <a:r>
              <a:rPr lang="tr-TR" dirty="0" err="1" smtClean="0"/>
              <a:t>kiminOnune</a:t>
            </a:r>
            <a:r>
              <a:rPr lang="tr-TR" dirty="0" smtClean="0"/>
              <a:t> adında </a:t>
            </a:r>
            <a:r>
              <a:rPr lang="tr-TR" dirty="0" err="1" smtClean="0"/>
              <a:t>integer</a:t>
            </a:r>
            <a:r>
              <a:rPr lang="tr-TR" dirty="0" smtClean="0"/>
              <a:t> bir değişken oluşturduk.</a:t>
            </a:r>
          </a:p>
          <a:p>
            <a:r>
              <a:rPr lang="tr-TR" dirty="0" smtClean="0"/>
              <a:t>Değişkeni araya ekleyeceğimiz için </a:t>
            </a:r>
            <a:r>
              <a:rPr lang="tr-TR" dirty="0" err="1" smtClean="0"/>
              <a:t>ekeleyeceğimiz</a:t>
            </a:r>
            <a:r>
              <a:rPr lang="tr-TR" dirty="0" smtClean="0"/>
              <a:t> yerden sonrasının boş olamayacağını belirttik.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2287" t="22362" r="14034" b="11600"/>
          <a:stretch>
            <a:fillRect/>
          </a:stretch>
        </p:blipFill>
        <p:spPr bwMode="auto">
          <a:xfrm>
            <a:off x="10173" y="2357430"/>
            <a:ext cx="486492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61110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14876" y="642918"/>
            <a:ext cx="4429124" cy="6000791"/>
          </a:xfrm>
        </p:spPr>
        <p:txBody>
          <a:bodyPr/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baştan düğüm silen </a:t>
            </a:r>
            <a:r>
              <a:rPr lang="tr-TR" dirty="0" smtClean="0"/>
              <a:t>fonksiyon oluşturduk.</a:t>
            </a:r>
          </a:p>
          <a:p>
            <a:r>
              <a:rPr lang="tr-TR" dirty="0" smtClean="0"/>
              <a:t>Start değişkenimiz boş ise fonksiyonu başa döndürdük.</a:t>
            </a:r>
          </a:p>
          <a:p>
            <a:r>
              <a:rPr lang="tr-TR" dirty="0" smtClean="0"/>
              <a:t>Eğer starttan sonraki değerimiz boşsa baştaki düğüm silineceği için liste boş olur ve fonksiyon geri döner.</a:t>
            </a:r>
          </a:p>
          <a:p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0312" t="18796" r="14063" b="33981"/>
          <a:stretch>
            <a:fillRect/>
          </a:stretch>
        </p:blipFill>
        <p:spPr bwMode="auto">
          <a:xfrm>
            <a:off x="46193" y="2500306"/>
            <a:ext cx="458884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9672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7752" y="642918"/>
            <a:ext cx="4286248" cy="6000791"/>
          </a:xfrm>
        </p:spPr>
        <p:txBody>
          <a:bodyPr/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sondan düğüm silen </a:t>
            </a:r>
            <a:r>
              <a:rPr lang="tr-TR" dirty="0" smtClean="0"/>
              <a:t>fonksiyonu oluşturduk.</a:t>
            </a:r>
          </a:p>
          <a:p>
            <a:r>
              <a:rPr lang="tr-TR" dirty="0" smtClean="0"/>
              <a:t>Start değerimiz yine NULL ise fonksiyon geri döner.</a:t>
            </a:r>
          </a:p>
          <a:p>
            <a:r>
              <a:rPr lang="tr-TR" dirty="0" smtClean="0"/>
              <a:t>Buradaki mantıkta az öncekiyle aynıdır.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1538" t="24017" r="16923" b="21282"/>
          <a:stretch>
            <a:fillRect/>
          </a:stretch>
        </p:blipFill>
        <p:spPr bwMode="auto">
          <a:xfrm>
            <a:off x="-32" y="2357430"/>
            <a:ext cx="471490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6749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929190" y="428604"/>
            <a:ext cx="4214810" cy="6215105"/>
          </a:xfrm>
        </p:spPr>
        <p:txBody>
          <a:bodyPr/>
          <a:lstStyle/>
          <a:p>
            <a:r>
              <a:rPr lang="tr-TR" dirty="0" smtClean="0"/>
              <a:t>Çift </a:t>
            </a:r>
            <a:r>
              <a:rPr lang="tr-TR" dirty="0" smtClean="0"/>
              <a:t>yönlü bağlı listede aradan düğüm silen </a:t>
            </a:r>
            <a:r>
              <a:rPr lang="tr-TR" dirty="0" smtClean="0"/>
              <a:t>fonksiyonu oluşturduk.</a:t>
            </a:r>
          </a:p>
          <a:p>
            <a:r>
              <a:rPr lang="tr-TR" dirty="0" smtClean="0"/>
              <a:t>Silinecek adında bir </a:t>
            </a:r>
            <a:r>
              <a:rPr lang="tr-TR" dirty="0" err="1" smtClean="0"/>
              <a:t>integer</a:t>
            </a:r>
            <a:r>
              <a:rPr lang="tr-TR" dirty="0" smtClean="0"/>
              <a:t> değişken belirledik.</a:t>
            </a:r>
          </a:p>
          <a:p>
            <a:r>
              <a:rPr lang="tr-TR" dirty="0" smtClean="0"/>
              <a:t>Düğüm aradan silineceği için </a:t>
            </a:r>
            <a:r>
              <a:rPr lang="tr-TR" dirty="0" err="1" smtClean="0"/>
              <a:t>struct</a:t>
            </a:r>
            <a:r>
              <a:rPr lang="tr-TR" dirty="0" smtClean="0"/>
              <a:t> yapısındaki önceki ve sonraki değerleri belirttik.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1739" t="20370" r="37681" b="46135"/>
          <a:stretch>
            <a:fillRect/>
          </a:stretch>
        </p:blipFill>
        <p:spPr bwMode="auto">
          <a:xfrm>
            <a:off x="-5527" y="2143116"/>
            <a:ext cx="507759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7972452" cy="1857364"/>
          </a:xfrm>
        </p:spPr>
        <p:txBody>
          <a:bodyPr>
            <a:normAutofit/>
          </a:bodyPr>
          <a:lstStyle/>
          <a:p>
            <a:r>
              <a:rPr lang="tr-TR" dirty="0" smtClean="0"/>
              <a:t>Düğüm yapısını ekrana yazdıran yapı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2287" t="19217" r="15802" b="17889"/>
          <a:stretch>
            <a:fillRect/>
          </a:stretch>
        </p:blipFill>
        <p:spPr bwMode="auto">
          <a:xfrm>
            <a:off x="107125" y="2428868"/>
            <a:ext cx="471490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1109" t="19217" r="25825" b="8455"/>
          <a:stretch>
            <a:fillRect/>
          </a:stretch>
        </p:blipFill>
        <p:spPr bwMode="auto">
          <a:xfrm>
            <a:off x="4857752" y="2357430"/>
            <a:ext cx="428624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</TotalTime>
  <Words>530</Words>
  <Application>Microsoft Office PowerPoint</Application>
  <PresentationFormat>Ekran Gösterisi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Canlı</vt:lpstr>
      <vt:lpstr>VERİ YAPILARI PROJESİ</vt:lpstr>
      <vt:lpstr>C++ KODU</vt:lpstr>
      <vt:lpstr> </vt:lpstr>
      <vt:lpstr>Slayt 4</vt:lpstr>
      <vt:lpstr>Slayt 5</vt:lpstr>
      <vt:lpstr>Slayt 6</vt:lpstr>
      <vt:lpstr>Slayt 7</vt:lpstr>
      <vt:lpstr>Slayt 8</vt:lpstr>
      <vt:lpstr>Düğüm yapısını ekrana yazdıran yapı</vt:lpstr>
      <vt:lpstr>EKRAN GÖRÜNTÜLERİ</vt:lpstr>
      <vt:lpstr> </vt:lpstr>
      <vt:lpstr>KARŞILAŞTIRMA KODU</vt:lpstr>
      <vt:lpstr>C++ KODU</vt:lpstr>
      <vt:lpstr>Slayt 14</vt:lpstr>
      <vt:lpstr>Slayt 15</vt:lpstr>
      <vt:lpstr>Slayt 16</vt:lpstr>
      <vt:lpstr>EKRAN ÇIKTILARI</vt:lpstr>
      <vt:lpstr>İKİ KOD ARASINDAKİ FARK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 PROJESİ</dc:title>
  <dc:creator>Acer</dc:creator>
  <cp:lastModifiedBy>Acer</cp:lastModifiedBy>
  <cp:revision>3</cp:revision>
  <dcterms:created xsi:type="dcterms:W3CDTF">2019-12-16T18:09:19Z</dcterms:created>
  <dcterms:modified xsi:type="dcterms:W3CDTF">2019-12-16T21:45:45Z</dcterms:modified>
</cp:coreProperties>
</file>