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F3EAA-C381-4899-B53E-028DDC1EF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940214-5945-FE62-1CA8-7EDF80558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B041F-7AD2-9FA1-F7FA-C258E104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BB61-1AA0-4333-B60B-548598FFCD71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35F3F-382E-4A3D-1A7A-C21A0FC2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4ADBD-974B-9177-42DF-1EBF9239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0AC5-84A7-4109-94B8-312C856E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5374-E2BA-DB79-9A3B-299C7172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0D550-9616-920C-BA3D-F846CF20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AAA6D-5BF0-5216-C997-1EAB364B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BB61-1AA0-4333-B60B-548598FFCD71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B06E-FC24-541F-9AC9-36B19441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4A901-1C09-19A3-07BC-8347EB61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0AC5-84A7-4109-94B8-312C856E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8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7D192-4FA9-B197-ED07-7F2436E95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EC9B3D-49CC-76C6-0EB7-0E4D00804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8D255-C906-031E-2B8B-8B3311E8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BB61-1AA0-4333-B60B-548598FFCD71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D0F16-C97E-065E-34D6-7A90EAAB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69087-4755-3218-928F-0D43B068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0AC5-84A7-4109-94B8-312C856E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2A3F-D29E-F4B1-395F-94F5B0EF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C29B9-34B5-32D6-F92A-F7F4AC51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9107A-D8E8-53A1-89A4-0B152311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BB61-1AA0-4333-B60B-548598FFCD71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E21FD-6A2E-614F-7F5F-5EA7BFCF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B7A55-D97A-D363-D31C-9D12967E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0AC5-84A7-4109-94B8-312C856E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2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47FD1-46C3-EA3A-CB26-6A4F550C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C721C-18A1-92FC-3F6E-1F12C911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ACC0D-16F3-3618-51EA-2371A6DC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BB61-1AA0-4333-B60B-548598FFCD71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E1F73-D345-1D90-B89D-16D44A6F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E57F8-5479-5984-715E-F37BCC5C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0AC5-84A7-4109-94B8-312C856E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81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DD0DD-57DE-0F39-084D-AACDE3AF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1DE7D-FC15-4BC1-8F64-4B0E8DECD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E3EE83-5C4E-B1BC-56E5-BE78225B8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FFB20A-285D-008B-65DA-F7149CAE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BB61-1AA0-4333-B60B-548598FFCD71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910E09-7023-570F-8B04-B1F868CF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2DE63-88DF-B093-351F-A425A388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0AC5-84A7-4109-94B8-312C856E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5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34AC6-C963-DA63-F664-C6CC348D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5699F-4688-380E-95B7-272EDD11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E06F78-323B-5E31-CF53-A153BE63A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0B5761-CCB6-7096-504C-A2B39F74C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91719A-B897-96B0-500D-4174BD970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2AC87E-5171-7195-83ED-AFB08429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BB61-1AA0-4333-B60B-548598FFCD71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797814-FC9B-F5A7-A719-60275714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7E7288-AFAE-9DB1-91EF-4F4DAE89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0AC5-84A7-4109-94B8-312C856E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2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B6006-FDE0-AC06-543B-702A11C2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52B26-3D67-3B38-271B-1EF6F524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BB61-1AA0-4333-B60B-548598FFCD71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B2222A-6D1E-DFE4-62B7-FD31A53A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639FA-2FCA-7AF5-6CF0-CA28B3A4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0AC5-84A7-4109-94B8-312C856E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1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FE9FBC-9906-89B3-33B7-D682919E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BB61-1AA0-4333-B60B-548598FFCD71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C43C61-58AB-9C66-B5BB-6C5544A4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03CAA-D855-8674-7E2A-A6A51969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0AC5-84A7-4109-94B8-312C856E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9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9DECD-03AB-B129-9B97-CB5767A6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BC4BF-0B81-4B9C-DFB9-5FC7AA73D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CB88-8CD1-9A8D-A76C-FA6DEB2EE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FCCC8-164E-9BA0-C669-30A2873A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BB61-1AA0-4333-B60B-548598FFCD71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6A327-A018-B55B-6958-9AFD480E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DDF4C7-AEA1-0032-379B-78D28355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0AC5-84A7-4109-94B8-312C856E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5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71335-9E0F-DBB0-2616-D035DEF4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FC8F94-B01F-E217-C780-E5EC716BB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4AA5B-D070-5730-7F52-8DC68E32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E34A6-2508-5356-18E9-4F87737C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BB61-1AA0-4333-B60B-548598FFCD71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2BBE6-A0CE-C828-6C76-556A17F4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32652E-06A5-1AAF-3954-06DA26DC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0AC5-84A7-4109-94B8-312C856E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3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36F0C1-05D8-02E1-EEF7-69D71CC7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DE231-6293-9B14-7ACD-71FF9019F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1DCA8-5FB1-72B5-2F4F-6703190F7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BB61-1AA0-4333-B60B-548598FFCD71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AA3DB-9C07-1E8D-815F-59D27F0F5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A38F0-4F92-8AA3-DF23-3FC79F833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20AC5-84A7-4109-94B8-312C856E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8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49DC0-5A7C-C2CF-B7FA-872A99EB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114"/>
          </a:xfrm>
        </p:spPr>
        <p:txBody>
          <a:bodyPr/>
          <a:lstStyle/>
          <a:p>
            <a:pPr algn="ctr"/>
            <a:r>
              <a:rPr lang="ko-KR" altLang="en-US" dirty="0" err="1"/>
              <a:t>랜상웨딩</a:t>
            </a:r>
            <a:r>
              <a:rPr lang="ko-KR" altLang="en-US" dirty="0"/>
              <a:t> 플랫폼 구축상황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7944B-A7C7-EC59-1D5A-68477310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676"/>
            <a:ext cx="10515600" cy="4482896"/>
          </a:xfrm>
        </p:spPr>
        <p:txBody>
          <a:bodyPr/>
          <a:lstStyle/>
          <a:p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백엔드를</a:t>
            </a:r>
            <a:r>
              <a:rPr lang="ko-KR" altLang="en-US" dirty="0"/>
              <a:t> 구축</a:t>
            </a:r>
            <a:endParaRPr lang="en-US" altLang="ko-KR" dirty="0"/>
          </a:p>
          <a:p>
            <a:r>
              <a:rPr lang="ko-KR" altLang="en-US" dirty="0" err="1"/>
              <a:t>프론트엔트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메뉴를 구성 </a:t>
            </a:r>
            <a:r>
              <a:rPr lang="en-US" altLang="ko-KR" dirty="0"/>
              <a:t>/ </a:t>
            </a:r>
            <a:r>
              <a:rPr lang="ko-KR" altLang="en-US" dirty="0"/>
              <a:t>홈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 err="1"/>
              <a:t>웨딩패키지</a:t>
            </a:r>
            <a:endParaRPr lang="en-US" altLang="ko-KR" dirty="0"/>
          </a:p>
          <a:p>
            <a:r>
              <a:rPr lang="ko-KR" altLang="en-US" dirty="0"/>
              <a:t>홈에서 우리들의 감정 기록하기 기능 설정</a:t>
            </a:r>
            <a:endParaRPr lang="en-US" altLang="ko-KR" dirty="0"/>
          </a:p>
          <a:p>
            <a:r>
              <a:rPr lang="ko-KR" altLang="en-US" dirty="0"/>
              <a:t>회원가입 페이지 만들기</a:t>
            </a:r>
            <a:endParaRPr lang="en-US" altLang="ko-KR" dirty="0"/>
          </a:p>
          <a:p>
            <a:r>
              <a:rPr lang="ko-KR" altLang="en-US" dirty="0" err="1"/>
              <a:t>웨딩패키지</a:t>
            </a:r>
            <a:r>
              <a:rPr lang="ko-KR" altLang="en-US" dirty="0"/>
              <a:t> 구성하여 필요시 변경 확장</a:t>
            </a:r>
            <a:endParaRPr lang="en-US" altLang="ko-KR" dirty="0"/>
          </a:p>
          <a:p>
            <a:r>
              <a:rPr lang="ko-KR" altLang="en-US" dirty="0"/>
              <a:t>전체 디자인은 기능을 구축한 후 일괄 처리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플랫폼 구축을 위한 기반을 마련했고 향후 필요한 것을 담을 수 있어 큰 진전이라고 평가됨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879C138-D220-1FCA-8B9A-BD9541F899DC}"/>
              </a:ext>
            </a:extLst>
          </p:cNvPr>
          <p:cNvSpPr/>
          <p:nvPr/>
        </p:nvSpPr>
        <p:spPr>
          <a:xfrm>
            <a:off x="1023457" y="4639112"/>
            <a:ext cx="822121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3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C76600-ECBB-ABCC-AF6A-FE0A2AB3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909286"/>
            <a:ext cx="7278116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8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EC878B-1468-7159-9C42-D90564F8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0" y="788496"/>
            <a:ext cx="3896269" cy="4744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2682A6-A9A2-A05A-A14D-A1F5187F3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700" y="409408"/>
            <a:ext cx="4496427" cy="23815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EC88AE-A046-BF43-F1CD-EC522CE4E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683" y="4167679"/>
            <a:ext cx="345647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41EE78-2273-DC02-B97E-FB595D88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91" y="645952"/>
            <a:ext cx="8426905" cy="56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6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FB8282-F9A1-16BB-F36B-13B32783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1" y="1538023"/>
            <a:ext cx="1098385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7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랜상웨딩 플랫폼 구축상황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랜상웨딩 플랫폼 구축상황</dc:title>
  <dc:creator>정민 김</dc:creator>
  <cp:lastModifiedBy>정민 김</cp:lastModifiedBy>
  <cp:revision>2</cp:revision>
  <dcterms:created xsi:type="dcterms:W3CDTF">2025-04-08T08:06:23Z</dcterms:created>
  <dcterms:modified xsi:type="dcterms:W3CDTF">2025-04-08T08:18:44Z</dcterms:modified>
</cp:coreProperties>
</file>