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70" r:id="rId6"/>
    <p:sldId id="262" r:id="rId7"/>
    <p:sldId id="271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6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6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E813-6485-476E-B9D3-91647DF84B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FD18810-C6A7-40C8-9AC9-DD52D75858A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/>
            <a:t>Масштабируемость: Приложения должны быть способны масштабироваться вверх или вниз в зависимости от изменяющихся потребностей нагрузки.</a:t>
          </a:r>
          <a:endParaRPr lang="en-US"/>
        </a:p>
      </dgm:t>
    </dgm:pt>
    <dgm:pt modelId="{CC2F2F32-3FFE-4506-96B1-8F9889FA64FE}" type="parTrans" cxnId="{252E1683-4CCB-495F-8932-3E2E2B423874}">
      <dgm:prSet/>
      <dgm:spPr/>
      <dgm:t>
        <a:bodyPr/>
        <a:lstStyle/>
        <a:p>
          <a:endParaRPr lang="en-US"/>
        </a:p>
      </dgm:t>
    </dgm:pt>
    <dgm:pt modelId="{0379606E-F201-4605-BE64-08D2CE9CB97C}" type="sibTrans" cxnId="{252E1683-4CCB-495F-8932-3E2E2B423874}">
      <dgm:prSet/>
      <dgm:spPr/>
      <dgm:t>
        <a:bodyPr/>
        <a:lstStyle/>
        <a:p>
          <a:endParaRPr lang="en-US"/>
        </a:p>
      </dgm:t>
    </dgm:pt>
    <dgm:pt modelId="{E5C3CB5B-3915-42F0-8919-7AD75EE1636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/>
            <a:t>Доступность: Облачные приложения должны быть доступными для пользователей в любое время и из любой точки мира.</a:t>
          </a:r>
          <a:endParaRPr lang="en-US"/>
        </a:p>
      </dgm:t>
    </dgm:pt>
    <dgm:pt modelId="{755ABCC1-EE4F-4D64-9C06-6F0CB1E76DA2}" type="parTrans" cxnId="{8B4C1BE8-F121-4BED-8C1F-29094936E003}">
      <dgm:prSet/>
      <dgm:spPr/>
      <dgm:t>
        <a:bodyPr/>
        <a:lstStyle/>
        <a:p>
          <a:endParaRPr lang="en-US"/>
        </a:p>
      </dgm:t>
    </dgm:pt>
    <dgm:pt modelId="{8B801B95-E823-4EDD-A80F-5EE955757F10}" type="sibTrans" cxnId="{8B4C1BE8-F121-4BED-8C1F-29094936E003}">
      <dgm:prSet/>
      <dgm:spPr/>
      <dgm:t>
        <a:bodyPr/>
        <a:lstStyle/>
        <a:p>
          <a:endParaRPr lang="en-US"/>
        </a:p>
      </dgm:t>
    </dgm:pt>
    <dgm:pt modelId="{7DDD8ABD-0825-4201-A139-CF5535F202F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dirty="0"/>
            <a:t>Гибкость: Архитектура должна обеспечивать гибкость в разработке, развертывании и масштабировании приложений.</a:t>
          </a:r>
          <a:endParaRPr lang="en-US" dirty="0"/>
        </a:p>
      </dgm:t>
    </dgm:pt>
    <dgm:pt modelId="{CB236C24-8208-4134-BCF8-D6424A12A91F}" type="parTrans" cxnId="{12467E49-3F65-43E9-848A-34388991123E}">
      <dgm:prSet/>
      <dgm:spPr/>
      <dgm:t>
        <a:bodyPr/>
        <a:lstStyle/>
        <a:p>
          <a:endParaRPr lang="en-US"/>
        </a:p>
      </dgm:t>
    </dgm:pt>
    <dgm:pt modelId="{E1613434-7F51-4278-BCEF-66C03D4813C7}" type="sibTrans" cxnId="{12467E49-3F65-43E9-848A-34388991123E}">
      <dgm:prSet/>
      <dgm:spPr/>
      <dgm:t>
        <a:bodyPr/>
        <a:lstStyle/>
        <a:p>
          <a:endParaRPr lang="en-US"/>
        </a:p>
      </dgm:t>
    </dgm:pt>
    <dgm:pt modelId="{4EA47E85-3125-4071-BA39-DB32A760404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/>
            <a:t>Безопасность: Важно обеспечить защиту данных и доступа к приложениям в облаке.</a:t>
          </a:r>
          <a:endParaRPr lang="en-US"/>
        </a:p>
      </dgm:t>
    </dgm:pt>
    <dgm:pt modelId="{707BC8A7-7880-4FC2-8F5F-30EA39C6DEC9}" type="parTrans" cxnId="{4AA9E562-DD49-4BBA-9A02-6C64E5E0E719}">
      <dgm:prSet/>
      <dgm:spPr/>
      <dgm:t>
        <a:bodyPr/>
        <a:lstStyle/>
        <a:p>
          <a:endParaRPr lang="en-US"/>
        </a:p>
      </dgm:t>
    </dgm:pt>
    <dgm:pt modelId="{6E25E5BC-962C-4670-8521-C8BC79AF8017}" type="sibTrans" cxnId="{4AA9E562-DD49-4BBA-9A02-6C64E5E0E719}">
      <dgm:prSet/>
      <dgm:spPr/>
      <dgm:t>
        <a:bodyPr/>
        <a:lstStyle/>
        <a:p>
          <a:endParaRPr lang="en-US"/>
        </a:p>
      </dgm:t>
    </dgm:pt>
    <dgm:pt modelId="{3BC1425D-2CC9-4D9A-937B-0E2632A9DD3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/>
            <a:t>Использование ресурсов: Архитектура должна оптимизировать использование ресурсов, таких как вычислительная мощность, хранилище данных и сетевая пропускная способность.</a:t>
          </a:r>
          <a:endParaRPr lang="en-US"/>
        </a:p>
      </dgm:t>
    </dgm:pt>
    <dgm:pt modelId="{853A7D22-1E13-461F-9AE8-EB87177EDFDF}" type="parTrans" cxnId="{3AE8EF26-1CBA-4FF6-A1D0-98CB90832291}">
      <dgm:prSet/>
      <dgm:spPr/>
      <dgm:t>
        <a:bodyPr/>
        <a:lstStyle/>
        <a:p>
          <a:endParaRPr lang="en-US"/>
        </a:p>
      </dgm:t>
    </dgm:pt>
    <dgm:pt modelId="{74274949-CC1E-41D2-8524-317D94D9207C}" type="sibTrans" cxnId="{3AE8EF26-1CBA-4FF6-A1D0-98CB90832291}">
      <dgm:prSet/>
      <dgm:spPr/>
      <dgm:t>
        <a:bodyPr/>
        <a:lstStyle/>
        <a:p>
          <a:endParaRPr lang="en-US"/>
        </a:p>
      </dgm:t>
    </dgm:pt>
    <dgm:pt modelId="{34D7CB99-B1AD-478A-85D6-6AF0942E6B19}" type="pres">
      <dgm:prSet presAssocID="{ECEEE813-6485-476E-B9D3-91647DF84BC6}" presName="root" presStyleCnt="0">
        <dgm:presLayoutVars>
          <dgm:dir/>
          <dgm:resizeHandles val="exact"/>
        </dgm:presLayoutVars>
      </dgm:prSet>
      <dgm:spPr/>
    </dgm:pt>
    <dgm:pt modelId="{61C8C022-1A1F-44D6-B623-DC84CC3D68D5}" type="pres">
      <dgm:prSet presAssocID="{9FD18810-C6A7-40C8-9AC9-DD52D75858A7}" presName="compNode" presStyleCnt="0"/>
      <dgm:spPr/>
    </dgm:pt>
    <dgm:pt modelId="{D4691030-D84F-41E3-81F4-43DE4F97AEA9}" type="pres">
      <dgm:prSet presAssocID="{9FD18810-C6A7-40C8-9AC9-DD52D75858A7}" presName="bgRect" presStyleLbl="bgShp" presStyleIdx="0" presStyleCnt="5"/>
      <dgm:spPr/>
    </dgm:pt>
    <dgm:pt modelId="{321D4C04-54E0-49B9-A669-BFCFE172C42A}" type="pres">
      <dgm:prSet presAssocID="{9FD18810-C6A7-40C8-9AC9-DD52D75858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Нет подключения"/>
        </a:ext>
      </dgm:extLst>
    </dgm:pt>
    <dgm:pt modelId="{A3729A34-0DBA-40EB-AEAC-7912DEFB764A}" type="pres">
      <dgm:prSet presAssocID="{9FD18810-C6A7-40C8-9AC9-DD52D75858A7}" presName="spaceRect" presStyleCnt="0"/>
      <dgm:spPr/>
    </dgm:pt>
    <dgm:pt modelId="{91B41DD7-DDC5-443E-A42E-7F22A5C72489}" type="pres">
      <dgm:prSet presAssocID="{9FD18810-C6A7-40C8-9AC9-DD52D75858A7}" presName="parTx" presStyleLbl="revTx" presStyleIdx="0" presStyleCnt="5">
        <dgm:presLayoutVars>
          <dgm:chMax val="0"/>
          <dgm:chPref val="0"/>
        </dgm:presLayoutVars>
      </dgm:prSet>
      <dgm:spPr/>
    </dgm:pt>
    <dgm:pt modelId="{4A5386C3-6760-4FD7-9F84-E3417FBA7E46}" type="pres">
      <dgm:prSet presAssocID="{0379606E-F201-4605-BE64-08D2CE9CB97C}" presName="sibTrans" presStyleCnt="0"/>
      <dgm:spPr/>
    </dgm:pt>
    <dgm:pt modelId="{4378ADE7-699B-44C1-8649-AB3B1518EF70}" type="pres">
      <dgm:prSet presAssocID="{E5C3CB5B-3915-42F0-8919-7AD75EE16364}" presName="compNode" presStyleCnt="0"/>
      <dgm:spPr/>
    </dgm:pt>
    <dgm:pt modelId="{3988B38D-F4F0-4C22-93F0-7B845EF1A1C7}" type="pres">
      <dgm:prSet presAssocID="{E5C3CB5B-3915-42F0-8919-7AD75EE16364}" presName="bgRect" presStyleLbl="bgShp" presStyleIdx="1" presStyleCnt="5"/>
      <dgm:spPr/>
    </dgm:pt>
    <dgm:pt modelId="{86FDD6BF-C1E6-49F1-975C-53A81A0856F3}" type="pres">
      <dgm:prSet presAssocID="{E5C3CB5B-3915-42F0-8919-7AD75EE163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E9E4FCAA-745E-485F-8F3D-1DE5FC79B0C0}" type="pres">
      <dgm:prSet presAssocID="{E5C3CB5B-3915-42F0-8919-7AD75EE16364}" presName="spaceRect" presStyleCnt="0"/>
      <dgm:spPr/>
    </dgm:pt>
    <dgm:pt modelId="{52F9750C-F155-486F-8E5C-731EEC03C85C}" type="pres">
      <dgm:prSet presAssocID="{E5C3CB5B-3915-42F0-8919-7AD75EE16364}" presName="parTx" presStyleLbl="revTx" presStyleIdx="1" presStyleCnt="5">
        <dgm:presLayoutVars>
          <dgm:chMax val="0"/>
          <dgm:chPref val="0"/>
        </dgm:presLayoutVars>
      </dgm:prSet>
      <dgm:spPr/>
    </dgm:pt>
    <dgm:pt modelId="{9A606927-DEF7-4E18-BBE3-B477A7F9BF13}" type="pres">
      <dgm:prSet presAssocID="{8B801B95-E823-4EDD-A80F-5EE955757F10}" presName="sibTrans" presStyleCnt="0"/>
      <dgm:spPr/>
    </dgm:pt>
    <dgm:pt modelId="{DAA3E4ED-DF1A-4A7E-95C8-7BAB571C0FE4}" type="pres">
      <dgm:prSet presAssocID="{7DDD8ABD-0825-4201-A139-CF5535F202F5}" presName="compNode" presStyleCnt="0"/>
      <dgm:spPr/>
    </dgm:pt>
    <dgm:pt modelId="{68FA786B-2ADC-4C19-B9B0-376C55CE76C9}" type="pres">
      <dgm:prSet presAssocID="{7DDD8ABD-0825-4201-A139-CF5535F202F5}" presName="bgRect" presStyleLbl="bgShp" presStyleIdx="2" presStyleCnt="5"/>
      <dgm:spPr/>
    </dgm:pt>
    <dgm:pt modelId="{766B0241-3405-469C-85E7-4829EBEE6030}" type="pres">
      <dgm:prSet presAssocID="{7DDD8ABD-0825-4201-A139-CF5535F202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смонавт"/>
        </a:ext>
      </dgm:extLst>
    </dgm:pt>
    <dgm:pt modelId="{23E376A0-6FF1-419E-822E-F2CB4B03D959}" type="pres">
      <dgm:prSet presAssocID="{7DDD8ABD-0825-4201-A139-CF5535F202F5}" presName="spaceRect" presStyleCnt="0"/>
      <dgm:spPr/>
    </dgm:pt>
    <dgm:pt modelId="{02D756D3-F80B-4C49-B0D9-E118FDC25FB7}" type="pres">
      <dgm:prSet presAssocID="{7DDD8ABD-0825-4201-A139-CF5535F202F5}" presName="parTx" presStyleLbl="revTx" presStyleIdx="2" presStyleCnt="5">
        <dgm:presLayoutVars>
          <dgm:chMax val="0"/>
          <dgm:chPref val="0"/>
        </dgm:presLayoutVars>
      </dgm:prSet>
      <dgm:spPr/>
    </dgm:pt>
    <dgm:pt modelId="{1C999150-477D-404E-86E2-490944A30D8D}" type="pres">
      <dgm:prSet presAssocID="{E1613434-7F51-4278-BCEF-66C03D4813C7}" presName="sibTrans" presStyleCnt="0"/>
      <dgm:spPr/>
    </dgm:pt>
    <dgm:pt modelId="{2E2284C2-CBB4-4BFA-B6DC-D07E848D32BC}" type="pres">
      <dgm:prSet presAssocID="{4EA47E85-3125-4071-BA39-DB32A760404D}" presName="compNode" presStyleCnt="0"/>
      <dgm:spPr/>
    </dgm:pt>
    <dgm:pt modelId="{CEA897E7-8DE8-4439-B9B6-183E5511D5B9}" type="pres">
      <dgm:prSet presAssocID="{4EA47E85-3125-4071-BA39-DB32A760404D}" presName="bgRect" presStyleLbl="bgShp" presStyleIdx="3" presStyleCnt="5"/>
      <dgm:spPr/>
    </dgm:pt>
    <dgm:pt modelId="{9DC3F6BD-C193-42B7-ABB6-E1D605B562ED}" type="pres">
      <dgm:prSet presAssocID="{4EA47E85-3125-4071-BA39-DB32A76040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4FD0154-3555-46AF-BAAB-0B1112956908}" type="pres">
      <dgm:prSet presAssocID="{4EA47E85-3125-4071-BA39-DB32A760404D}" presName="spaceRect" presStyleCnt="0"/>
      <dgm:spPr/>
    </dgm:pt>
    <dgm:pt modelId="{E691F076-6060-4267-9E95-65FE0C1F590A}" type="pres">
      <dgm:prSet presAssocID="{4EA47E85-3125-4071-BA39-DB32A760404D}" presName="parTx" presStyleLbl="revTx" presStyleIdx="3" presStyleCnt="5">
        <dgm:presLayoutVars>
          <dgm:chMax val="0"/>
          <dgm:chPref val="0"/>
        </dgm:presLayoutVars>
      </dgm:prSet>
      <dgm:spPr/>
    </dgm:pt>
    <dgm:pt modelId="{A4E5FC58-3342-472F-9913-866BC891CDF7}" type="pres">
      <dgm:prSet presAssocID="{6E25E5BC-962C-4670-8521-C8BC79AF8017}" presName="sibTrans" presStyleCnt="0"/>
      <dgm:spPr/>
    </dgm:pt>
    <dgm:pt modelId="{E71CBDAA-A333-4449-96AF-357B3D77535C}" type="pres">
      <dgm:prSet presAssocID="{3BC1425D-2CC9-4D9A-937B-0E2632A9DD38}" presName="compNode" presStyleCnt="0"/>
      <dgm:spPr/>
    </dgm:pt>
    <dgm:pt modelId="{39B16355-52B0-4BE1-B276-108C9D24ECE3}" type="pres">
      <dgm:prSet presAssocID="{3BC1425D-2CC9-4D9A-937B-0E2632A9DD38}" presName="bgRect" presStyleLbl="bgShp" presStyleIdx="4" presStyleCnt="5"/>
      <dgm:spPr/>
    </dgm:pt>
    <dgm:pt modelId="{11D94764-C2EC-4C35-8414-B4635B8031C0}" type="pres">
      <dgm:prSet presAssocID="{3BC1425D-2CC9-4D9A-937B-0E2632A9DD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B03DF9B3-007B-47FF-9ECA-5066B405A894}" type="pres">
      <dgm:prSet presAssocID="{3BC1425D-2CC9-4D9A-937B-0E2632A9DD38}" presName="spaceRect" presStyleCnt="0"/>
      <dgm:spPr/>
    </dgm:pt>
    <dgm:pt modelId="{FD584654-46D7-4AD6-9068-B6F2D3CB9C93}" type="pres">
      <dgm:prSet presAssocID="{3BC1425D-2CC9-4D9A-937B-0E2632A9DD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F46F06-9B60-4682-B422-D9DB38555CCE}" type="presOf" srcId="{7DDD8ABD-0825-4201-A139-CF5535F202F5}" destId="{02D756D3-F80B-4C49-B0D9-E118FDC25FB7}" srcOrd="0" destOrd="0" presId="urn:microsoft.com/office/officeart/2018/2/layout/IconVerticalSolidList"/>
    <dgm:cxn modelId="{00EB590F-03AC-4962-95EA-450A818E03DD}" type="presOf" srcId="{9FD18810-C6A7-40C8-9AC9-DD52D75858A7}" destId="{91B41DD7-DDC5-443E-A42E-7F22A5C72489}" srcOrd="0" destOrd="0" presId="urn:microsoft.com/office/officeart/2018/2/layout/IconVerticalSolidList"/>
    <dgm:cxn modelId="{C7E8D023-4221-44B6-ADDD-C80591A4C8FC}" type="presOf" srcId="{3BC1425D-2CC9-4D9A-937B-0E2632A9DD38}" destId="{FD584654-46D7-4AD6-9068-B6F2D3CB9C93}" srcOrd="0" destOrd="0" presId="urn:microsoft.com/office/officeart/2018/2/layout/IconVerticalSolidList"/>
    <dgm:cxn modelId="{3AE8EF26-1CBA-4FF6-A1D0-98CB90832291}" srcId="{ECEEE813-6485-476E-B9D3-91647DF84BC6}" destId="{3BC1425D-2CC9-4D9A-937B-0E2632A9DD38}" srcOrd="4" destOrd="0" parTransId="{853A7D22-1E13-461F-9AE8-EB87177EDFDF}" sibTransId="{74274949-CC1E-41D2-8524-317D94D9207C}"/>
    <dgm:cxn modelId="{4AA9E562-DD49-4BBA-9A02-6C64E5E0E719}" srcId="{ECEEE813-6485-476E-B9D3-91647DF84BC6}" destId="{4EA47E85-3125-4071-BA39-DB32A760404D}" srcOrd="3" destOrd="0" parTransId="{707BC8A7-7880-4FC2-8F5F-30EA39C6DEC9}" sibTransId="{6E25E5BC-962C-4670-8521-C8BC79AF8017}"/>
    <dgm:cxn modelId="{12467E49-3F65-43E9-848A-34388991123E}" srcId="{ECEEE813-6485-476E-B9D3-91647DF84BC6}" destId="{7DDD8ABD-0825-4201-A139-CF5535F202F5}" srcOrd="2" destOrd="0" parTransId="{CB236C24-8208-4134-BCF8-D6424A12A91F}" sibTransId="{E1613434-7F51-4278-BCEF-66C03D4813C7}"/>
    <dgm:cxn modelId="{98B56F81-C0B9-4671-8A2C-4DEDC68512C2}" type="presOf" srcId="{4EA47E85-3125-4071-BA39-DB32A760404D}" destId="{E691F076-6060-4267-9E95-65FE0C1F590A}" srcOrd="0" destOrd="0" presId="urn:microsoft.com/office/officeart/2018/2/layout/IconVerticalSolidList"/>
    <dgm:cxn modelId="{252E1683-4CCB-495F-8932-3E2E2B423874}" srcId="{ECEEE813-6485-476E-B9D3-91647DF84BC6}" destId="{9FD18810-C6A7-40C8-9AC9-DD52D75858A7}" srcOrd="0" destOrd="0" parTransId="{CC2F2F32-3FFE-4506-96B1-8F9889FA64FE}" sibTransId="{0379606E-F201-4605-BE64-08D2CE9CB97C}"/>
    <dgm:cxn modelId="{8C06A3CD-56CD-4DB3-BFA3-2070F7C4BB31}" type="presOf" srcId="{ECEEE813-6485-476E-B9D3-91647DF84BC6}" destId="{34D7CB99-B1AD-478A-85D6-6AF0942E6B19}" srcOrd="0" destOrd="0" presId="urn:microsoft.com/office/officeart/2018/2/layout/IconVerticalSolidList"/>
    <dgm:cxn modelId="{8B4C1BE8-F121-4BED-8C1F-29094936E003}" srcId="{ECEEE813-6485-476E-B9D3-91647DF84BC6}" destId="{E5C3CB5B-3915-42F0-8919-7AD75EE16364}" srcOrd="1" destOrd="0" parTransId="{755ABCC1-EE4F-4D64-9C06-6F0CB1E76DA2}" sibTransId="{8B801B95-E823-4EDD-A80F-5EE955757F10}"/>
    <dgm:cxn modelId="{C4A5AFEB-A0D6-45B9-9F07-B589ECD4FB8B}" type="presOf" srcId="{E5C3CB5B-3915-42F0-8919-7AD75EE16364}" destId="{52F9750C-F155-486F-8E5C-731EEC03C85C}" srcOrd="0" destOrd="0" presId="urn:microsoft.com/office/officeart/2018/2/layout/IconVerticalSolidList"/>
    <dgm:cxn modelId="{B2CFBEE7-83C8-4F98-9DBC-9003349FD2CA}" type="presParOf" srcId="{34D7CB99-B1AD-478A-85D6-6AF0942E6B19}" destId="{61C8C022-1A1F-44D6-B623-DC84CC3D68D5}" srcOrd="0" destOrd="0" presId="urn:microsoft.com/office/officeart/2018/2/layout/IconVerticalSolidList"/>
    <dgm:cxn modelId="{C9FD9722-53DB-45D6-9876-505F8D99B486}" type="presParOf" srcId="{61C8C022-1A1F-44D6-B623-DC84CC3D68D5}" destId="{D4691030-D84F-41E3-81F4-43DE4F97AEA9}" srcOrd="0" destOrd="0" presId="urn:microsoft.com/office/officeart/2018/2/layout/IconVerticalSolidList"/>
    <dgm:cxn modelId="{177A7687-C3C4-4F65-869B-351B63CEFAD3}" type="presParOf" srcId="{61C8C022-1A1F-44D6-B623-DC84CC3D68D5}" destId="{321D4C04-54E0-49B9-A669-BFCFE172C42A}" srcOrd="1" destOrd="0" presId="urn:microsoft.com/office/officeart/2018/2/layout/IconVerticalSolidList"/>
    <dgm:cxn modelId="{CBC5898B-34E0-4F7C-94D4-1CE842BAE494}" type="presParOf" srcId="{61C8C022-1A1F-44D6-B623-DC84CC3D68D5}" destId="{A3729A34-0DBA-40EB-AEAC-7912DEFB764A}" srcOrd="2" destOrd="0" presId="urn:microsoft.com/office/officeart/2018/2/layout/IconVerticalSolidList"/>
    <dgm:cxn modelId="{D94BD258-7D2B-4B41-AA13-8C4500609899}" type="presParOf" srcId="{61C8C022-1A1F-44D6-B623-DC84CC3D68D5}" destId="{91B41DD7-DDC5-443E-A42E-7F22A5C72489}" srcOrd="3" destOrd="0" presId="urn:microsoft.com/office/officeart/2018/2/layout/IconVerticalSolidList"/>
    <dgm:cxn modelId="{C4E19BB3-F87A-49F2-9A49-7B674CC85A20}" type="presParOf" srcId="{34D7CB99-B1AD-478A-85D6-6AF0942E6B19}" destId="{4A5386C3-6760-4FD7-9F84-E3417FBA7E46}" srcOrd="1" destOrd="0" presId="urn:microsoft.com/office/officeart/2018/2/layout/IconVerticalSolidList"/>
    <dgm:cxn modelId="{5C23F833-9AB3-4BDD-B472-C63B55BC6956}" type="presParOf" srcId="{34D7CB99-B1AD-478A-85D6-6AF0942E6B19}" destId="{4378ADE7-699B-44C1-8649-AB3B1518EF70}" srcOrd="2" destOrd="0" presId="urn:microsoft.com/office/officeart/2018/2/layout/IconVerticalSolidList"/>
    <dgm:cxn modelId="{354B7C46-820C-425E-B789-686FE50C6732}" type="presParOf" srcId="{4378ADE7-699B-44C1-8649-AB3B1518EF70}" destId="{3988B38D-F4F0-4C22-93F0-7B845EF1A1C7}" srcOrd="0" destOrd="0" presId="urn:microsoft.com/office/officeart/2018/2/layout/IconVerticalSolidList"/>
    <dgm:cxn modelId="{6F09DAEE-4177-4C30-91CD-309F2F093EC1}" type="presParOf" srcId="{4378ADE7-699B-44C1-8649-AB3B1518EF70}" destId="{86FDD6BF-C1E6-49F1-975C-53A81A0856F3}" srcOrd="1" destOrd="0" presId="urn:microsoft.com/office/officeart/2018/2/layout/IconVerticalSolidList"/>
    <dgm:cxn modelId="{2F64D580-A20B-4D7D-A616-5EAFA3A13BC9}" type="presParOf" srcId="{4378ADE7-699B-44C1-8649-AB3B1518EF70}" destId="{E9E4FCAA-745E-485F-8F3D-1DE5FC79B0C0}" srcOrd="2" destOrd="0" presId="urn:microsoft.com/office/officeart/2018/2/layout/IconVerticalSolidList"/>
    <dgm:cxn modelId="{F7062DB2-28D2-429E-8CD3-EBB350DA610B}" type="presParOf" srcId="{4378ADE7-699B-44C1-8649-AB3B1518EF70}" destId="{52F9750C-F155-486F-8E5C-731EEC03C85C}" srcOrd="3" destOrd="0" presId="urn:microsoft.com/office/officeart/2018/2/layout/IconVerticalSolidList"/>
    <dgm:cxn modelId="{6329D580-D92F-44E9-B63B-335BBAEF4812}" type="presParOf" srcId="{34D7CB99-B1AD-478A-85D6-6AF0942E6B19}" destId="{9A606927-DEF7-4E18-BBE3-B477A7F9BF13}" srcOrd="3" destOrd="0" presId="urn:microsoft.com/office/officeart/2018/2/layout/IconVerticalSolidList"/>
    <dgm:cxn modelId="{5E1C2A04-990F-45F6-A589-2475B86B8005}" type="presParOf" srcId="{34D7CB99-B1AD-478A-85D6-6AF0942E6B19}" destId="{DAA3E4ED-DF1A-4A7E-95C8-7BAB571C0FE4}" srcOrd="4" destOrd="0" presId="urn:microsoft.com/office/officeart/2018/2/layout/IconVerticalSolidList"/>
    <dgm:cxn modelId="{991854B1-1C88-48A5-97C8-F1F3B7434587}" type="presParOf" srcId="{DAA3E4ED-DF1A-4A7E-95C8-7BAB571C0FE4}" destId="{68FA786B-2ADC-4C19-B9B0-376C55CE76C9}" srcOrd="0" destOrd="0" presId="urn:microsoft.com/office/officeart/2018/2/layout/IconVerticalSolidList"/>
    <dgm:cxn modelId="{A44A8881-5240-438F-A595-14AD0B731580}" type="presParOf" srcId="{DAA3E4ED-DF1A-4A7E-95C8-7BAB571C0FE4}" destId="{766B0241-3405-469C-85E7-4829EBEE6030}" srcOrd="1" destOrd="0" presId="urn:microsoft.com/office/officeart/2018/2/layout/IconVerticalSolidList"/>
    <dgm:cxn modelId="{FD0381CE-13EF-4A84-B000-5DFC8517EF4A}" type="presParOf" srcId="{DAA3E4ED-DF1A-4A7E-95C8-7BAB571C0FE4}" destId="{23E376A0-6FF1-419E-822E-F2CB4B03D959}" srcOrd="2" destOrd="0" presId="urn:microsoft.com/office/officeart/2018/2/layout/IconVerticalSolidList"/>
    <dgm:cxn modelId="{1749DC4A-368F-4514-8E7E-8AF47C84AC6F}" type="presParOf" srcId="{DAA3E4ED-DF1A-4A7E-95C8-7BAB571C0FE4}" destId="{02D756D3-F80B-4C49-B0D9-E118FDC25FB7}" srcOrd="3" destOrd="0" presId="urn:microsoft.com/office/officeart/2018/2/layout/IconVerticalSolidList"/>
    <dgm:cxn modelId="{3586EF53-F476-47AF-A08B-77F5E5E5F8A0}" type="presParOf" srcId="{34D7CB99-B1AD-478A-85D6-6AF0942E6B19}" destId="{1C999150-477D-404E-86E2-490944A30D8D}" srcOrd="5" destOrd="0" presId="urn:microsoft.com/office/officeart/2018/2/layout/IconVerticalSolidList"/>
    <dgm:cxn modelId="{C033062F-D002-4798-B5C6-52835252B680}" type="presParOf" srcId="{34D7CB99-B1AD-478A-85D6-6AF0942E6B19}" destId="{2E2284C2-CBB4-4BFA-B6DC-D07E848D32BC}" srcOrd="6" destOrd="0" presId="urn:microsoft.com/office/officeart/2018/2/layout/IconVerticalSolidList"/>
    <dgm:cxn modelId="{5B6A64FD-85DD-4931-BDD7-814462C9CF86}" type="presParOf" srcId="{2E2284C2-CBB4-4BFA-B6DC-D07E848D32BC}" destId="{CEA897E7-8DE8-4439-B9B6-183E5511D5B9}" srcOrd="0" destOrd="0" presId="urn:microsoft.com/office/officeart/2018/2/layout/IconVerticalSolidList"/>
    <dgm:cxn modelId="{436225BB-4FCB-4F63-A240-77D6405CDC13}" type="presParOf" srcId="{2E2284C2-CBB4-4BFA-B6DC-D07E848D32BC}" destId="{9DC3F6BD-C193-42B7-ABB6-E1D605B562ED}" srcOrd="1" destOrd="0" presId="urn:microsoft.com/office/officeart/2018/2/layout/IconVerticalSolidList"/>
    <dgm:cxn modelId="{11BB8FDB-257F-4678-B961-74AFDD427E5E}" type="presParOf" srcId="{2E2284C2-CBB4-4BFA-B6DC-D07E848D32BC}" destId="{94FD0154-3555-46AF-BAAB-0B1112956908}" srcOrd="2" destOrd="0" presId="urn:microsoft.com/office/officeart/2018/2/layout/IconVerticalSolidList"/>
    <dgm:cxn modelId="{38C12F81-9B8B-46F1-BFA3-FE8760C15497}" type="presParOf" srcId="{2E2284C2-CBB4-4BFA-B6DC-D07E848D32BC}" destId="{E691F076-6060-4267-9E95-65FE0C1F590A}" srcOrd="3" destOrd="0" presId="urn:microsoft.com/office/officeart/2018/2/layout/IconVerticalSolidList"/>
    <dgm:cxn modelId="{AD83F7B6-4D91-413D-8544-CD3993699E9B}" type="presParOf" srcId="{34D7CB99-B1AD-478A-85D6-6AF0942E6B19}" destId="{A4E5FC58-3342-472F-9913-866BC891CDF7}" srcOrd="7" destOrd="0" presId="urn:microsoft.com/office/officeart/2018/2/layout/IconVerticalSolidList"/>
    <dgm:cxn modelId="{AC79F862-180A-4C40-A0B9-64474C06C92A}" type="presParOf" srcId="{34D7CB99-B1AD-478A-85D6-6AF0942E6B19}" destId="{E71CBDAA-A333-4449-96AF-357B3D77535C}" srcOrd="8" destOrd="0" presId="urn:microsoft.com/office/officeart/2018/2/layout/IconVerticalSolidList"/>
    <dgm:cxn modelId="{5FA9F73F-277E-4FAD-9BCF-A00E97933AA7}" type="presParOf" srcId="{E71CBDAA-A333-4449-96AF-357B3D77535C}" destId="{39B16355-52B0-4BE1-B276-108C9D24ECE3}" srcOrd="0" destOrd="0" presId="urn:microsoft.com/office/officeart/2018/2/layout/IconVerticalSolidList"/>
    <dgm:cxn modelId="{5564B388-717E-40D7-85EF-787624F5E239}" type="presParOf" srcId="{E71CBDAA-A333-4449-96AF-357B3D77535C}" destId="{11D94764-C2EC-4C35-8414-B4635B8031C0}" srcOrd="1" destOrd="0" presId="urn:microsoft.com/office/officeart/2018/2/layout/IconVerticalSolidList"/>
    <dgm:cxn modelId="{9B327B8C-AD29-4A7D-90B4-002044E0B3B1}" type="presParOf" srcId="{E71CBDAA-A333-4449-96AF-357B3D77535C}" destId="{B03DF9B3-007B-47FF-9ECA-5066B405A894}" srcOrd="2" destOrd="0" presId="urn:microsoft.com/office/officeart/2018/2/layout/IconVerticalSolidList"/>
    <dgm:cxn modelId="{C7CF7D09-CE33-449D-BD6B-65C30042FBB9}" type="presParOf" srcId="{E71CBDAA-A333-4449-96AF-357B3D77535C}" destId="{FD584654-46D7-4AD6-9068-B6F2D3CB9C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13366-4D52-44B2-A5D0-68CB56E892B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41E40C-8712-4CD9-871B-A9A52A8646D8}">
      <dgm:prSet/>
      <dgm:spPr/>
      <dgm:t>
        <a:bodyPr/>
        <a:lstStyle/>
        <a:p>
          <a:r>
            <a:rPr lang="ru-RU" b="0" i="0"/>
            <a:t>Общедоступное облако (</a:t>
          </a:r>
          <a:r>
            <a:rPr lang="tr-TR" b="0" i="0"/>
            <a:t>Public Cloud)</a:t>
          </a:r>
          <a:endParaRPr lang="en-US"/>
        </a:p>
      </dgm:t>
    </dgm:pt>
    <dgm:pt modelId="{BE4CA3C8-2B68-486A-9DD7-743E82876131}" type="parTrans" cxnId="{C0840E8C-566E-4062-8EBC-7C983461977F}">
      <dgm:prSet/>
      <dgm:spPr/>
      <dgm:t>
        <a:bodyPr/>
        <a:lstStyle/>
        <a:p>
          <a:endParaRPr lang="en-US"/>
        </a:p>
      </dgm:t>
    </dgm:pt>
    <dgm:pt modelId="{0981DD57-6519-4A8A-A6EF-74C328D62E14}" type="sibTrans" cxnId="{C0840E8C-566E-4062-8EBC-7C983461977F}">
      <dgm:prSet/>
      <dgm:spPr/>
      <dgm:t>
        <a:bodyPr/>
        <a:lstStyle/>
        <a:p>
          <a:endParaRPr lang="en-US"/>
        </a:p>
      </dgm:t>
    </dgm:pt>
    <dgm:pt modelId="{D2C330F1-9112-4547-98C6-6A713D792852}">
      <dgm:prSet/>
      <dgm:spPr/>
      <dgm:t>
        <a:bodyPr/>
        <a:lstStyle/>
        <a:p>
          <a:r>
            <a:rPr lang="ru-RU" b="0" i="0"/>
            <a:t>Частное облако (</a:t>
          </a:r>
          <a:r>
            <a:rPr lang="tr-TR" b="0" i="0"/>
            <a:t>Private Cloud)</a:t>
          </a:r>
          <a:endParaRPr lang="en-US"/>
        </a:p>
      </dgm:t>
    </dgm:pt>
    <dgm:pt modelId="{1D91C137-ACDC-4BA2-86B8-9C24FC6BB1B6}" type="parTrans" cxnId="{E1F5EB4E-70A1-4C5C-B7A2-8E3DE2921B80}">
      <dgm:prSet/>
      <dgm:spPr/>
      <dgm:t>
        <a:bodyPr/>
        <a:lstStyle/>
        <a:p>
          <a:endParaRPr lang="en-US"/>
        </a:p>
      </dgm:t>
    </dgm:pt>
    <dgm:pt modelId="{CB7CEB46-F186-48C8-AE63-7C8F2173E0D3}" type="sibTrans" cxnId="{E1F5EB4E-70A1-4C5C-B7A2-8E3DE2921B80}">
      <dgm:prSet/>
      <dgm:spPr/>
      <dgm:t>
        <a:bodyPr/>
        <a:lstStyle/>
        <a:p>
          <a:endParaRPr lang="en-US"/>
        </a:p>
      </dgm:t>
    </dgm:pt>
    <dgm:pt modelId="{4C2BFD28-2968-4056-BF1C-A671338D158F}">
      <dgm:prSet/>
      <dgm:spPr/>
      <dgm:t>
        <a:bodyPr/>
        <a:lstStyle/>
        <a:p>
          <a:r>
            <a:rPr lang="ru-RU" b="0" i="0" dirty="0"/>
            <a:t>Гибридное облако (</a:t>
          </a:r>
          <a:r>
            <a:rPr lang="tr-TR" b="0" i="0" dirty="0"/>
            <a:t>Hybrid Cloud</a:t>
          </a:r>
          <a:r>
            <a:rPr lang="ru-RU" b="0" i="0" dirty="0"/>
            <a:t>)</a:t>
          </a:r>
          <a:endParaRPr lang="en-US" dirty="0"/>
        </a:p>
      </dgm:t>
    </dgm:pt>
    <dgm:pt modelId="{4BA3ECDD-6AE0-4CB7-A008-45FD7C776713}" type="parTrans" cxnId="{520E1EDD-087D-44F6-BAC2-FF3A8B57AEB9}">
      <dgm:prSet/>
      <dgm:spPr/>
      <dgm:t>
        <a:bodyPr/>
        <a:lstStyle/>
        <a:p>
          <a:endParaRPr lang="en-US"/>
        </a:p>
      </dgm:t>
    </dgm:pt>
    <dgm:pt modelId="{33E6EFB6-DE5D-456F-9CF2-17700271D3DA}" type="sibTrans" cxnId="{520E1EDD-087D-44F6-BAC2-FF3A8B57AEB9}">
      <dgm:prSet/>
      <dgm:spPr/>
      <dgm:t>
        <a:bodyPr/>
        <a:lstStyle/>
        <a:p>
          <a:endParaRPr lang="en-US"/>
        </a:p>
      </dgm:t>
    </dgm:pt>
    <dgm:pt modelId="{ED9BD13E-63A2-47CD-B1F3-6FBF9D5A0AF8}">
      <dgm:prSet/>
      <dgm:spPr/>
      <dgm:t>
        <a:bodyPr/>
        <a:lstStyle/>
        <a:p>
          <a:r>
            <a:rPr lang="ru-RU" b="0" i="0"/>
            <a:t>Облачные вычисления в модели "Сообщественное облако" (Community Cloud)</a:t>
          </a:r>
          <a:endParaRPr lang="en-US"/>
        </a:p>
      </dgm:t>
    </dgm:pt>
    <dgm:pt modelId="{15A2C714-0CAD-4605-9562-7BBD0FDBA9A1}" type="parTrans" cxnId="{38B43B08-304A-43C9-B10F-7FB3E6BF091A}">
      <dgm:prSet/>
      <dgm:spPr/>
      <dgm:t>
        <a:bodyPr/>
        <a:lstStyle/>
        <a:p>
          <a:endParaRPr lang="en-US"/>
        </a:p>
      </dgm:t>
    </dgm:pt>
    <dgm:pt modelId="{5E539499-F5E7-4EFA-AFE2-02BFC4A0D727}" type="sibTrans" cxnId="{38B43B08-304A-43C9-B10F-7FB3E6BF091A}">
      <dgm:prSet/>
      <dgm:spPr/>
      <dgm:t>
        <a:bodyPr/>
        <a:lstStyle/>
        <a:p>
          <a:endParaRPr lang="en-US"/>
        </a:p>
      </dgm:t>
    </dgm:pt>
    <dgm:pt modelId="{612B0CB7-FC4D-4467-A5FC-75690221D84D}" type="pres">
      <dgm:prSet presAssocID="{0DC13366-4D52-44B2-A5D0-68CB56E892BE}" presName="linear" presStyleCnt="0">
        <dgm:presLayoutVars>
          <dgm:animLvl val="lvl"/>
          <dgm:resizeHandles val="exact"/>
        </dgm:presLayoutVars>
      </dgm:prSet>
      <dgm:spPr/>
    </dgm:pt>
    <dgm:pt modelId="{A1CE8BB2-6651-4827-86BB-E8A1E5A82273}" type="pres">
      <dgm:prSet presAssocID="{7041E40C-8712-4CD9-871B-A9A52A8646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90BA75-F487-4F39-AA42-768056C4678A}" type="pres">
      <dgm:prSet presAssocID="{0981DD57-6519-4A8A-A6EF-74C328D62E14}" presName="spacer" presStyleCnt="0"/>
      <dgm:spPr/>
    </dgm:pt>
    <dgm:pt modelId="{3768DB9B-7847-4B51-A26C-2FA2F267CD8E}" type="pres">
      <dgm:prSet presAssocID="{D2C330F1-9112-4547-98C6-6A713D7928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6F56B7-0990-441C-AC9B-A7F879B8219D}" type="pres">
      <dgm:prSet presAssocID="{CB7CEB46-F186-48C8-AE63-7C8F2173E0D3}" presName="spacer" presStyleCnt="0"/>
      <dgm:spPr/>
    </dgm:pt>
    <dgm:pt modelId="{8EEAD162-E0B7-41C2-90E8-B990CF3D3FF1}" type="pres">
      <dgm:prSet presAssocID="{4C2BFD28-2968-4056-BF1C-A671338D15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5E0731-73C2-4FE7-B995-3E0E877116A9}" type="pres">
      <dgm:prSet presAssocID="{33E6EFB6-DE5D-456F-9CF2-17700271D3DA}" presName="spacer" presStyleCnt="0"/>
      <dgm:spPr/>
    </dgm:pt>
    <dgm:pt modelId="{97492E19-CD85-4159-9B68-6B9A9F0EDCE8}" type="pres">
      <dgm:prSet presAssocID="{ED9BD13E-63A2-47CD-B1F3-6FBF9D5A0A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B43B08-304A-43C9-B10F-7FB3E6BF091A}" srcId="{0DC13366-4D52-44B2-A5D0-68CB56E892BE}" destId="{ED9BD13E-63A2-47CD-B1F3-6FBF9D5A0AF8}" srcOrd="3" destOrd="0" parTransId="{15A2C714-0CAD-4605-9562-7BBD0FDBA9A1}" sibTransId="{5E539499-F5E7-4EFA-AFE2-02BFC4A0D727}"/>
    <dgm:cxn modelId="{64553B20-9E05-472F-BCBC-34CAFE4438F1}" type="presOf" srcId="{7041E40C-8712-4CD9-871B-A9A52A8646D8}" destId="{A1CE8BB2-6651-4827-86BB-E8A1E5A82273}" srcOrd="0" destOrd="0" presId="urn:microsoft.com/office/officeart/2005/8/layout/vList2"/>
    <dgm:cxn modelId="{E1F5EB4E-70A1-4C5C-B7A2-8E3DE2921B80}" srcId="{0DC13366-4D52-44B2-A5D0-68CB56E892BE}" destId="{D2C330F1-9112-4547-98C6-6A713D792852}" srcOrd="1" destOrd="0" parTransId="{1D91C137-ACDC-4BA2-86B8-9C24FC6BB1B6}" sibTransId="{CB7CEB46-F186-48C8-AE63-7C8F2173E0D3}"/>
    <dgm:cxn modelId="{C0840E8C-566E-4062-8EBC-7C983461977F}" srcId="{0DC13366-4D52-44B2-A5D0-68CB56E892BE}" destId="{7041E40C-8712-4CD9-871B-A9A52A8646D8}" srcOrd="0" destOrd="0" parTransId="{BE4CA3C8-2B68-486A-9DD7-743E82876131}" sibTransId="{0981DD57-6519-4A8A-A6EF-74C328D62E14}"/>
    <dgm:cxn modelId="{A181CB8F-7871-42C4-BD82-9F6A60726DFE}" type="presOf" srcId="{0DC13366-4D52-44B2-A5D0-68CB56E892BE}" destId="{612B0CB7-FC4D-4467-A5FC-75690221D84D}" srcOrd="0" destOrd="0" presId="urn:microsoft.com/office/officeart/2005/8/layout/vList2"/>
    <dgm:cxn modelId="{7C8E7BD1-BB95-45E8-B2A2-2D2458ACCA85}" type="presOf" srcId="{ED9BD13E-63A2-47CD-B1F3-6FBF9D5A0AF8}" destId="{97492E19-CD85-4159-9B68-6B9A9F0EDCE8}" srcOrd="0" destOrd="0" presId="urn:microsoft.com/office/officeart/2005/8/layout/vList2"/>
    <dgm:cxn modelId="{520E1EDD-087D-44F6-BAC2-FF3A8B57AEB9}" srcId="{0DC13366-4D52-44B2-A5D0-68CB56E892BE}" destId="{4C2BFD28-2968-4056-BF1C-A671338D158F}" srcOrd="2" destOrd="0" parTransId="{4BA3ECDD-6AE0-4CB7-A008-45FD7C776713}" sibTransId="{33E6EFB6-DE5D-456F-9CF2-17700271D3DA}"/>
    <dgm:cxn modelId="{0452F0F2-1573-4312-8403-84CB8FA2E7BA}" type="presOf" srcId="{D2C330F1-9112-4547-98C6-6A713D792852}" destId="{3768DB9B-7847-4B51-A26C-2FA2F267CD8E}" srcOrd="0" destOrd="0" presId="urn:microsoft.com/office/officeart/2005/8/layout/vList2"/>
    <dgm:cxn modelId="{F4E845FE-1032-4AAB-B7A1-1D71AC164E2D}" type="presOf" srcId="{4C2BFD28-2968-4056-BF1C-A671338D158F}" destId="{8EEAD162-E0B7-41C2-90E8-B990CF3D3FF1}" srcOrd="0" destOrd="0" presId="urn:microsoft.com/office/officeart/2005/8/layout/vList2"/>
    <dgm:cxn modelId="{0A17B5A7-5EC8-4386-989E-C6F033B08E58}" type="presParOf" srcId="{612B0CB7-FC4D-4467-A5FC-75690221D84D}" destId="{A1CE8BB2-6651-4827-86BB-E8A1E5A82273}" srcOrd="0" destOrd="0" presId="urn:microsoft.com/office/officeart/2005/8/layout/vList2"/>
    <dgm:cxn modelId="{F6F86D88-B35F-490D-918C-2B6A48B795C0}" type="presParOf" srcId="{612B0CB7-FC4D-4467-A5FC-75690221D84D}" destId="{E290BA75-F487-4F39-AA42-768056C4678A}" srcOrd="1" destOrd="0" presId="urn:microsoft.com/office/officeart/2005/8/layout/vList2"/>
    <dgm:cxn modelId="{310750B0-B0B5-4431-8952-E9344D8EAE96}" type="presParOf" srcId="{612B0CB7-FC4D-4467-A5FC-75690221D84D}" destId="{3768DB9B-7847-4B51-A26C-2FA2F267CD8E}" srcOrd="2" destOrd="0" presId="urn:microsoft.com/office/officeart/2005/8/layout/vList2"/>
    <dgm:cxn modelId="{1A747958-E377-404C-BCEA-65C686337B50}" type="presParOf" srcId="{612B0CB7-FC4D-4467-A5FC-75690221D84D}" destId="{C46F56B7-0990-441C-AC9B-A7F879B8219D}" srcOrd="3" destOrd="0" presId="urn:microsoft.com/office/officeart/2005/8/layout/vList2"/>
    <dgm:cxn modelId="{A0A41C4C-0A16-4719-8800-50B696D43EFA}" type="presParOf" srcId="{612B0CB7-FC4D-4467-A5FC-75690221D84D}" destId="{8EEAD162-E0B7-41C2-90E8-B990CF3D3FF1}" srcOrd="4" destOrd="0" presId="urn:microsoft.com/office/officeart/2005/8/layout/vList2"/>
    <dgm:cxn modelId="{099EF6AA-5BFF-4CF5-949A-667D15E55082}" type="presParOf" srcId="{612B0CB7-FC4D-4467-A5FC-75690221D84D}" destId="{A85E0731-73C2-4FE7-B995-3E0E877116A9}" srcOrd="5" destOrd="0" presId="urn:microsoft.com/office/officeart/2005/8/layout/vList2"/>
    <dgm:cxn modelId="{E2086120-90D0-4E7C-BBFC-0817DBA76BB2}" type="presParOf" srcId="{612B0CB7-FC4D-4467-A5FC-75690221D84D}" destId="{97492E19-CD85-4159-9B68-6B9A9F0EDC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DC0F08-F120-427B-817B-998397BD963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2897FE-2BE4-4189-BC7E-3CB158F242CD}">
      <dgm:prSet/>
      <dgm:spPr/>
      <dgm:t>
        <a:bodyPr/>
        <a:lstStyle/>
        <a:p>
          <a:r>
            <a:rPr lang="ru-RU" b="1" i="0" dirty="0"/>
            <a:t>Хранилище данных (</a:t>
          </a:r>
          <a:r>
            <a:rPr lang="tr-TR" b="1" i="0" dirty="0"/>
            <a:t>Data Storage)</a:t>
          </a:r>
          <a:endParaRPr lang="en-US" dirty="0"/>
        </a:p>
      </dgm:t>
    </dgm:pt>
    <dgm:pt modelId="{69A631AF-6FEE-4B4B-A9B4-3FEE3D408D78}" type="parTrans" cxnId="{7CEB1AC4-D2BE-410E-AA35-428B93AAB82C}">
      <dgm:prSet/>
      <dgm:spPr/>
      <dgm:t>
        <a:bodyPr/>
        <a:lstStyle/>
        <a:p>
          <a:endParaRPr lang="en-US"/>
        </a:p>
      </dgm:t>
    </dgm:pt>
    <dgm:pt modelId="{64806BB3-AA61-44A3-A0E0-01AD2C379C9D}" type="sibTrans" cxnId="{7CEB1AC4-D2BE-410E-AA35-428B93AAB82C}">
      <dgm:prSet/>
      <dgm:spPr/>
      <dgm:t>
        <a:bodyPr/>
        <a:lstStyle/>
        <a:p>
          <a:endParaRPr lang="en-US"/>
        </a:p>
      </dgm:t>
    </dgm:pt>
    <dgm:pt modelId="{81C5986E-37D2-43BC-B7F5-15CAF6665382}">
      <dgm:prSet/>
      <dgm:spPr/>
      <dgm:t>
        <a:bodyPr/>
        <a:lstStyle/>
        <a:p>
          <a:r>
            <a:rPr lang="ru-RU" b="1" i="0"/>
            <a:t>Вычислительные ресурсы (</a:t>
          </a:r>
          <a:r>
            <a:rPr lang="tr-TR" b="1" i="0"/>
            <a:t>Compute Resources)</a:t>
          </a:r>
          <a:endParaRPr lang="en-US"/>
        </a:p>
      </dgm:t>
    </dgm:pt>
    <dgm:pt modelId="{509187B1-9186-45C2-94DD-B256638A37D7}" type="parTrans" cxnId="{52CCA42C-C253-4B6A-88E0-3FCC56C00623}">
      <dgm:prSet/>
      <dgm:spPr/>
      <dgm:t>
        <a:bodyPr/>
        <a:lstStyle/>
        <a:p>
          <a:endParaRPr lang="en-US"/>
        </a:p>
      </dgm:t>
    </dgm:pt>
    <dgm:pt modelId="{46C37AA9-181A-41C5-A8B4-A8A5884A097F}" type="sibTrans" cxnId="{52CCA42C-C253-4B6A-88E0-3FCC56C00623}">
      <dgm:prSet/>
      <dgm:spPr/>
      <dgm:t>
        <a:bodyPr/>
        <a:lstStyle/>
        <a:p>
          <a:endParaRPr lang="en-US"/>
        </a:p>
      </dgm:t>
    </dgm:pt>
    <dgm:pt modelId="{9CA3CD1D-FE4C-4647-A788-1720E3A84054}">
      <dgm:prSet/>
      <dgm:spPr/>
      <dgm:t>
        <a:bodyPr/>
        <a:lstStyle/>
        <a:p>
          <a:r>
            <a:rPr lang="ru-RU" b="1" i="0"/>
            <a:t>Сетевая инфраструктура (</a:t>
          </a:r>
          <a:r>
            <a:rPr lang="tr-TR" b="1" i="0"/>
            <a:t>Networking Infrastructure)</a:t>
          </a:r>
          <a:endParaRPr lang="en-US"/>
        </a:p>
      </dgm:t>
    </dgm:pt>
    <dgm:pt modelId="{11F6C64C-70EF-486D-90C0-D9C4171EA276}" type="parTrans" cxnId="{EB71E51D-7CAE-4407-89F3-3D1E3369A65B}">
      <dgm:prSet/>
      <dgm:spPr/>
      <dgm:t>
        <a:bodyPr/>
        <a:lstStyle/>
        <a:p>
          <a:endParaRPr lang="en-US"/>
        </a:p>
      </dgm:t>
    </dgm:pt>
    <dgm:pt modelId="{D97B82AE-267B-49B7-B6F7-DE1ED9F40502}" type="sibTrans" cxnId="{EB71E51D-7CAE-4407-89F3-3D1E3369A65B}">
      <dgm:prSet/>
      <dgm:spPr/>
      <dgm:t>
        <a:bodyPr/>
        <a:lstStyle/>
        <a:p>
          <a:endParaRPr lang="en-US"/>
        </a:p>
      </dgm:t>
    </dgm:pt>
    <dgm:pt modelId="{E8CCEFE6-75E2-42B3-8CB8-01D0A9D1077F}">
      <dgm:prSet/>
      <dgm:spPr/>
      <dgm:t>
        <a:bodyPr/>
        <a:lstStyle/>
        <a:p>
          <a:r>
            <a:rPr lang="ru-RU" b="1" i="0" dirty="0"/>
            <a:t>Безопасность (</a:t>
          </a:r>
          <a:r>
            <a:rPr lang="tr-TR" b="1" i="0" dirty="0"/>
            <a:t>Security)</a:t>
          </a:r>
          <a:endParaRPr lang="en-US" dirty="0"/>
        </a:p>
      </dgm:t>
    </dgm:pt>
    <dgm:pt modelId="{A0F30234-FA65-4DEB-B31C-4D18AE224212}" type="parTrans" cxnId="{9870CBC9-6B6E-4610-9422-711159CC858A}">
      <dgm:prSet/>
      <dgm:spPr/>
      <dgm:t>
        <a:bodyPr/>
        <a:lstStyle/>
        <a:p>
          <a:endParaRPr lang="en-US"/>
        </a:p>
      </dgm:t>
    </dgm:pt>
    <dgm:pt modelId="{D61538EC-9A1F-4B47-8B74-CDD8C9946AFD}" type="sibTrans" cxnId="{9870CBC9-6B6E-4610-9422-711159CC858A}">
      <dgm:prSet/>
      <dgm:spPr/>
      <dgm:t>
        <a:bodyPr/>
        <a:lstStyle/>
        <a:p>
          <a:endParaRPr lang="en-US"/>
        </a:p>
      </dgm:t>
    </dgm:pt>
    <dgm:pt modelId="{0408CA0B-0BCE-4A2E-AC90-4BE85D816E78}">
      <dgm:prSet/>
      <dgm:spPr/>
      <dgm:t>
        <a:bodyPr/>
        <a:lstStyle/>
        <a:p>
          <a:r>
            <a:rPr lang="ru-RU" b="1" i="0" dirty="0"/>
            <a:t>Мониторинг и управление (Monitoring and Management)</a:t>
          </a:r>
          <a:endParaRPr lang="en-US" dirty="0"/>
        </a:p>
      </dgm:t>
    </dgm:pt>
    <dgm:pt modelId="{3E7366DB-ABA6-4C28-AB1A-3F46E7A60E4A}" type="parTrans" cxnId="{B27CBFF5-DB5E-4C86-B946-936E0DDF8C78}">
      <dgm:prSet/>
      <dgm:spPr/>
      <dgm:t>
        <a:bodyPr/>
        <a:lstStyle/>
        <a:p>
          <a:endParaRPr lang="en-US"/>
        </a:p>
      </dgm:t>
    </dgm:pt>
    <dgm:pt modelId="{ECD4424B-725D-4884-9BC0-97C7790D4FF5}" type="sibTrans" cxnId="{B27CBFF5-DB5E-4C86-B946-936E0DDF8C78}">
      <dgm:prSet/>
      <dgm:spPr/>
      <dgm:t>
        <a:bodyPr/>
        <a:lstStyle/>
        <a:p>
          <a:endParaRPr lang="en-US"/>
        </a:p>
      </dgm:t>
    </dgm:pt>
    <dgm:pt modelId="{4495A4C5-3279-4465-8EAE-B0F0827B6D9A}" type="pres">
      <dgm:prSet presAssocID="{7BDC0F08-F120-427B-817B-998397BD9638}" presName="root" presStyleCnt="0">
        <dgm:presLayoutVars>
          <dgm:dir/>
          <dgm:resizeHandles val="exact"/>
        </dgm:presLayoutVars>
      </dgm:prSet>
      <dgm:spPr/>
    </dgm:pt>
    <dgm:pt modelId="{0605947A-EF71-49D4-B5DE-0892ECF1B101}" type="pres">
      <dgm:prSet presAssocID="{7BDC0F08-F120-427B-817B-998397BD9638}" presName="container" presStyleCnt="0">
        <dgm:presLayoutVars>
          <dgm:dir/>
          <dgm:resizeHandles val="exact"/>
        </dgm:presLayoutVars>
      </dgm:prSet>
      <dgm:spPr/>
    </dgm:pt>
    <dgm:pt modelId="{DD9351E3-E200-4160-BF49-6CE5792E2B10}" type="pres">
      <dgm:prSet presAssocID="{932897FE-2BE4-4189-BC7E-3CB158F242CD}" presName="compNode" presStyleCnt="0"/>
      <dgm:spPr/>
    </dgm:pt>
    <dgm:pt modelId="{B621D545-A14B-49A4-9B0F-2246C78A932C}" type="pres">
      <dgm:prSet presAssocID="{932897FE-2BE4-4189-BC7E-3CB158F242CD}" presName="iconBgRect" presStyleLbl="bgShp" presStyleIdx="0" presStyleCnt="5"/>
      <dgm:spPr/>
    </dgm:pt>
    <dgm:pt modelId="{C7A917E2-E6DE-4644-80ED-8FADC6DC8575}" type="pres">
      <dgm:prSet presAssocID="{932897FE-2BE4-4189-BC7E-3CB158F242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54B02A9B-0045-4A94-9883-045C0AA73ABA}" type="pres">
      <dgm:prSet presAssocID="{932897FE-2BE4-4189-BC7E-3CB158F242CD}" presName="spaceRect" presStyleCnt="0"/>
      <dgm:spPr/>
    </dgm:pt>
    <dgm:pt modelId="{2CF731CF-9FD4-4AE2-A362-456214ECE1B2}" type="pres">
      <dgm:prSet presAssocID="{932897FE-2BE4-4189-BC7E-3CB158F242CD}" presName="textRect" presStyleLbl="revTx" presStyleIdx="0" presStyleCnt="5">
        <dgm:presLayoutVars>
          <dgm:chMax val="1"/>
          <dgm:chPref val="1"/>
        </dgm:presLayoutVars>
      </dgm:prSet>
      <dgm:spPr/>
    </dgm:pt>
    <dgm:pt modelId="{3B969C11-CFD0-4115-ABC3-83C016071DB2}" type="pres">
      <dgm:prSet presAssocID="{64806BB3-AA61-44A3-A0E0-01AD2C379C9D}" presName="sibTrans" presStyleLbl="sibTrans2D1" presStyleIdx="0" presStyleCnt="0"/>
      <dgm:spPr/>
    </dgm:pt>
    <dgm:pt modelId="{A6EA7C36-5D9A-48E6-9F6B-7D0BB1957408}" type="pres">
      <dgm:prSet presAssocID="{81C5986E-37D2-43BC-B7F5-15CAF6665382}" presName="compNode" presStyleCnt="0"/>
      <dgm:spPr/>
    </dgm:pt>
    <dgm:pt modelId="{1C974B85-65DB-4601-866C-DC915EA8D91C}" type="pres">
      <dgm:prSet presAssocID="{81C5986E-37D2-43BC-B7F5-15CAF6665382}" presName="iconBgRect" presStyleLbl="bgShp" presStyleIdx="1" presStyleCnt="5"/>
      <dgm:spPr/>
    </dgm:pt>
    <dgm:pt modelId="{B6BF8CD4-1CFA-4171-A44C-CE5F1B9213DA}" type="pres">
      <dgm:prSet presAssocID="{81C5986E-37D2-43BC-B7F5-15CAF66653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лькулятор"/>
        </a:ext>
      </dgm:extLst>
    </dgm:pt>
    <dgm:pt modelId="{8C3515AF-49C8-4875-9866-09E748DD5BBC}" type="pres">
      <dgm:prSet presAssocID="{81C5986E-37D2-43BC-B7F5-15CAF6665382}" presName="spaceRect" presStyleCnt="0"/>
      <dgm:spPr/>
    </dgm:pt>
    <dgm:pt modelId="{250302A5-AA70-4945-9D85-92FF3F2CA615}" type="pres">
      <dgm:prSet presAssocID="{81C5986E-37D2-43BC-B7F5-15CAF6665382}" presName="textRect" presStyleLbl="revTx" presStyleIdx="1" presStyleCnt="5">
        <dgm:presLayoutVars>
          <dgm:chMax val="1"/>
          <dgm:chPref val="1"/>
        </dgm:presLayoutVars>
      </dgm:prSet>
      <dgm:spPr/>
    </dgm:pt>
    <dgm:pt modelId="{37BE28C0-4D6E-42E2-965E-7E9A9C4D0214}" type="pres">
      <dgm:prSet presAssocID="{46C37AA9-181A-41C5-A8B4-A8A5884A097F}" presName="sibTrans" presStyleLbl="sibTrans2D1" presStyleIdx="0" presStyleCnt="0"/>
      <dgm:spPr/>
    </dgm:pt>
    <dgm:pt modelId="{D2630AF2-234F-41EF-8A4B-CBCEF2642E53}" type="pres">
      <dgm:prSet presAssocID="{9CA3CD1D-FE4C-4647-A788-1720E3A84054}" presName="compNode" presStyleCnt="0"/>
      <dgm:spPr/>
    </dgm:pt>
    <dgm:pt modelId="{BB208D03-5BA5-4BEF-A64B-CA02C4741BC2}" type="pres">
      <dgm:prSet presAssocID="{9CA3CD1D-FE4C-4647-A788-1720E3A84054}" presName="iconBgRect" presStyleLbl="bgShp" presStyleIdx="2" presStyleCnt="5"/>
      <dgm:spPr/>
    </dgm:pt>
    <dgm:pt modelId="{C13E90B1-5E49-4DDE-AEB2-8FC373801FE1}" type="pres">
      <dgm:prSet presAssocID="{9CA3CD1D-FE4C-4647-A788-1720E3A840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ECF36B1-FD75-4C62-811D-A71E9B9D8C76}" type="pres">
      <dgm:prSet presAssocID="{9CA3CD1D-FE4C-4647-A788-1720E3A84054}" presName="spaceRect" presStyleCnt="0"/>
      <dgm:spPr/>
    </dgm:pt>
    <dgm:pt modelId="{7577F279-FF42-455A-B1B2-5D91F104BFFE}" type="pres">
      <dgm:prSet presAssocID="{9CA3CD1D-FE4C-4647-A788-1720E3A84054}" presName="textRect" presStyleLbl="revTx" presStyleIdx="2" presStyleCnt="5">
        <dgm:presLayoutVars>
          <dgm:chMax val="1"/>
          <dgm:chPref val="1"/>
        </dgm:presLayoutVars>
      </dgm:prSet>
      <dgm:spPr/>
    </dgm:pt>
    <dgm:pt modelId="{B0532095-8746-457B-B554-D0E1183681B6}" type="pres">
      <dgm:prSet presAssocID="{D97B82AE-267B-49B7-B6F7-DE1ED9F40502}" presName="sibTrans" presStyleLbl="sibTrans2D1" presStyleIdx="0" presStyleCnt="0"/>
      <dgm:spPr/>
    </dgm:pt>
    <dgm:pt modelId="{458F0EA0-3993-4825-AF9B-661CB13B13D4}" type="pres">
      <dgm:prSet presAssocID="{E8CCEFE6-75E2-42B3-8CB8-01D0A9D1077F}" presName="compNode" presStyleCnt="0"/>
      <dgm:spPr/>
    </dgm:pt>
    <dgm:pt modelId="{C7AE36E0-CB7C-407C-9667-B8D5A831048B}" type="pres">
      <dgm:prSet presAssocID="{E8CCEFE6-75E2-42B3-8CB8-01D0A9D1077F}" presName="iconBgRect" presStyleLbl="bgShp" presStyleIdx="3" presStyleCnt="5" custLinFactX="69443" custLinFactNeighborX="100000" custLinFactNeighborY="5033"/>
      <dgm:spPr/>
    </dgm:pt>
    <dgm:pt modelId="{F413F5D9-A533-46F9-AC72-586ED3A9BB32}" type="pres">
      <dgm:prSet presAssocID="{E8CCEFE6-75E2-42B3-8CB8-01D0A9D1077F}" presName="iconRect" presStyleLbl="node1" presStyleIdx="3" presStyleCnt="5" custLinFactX="100000" custLinFactNeighborX="192144" custLinFactNeighborY="867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локировка"/>
        </a:ext>
      </dgm:extLst>
    </dgm:pt>
    <dgm:pt modelId="{8488F9D8-0F8D-4C7E-87F3-E1659F2EDBF2}" type="pres">
      <dgm:prSet presAssocID="{E8CCEFE6-75E2-42B3-8CB8-01D0A9D1077F}" presName="spaceRect" presStyleCnt="0"/>
      <dgm:spPr/>
    </dgm:pt>
    <dgm:pt modelId="{77276132-6B20-4041-BB8B-EE99D3611FCC}" type="pres">
      <dgm:prSet presAssocID="{E8CCEFE6-75E2-42B3-8CB8-01D0A9D1077F}" presName="textRect" presStyleLbl="revTx" presStyleIdx="3" presStyleCnt="5" custLinFactNeighborX="71173" custLinFactNeighborY="-1678">
        <dgm:presLayoutVars>
          <dgm:chMax val="1"/>
          <dgm:chPref val="1"/>
        </dgm:presLayoutVars>
      </dgm:prSet>
      <dgm:spPr/>
    </dgm:pt>
    <dgm:pt modelId="{ECC82BDC-4E79-48A8-9CC1-A5F4E726CB4E}" type="pres">
      <dgm:prSet presAssocID="{D61538EC-9A1F-4B47-8B74-CDD8C9946AFD}" presName="sibTrans" presStyleLbl="sibTrans2D1" presStyleIdx="0" presStyleCnt="0"/>
      <dgm:spPr/>
    </dgm:pt>
    <dgm:pt modelId="{41EA14EC-34A7-4385-BB34-71A4A6ADDA17}" type="pres">
      <dgm:prSet presAssocID="{0408CA0B-0BCE-4A2E-AC90-4BE85D816E78}" presName="compNode" presStyleCnt="0"/>
      <dgm:spPr/>
    </dgm:pt>
    <dgm:pt modelId="{F9833E75-4CFB-4E4F-A628-365C380F3CD6}" type="pres">
      <dgm:prSet presAssocID="{0408CA0B-0BCE-4A2E-AC90-4BE85D816E78}" presName="iconBgRect" presStyleLbl="bgShp" presStyleIdx="4" presStyleCnt="5" custLinFactX="100000" custLinFactNeighborX="134872" custLinFactNeighborY="6710"/>
      <dgm:spPr/>
    </dgm:pt>
    <dgm:pt modelId="{13AA510D-B80E-4320-912A-F8D80507C803}" type="pres">
      <dgm:prSet presAssocID="{0408CA0B-0BCE-4A2E-AC90-4BE85D816E78}" presName="iconRect" presStyleLbl="node1" presStyleIdx="4" presStyleCnt="5" custLinFactX="200000" custLinFactNeighborX="202059" custLinFactNeighborY="-578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C99583D4-CB67-45B2-8AD9-64006EF723EE}" type="pres">
      <dgm:prSet presAssocID="{0408CA0B-0BCE-4A2E-AC90-4BE85D816E78}" presName="spaceRect" presStyleCnt="0"/>
      <dgm:spPr/>
    </dgm:pt>
    <dgm:pt modelId="{62037C33-715E-4915-858F-292156A4F7A0}" type="pres">
      <dgm:prSet presAssocID="{0408CA0B-0BCE-4A2E-AC90-4BE85D816E78}" presName="textRect" presStyleLbl="revTx" presStyleIdx="4" presStyleCnt="5" custLinFactX="4625" custLinFactNeighborX="100000" custLinFactNeighborY="-3355">
        <dgm:presLayoutVars>
          <dgm:chMax val="1"/>
          <dgm:chPref val="1"/>
        </dgm:presLayoutVars>
      </dgm:prSet>
      <dgm:spPr/>
    </dgm:pt>
  </dgm:ptLst>
  <dgm:cxnLst>
    <dgm:cxn modelId="{60226503-A2D7-4993-9279-C62F0BEECB23}" type="presOf" srcId="{46C37AA9-181A-41C5-A8B4-A8A5884A097F}" destId="{37BE28C0-4D6E-42E2-965E-7E9A9C4D0214}" srcOrd="0" destOrd="0" presId="urn:microsoft.com/office/officeart/2018/2/layout/IconCircleList"/>
    <dgm:cxn modelId="{4EE0DA15-D99C-4E2A-92BD-F142B3D51299}" type="presOf" srcId="{932897FE-2BE4-4189-BC7E-3CB158F242CD}" destId="{2CF731CF-9FD4-4AE2-A362-456214ECE1B2}" srcOrd="0" destOrd="0" presId="urn:microsoft.com/office/officeart/2018/2/layout/IconCircleList"/>
    <dgm:cxn modelId="{07C3771D-7914-4D5C-9C6B-95F53D3F26A6}" type="presOf" srcId="{7BDC0F08-F120-427B-817B-998397BD9638}" destId="{4495A4C5-3279-4465-8EAE-B0F0827B6D9A}" srcOrd="0" destOrd="0" presId="urn:microsoft.com/office/officeart/2018/2/layout/IconCircleList"/>
    <dgm:cxn modelId="{EB71E51D-7CAE-4407-89F3-3D1E3369A65B}" srcId="{7BDC0F08-F120-427B-817B-998397BD9638}" destId="{9CA3CD1D-FE4C-4647-A788-1720E3A84054}" srcOrd="2" destOrd="0" parTransId="{11F6C64C-70EF-486D-90C0-D9C4171EA276}" sibTransId="{D97B82AE-267B-49B7-B6F7-DE1ED9F40502}"/>
    <dgm:cxn modelId="{52CCA42C-C253-4B6A-88E0-3FCC56C00623}" srcId="{7BDC0F08-F120-427B-817B-998397BD9638}" destId="{81C5986E-37D2-43BC-B7F5-15CAF6665382}" srcOrd="1" destOrd="0" parTransId="{509187B1-9186-45C2-94DD-B256638A37D7}" sibTransId="{46C37AA9-181A-41C5-A8B4-A8A5884A097F}"/>
    <dgm:cxn modelId="{07F51161-0BBB-4EB0-8464-3AC4F30AB31E}" type="presOf" srcId="{E8CCEFE6-75E2-42B3-8CB8-01D0A9D1077F}" destId="{77276132-6B20-4041-BB8B-EE99D3611FCC}" srcOrd="0" destOrd="0" presId="urn:microsoft.com/office/officeart/2018/2/layout/IconCircleList"/>
    <dgm:cxn modelId="{B829787E-7C84-4528-B00E-F15D43C7D90E}" type="presOf" srcId="{64806BB3-AA61-44A3-A0E0-01AD2C379C9D}" destId="{3B969C11-CFD0-4115-ABC3-83C016071DB2}" srcOrd="0" destOrd="0" presId="urn:microsoft.com/office/officeart/2018/2/layout/IconCircleList"/>
    <dgm:cxn modelId="{7896E299-C107-42DF-913A-D70340A19C6F}" type="presOf" srcId="{D61538EC-9A1F-4B47-8B74-CDD8C9946AFD}" destId="{ECC82BDC-4E79-48A8-9CC1-A5F4E726CB4E}" srcOrd="0" destOrd="0" presId="urn:microsoft.com/office/officeart/2018/2/layout/IconCircleList"/>
    <dgm:cxn modelId="{15247A9F-7B31-47C5-A3CA-AF9411E16389}" type="presOf" srcId="{9CA3CD1D-FE4C-4647-A788-1720E3A84054}" destId="{7577F279-FF42-455A-B1B2-5D91F104BFFE}" srcOrd="0" destOrd="0" presId="urn:microsoft.com/office/officeart/2018/2/layout/IconCircleList"/>
    <dgm:cxn modelId="{333E07A6-04EE-49D0-A53F-2BDCC1ADFBB0}" type="presOf" srcId="{0408CA0B-0BCE-4A2E-AC90-4BE85D816E78}" destId="{62037C33-715E-4915-858F-292156A4F7A0}" srcOrd="0" destOrd="0" presId="urn:microsoft.com/office/officeart/2018/2/layout/IconCircleList"/>
    <dgm:cxn modelId="{FFB3C7A9-1920-42FD-8343-F5332D84E688}" type="presOf" srcId="{D97B82AE-267B-49B7-B6F7-DE1ED9F40502}" destId="{B0532095-8746-457B-B554-D0E1183681B6}" srcOrd="0" destOrd="0" presId="urn:microsoft.com/office/officeart/2018/2/layout/IconCircleList"/>
    <dgm:cxn modelId="{B4FE80B1-1AB6-4259-B686-35EEF8C0C74B}" type="presOf" srcId="{81C5986E-37D2-43BC-B7F5-15CAF6665382}" destId="{250302A5-AA70-4945-9D85-92FF3F2CA615}" srcOrd="0" destOrd="0" presId="urn:microsoft.com/office/officeart/2018/2/layout/IconCircleList"/>
    <dgm:cxn modelId="{7CEB1AC4-D2BE-410E-AA35-428B93AAB82C}" srcId="{7BDC0F08-F120-427B-817B-998397BD9638}" destId="{932897FE-2BE4-4189-BC7E-3CB158F242CD}" srcOrd="0" destOrd="0" parTransId="{69A631AF-6FEE-4B4B-A9B4-3FEE3D408D78}" sibTransId="{64806BB3-AA61-44A3-A0E0-01AD2C379C9D}"/>
    <dgm:cxn modelId="{9870CBC9-6B6E-4610-9422-711159CC858A}" srcId="{7BDC0F08-F120-427B-817B-998397BD9638}" destId="{E8CCEFE6-75E2-42B3-8CB8-01D0A9D1077F}" srcOrd="3" destOrd="0" parTransId="{A0F30234-FA65-4DEB-B31C-4D18AE224212}" sibTransId="{D61538EC-9A1F-4B47-8B74-CDD8C9946AFD}"/>
    <dgm:cxn modelId="{B27CBFF5-DB5E-4C86-B946-936E0DDF8C78}" srcId="{7BDC0F08-F120-427B-817B-998397BD9638}" destId="{0408CA0B-0BCE-4A2E-AC90-4BE85D816E78}" srcOrd="4" destOrd="0" parTransId="{3E7366DB-ABA6-4C28-AB1A-3F46E7A60E4A}" sibTransId="{ECD4424B-725D-4884-9BC0-97C7790D4FF5}"/>
    <dgm:cxn modelId="{07E5592A-08F2-473E-A826-2E99A279F1FB}" type="presParOf" srcId="{4495A4C5-3279-4465-8EAE-B0F0827B6D9A}" destId="{0605947A-EF71-49D4-B5DE-0892ECF1B101}" srcOrd="0" destOrd="0" presId="urn:microsoft.com/office/officeart/2018/2/layout/IconCircleList"/>
    <dgm:cxn modelId="{E3ECE49C-3E3D-49D9-B331-958014D45584}" type="presParOf" srcId="{0605947A-EF71-49D4-B5DE-0892ECF1B101}" destId="{DD9351E3-E200-4160-BF49-6CE5792E2B10}" srcOrd="0" destOrd="0" presId="urn:microsoft.com/office/officeart/2018/2/layout/IconCircleList"/>
    <dgm:cxn modelId="{F5E26992-F4DD-4D36-9702-1CB676CC18BD}" type="presParOf" srcId="{DD9351E3-E200-4160-BF49-6CE5792E2B10}" destId="{B621D545-A14B-49A4-9B0F-2246C78A932C}" srcOrd="0" destOrd="0" presId="urn:microsoft.com/office/officeart/2018/2/layout/IconCircleList"/>
    <dgm:cxn modelId="{A2F81FE5-884D-4981-B10F-EC77343AB7EB}" type="presParOf" srcId="{DD9351E3-E200-4160-BF49-6CE5792E2B10}" destId="{C7A917E2-E6DE-4644-80ED-8FADC6DC8575}" srcOrd="1" destOrd="0" presId="urn:microsoft.com/office/officeart/2018/2/layout/IconCircleList"/>
    <dgm:cxn modelId="{B2055E1C-FFB6-4D55-8AB0-DA0F8031C731}" type="presParOf" srcId="{DD9351E3-E200-4160-BF49-6CE5792E2B10}" destId="{54B02A9B-0045-4A94-9883-045C0AA73ABA}" srcOrd="2" destOrd="0" presId="urn:microsoft.com/office/officeart/2018/2/layout/IconCircleList"/>
    <dgm:cxn modelId="{89FD6AA1-AD26-4C3E-82F7-56E75AA2ED20}" type="presParOf" srcId="{DD9351E3-E200-4160-BF49-6CE5792E2B10}" destId="{2CF731CF-9FD4-4AE2-A362-456214ECE1B2}" srcOrd="3" destOrd="0" presId="urn:microsoft.com/office/officeart/2018/2/layout/IconCircleList"/>
    <dgm:cxn modelId="{C1D08269-BEDB-4A50-B3FB-D10BD80F30DE}" type="presParOf" srcId="{0605947A-EF71-49D4-B5DE-0892ECF1B101}" destId="{3B969C11-CFD0-4115-ABC3-83C016071DB2}" srcOrd="1" destOrd="0" presId="urn:microsoft.com/office/officeart/2018/2/layout/IconCircleList"/>
    <dgm:cxn modelId="{1C56260F-5902-482A-8488-0B0E2CF849EC}" type="presParOf" srcId="{0605947A-EF71-49D4-B5DE-0892ECF1B101}" destId="{A6EA7C36-5D9A-48E6-9F6B-7D0BB1957408}" srcOrd="2" destOrd="0" presId="urn:microsoft.com/office/officeart/2018/2/layout/IconCircleList"/>
    <dgm:cxn modelId="{27CDF402-7751-4E8F-AE50-5CDC3ED6375E}" type="presParOf" srcId="{A6EA7C36-5D9A-48E6-9F6B-7D0BB1957408}" destId="{1C974B85-65DB-4601-866C-DC915EA8D91C}" srcOrd="0" destOrd="0" presId="urn:microsoft.com/office/officeart/2018/2/layout/IconCircleList"/>
    <dgm:cxn modelId="{46E325E3-405A-45B4-9956-5F0B90F0DD27}" type="presParOf" srcId="{A6EA7C36-5D9A-48E6-9F6B-7D0BB1957408}" destId="{B6BF8CD4-1CFA-4171-A44C-CE5F1B9213DA}" srcOrd="1" destOrd="0" presId="urn:microsoft.com/office/officeart/2018/2/layout/IconCircleList"/>
    <dgm:cxn modelId="{72E96F6E-7F89-4B63-AFE1-B91A7D8A5EFB}" type="presParOf" srcId="{A6EA7C36-5D9A-48E6-9F6B-7D0BB1957408}" destId="{8C3515AF-49C8-4875-9866-09E748DD5BBC}" srcOrd="2" destOrd="0" presId="urn:microsoft.com/office/officeart/2018/2/layout/IconCircleList"/>
    <dgm:cxn modelId="{21275ADE-8EBD-458A-858F-1C26A125CFD6}" type="presParOf" srcId="{A6EA7C36-5D9A-48E6-9F6B-7D0BB1957408}" destId="{250302A5-AA70-4945-9D85-92FF3F2CA615}" srcOrd="3" destOrd="0" presId="urn:microsoft.com/office/officeart/2018/2/layout/IconCircleList"/>
    <dgm:cxn modelId="{659F773E-07CC-4FC6-B9CF-EE9CECCEB028}" type="presParOf" srcId="{0605947A-EF71-49D4-B5DE-0892ECF1B101}" destId="{37BE28C0-4D6E-42E2-965E-7E9A9C4D0214}" srcOrd="3" destOrd="0" presId="urn:microsoft.com/office/officeart/2018/2/layout/IconCircleList"/>
    <dgm:cxn modelId="{8BBE3945-A962-445F-9730-9C9C86A63747}" type="presParOf" srcId="{0605947A-EF71-49D4-B5DE-0892ECF1B101}" destId="{D2630AF2-234F-41EF-8A4B-CBCEF2642E53}" srcOrd="4" destOrd="0" presId="urn:microsoft.com/office/officeart/2018/2/layout/IconCircleList"/>
    <dgm:cxn modelId="{8F9949AD-11D0-42C0-AE15-0D59954DAF27}" type="presParOf" srcId="{D2630AF2-234F-41EF-8A4B-CBCEF2642E53}" destId="{BB208D03-5BA5-4BEF-A64B-CA02C4741BC2}" srcOrd="0" destOrd="0" presId="urn:microsoft.com/office/officeart/2018/2/layout/IconCircleList"/>
    <dgm:cxn modelId="{A72AE299-679B-402B-B20D-FFA69E949E8F}" type="presParOf" srcId="{D2630AF2-234F-41EF-8A4B-CBCEF2642E53}" destId="{C13E90B1-5E49-4DDE-AEB2-8FC373801FE1}" srcOrd="1" destOrd="0" presId="urn:microsoft.com/office/officeart/2018/2/layout/IconCircleList"/>
    <dgm:cxn modelId="{F2D413C2-758C-4380-B97F-B6466E20AE9D}" type="presParOf" srcId="{D2630AF2-234F-41EF-8A4B-CBCEF2642E53}" destId="{1ECF36B1-FD75-4C62-811D-A71E9B9D8C76}" srcOrd="2" destOrd="0" presId="urn:microsoft.com/office/officeart/2018/2/layout/IconCircleList"/>
    <dgm:cxn modelId="{1927DACF-0466-4F3D-9229-AEDDFC9E5694}" type="presParOf" srcId="{D2630AF2-234F-41EF-8A4B-CBCEF2642E53}" destId="{7577F279-FF42-455A-B1B2-5D91F104BFFE}" srcOrd="3" destOrd="0" presId="urn:microsoft.com/office/officeart/2018/2/layout/IconCircleList"/>
    <dgm:cxn modelId="{973F775B-43BE-4547-9998-CDA1233635D7}" type="presParOf" srcId="{0605947A-EF71-49D4-B5DE-0892ECF1B101}" destId="{B0532095-8746-457B-B554-D0E1183681B6}" srcOrd="5" destOrd="0" presId="urn:microsoft.com/office/officeart/2018/2/layout/IconCircleList"/>
    <dgm:cxn modelId="{DF36E0D9-982D-4E07-ADA0-8F4B4DE0ECB0}" type="presParOf" srcId="{0605947A-EF71-49D4-B5DE-0892ECF1B101}" destId="{458F0EA0-3993-4825-AF9B-661CB13B13D4}" srcOrd="6" destOrd="0" presId="urn:microsoft.com/office/officeart/2018/2/layout/IconCircleList"/>
    <dgm:cxn modelId="{7C693357-70E0-4A3E-97BE-1A2EACD47A3D}" type="presParOf" srcId="{458F0EA0-3993-4825-AF9B-661CB13B13D4}" destId="{C7AE36E0-CB7C-407C-9667-B8D5A831048B}" srcOrd="0" destOrd="0" presId="urn:microsoft.com/office/officeart/2018/2/layout/IconCircleList"/>
    <dgm:cxn modelId="{B7255CFC-437A-4A36-B2E4-609E2D470DBB}" type="presParOf" srcId="{458F0EA0-3993-4825-AF9B-661CB13B13D4}" destId="{F413F5D9-A533-46F9-AC72-586ED3A9BB32}" srcOrd="1" destOrd="0" presId="urn:microsoft.com/office/officeart/2018/2/layout/IconCircleList"/>
    <dgm:cxn modelId="{692AA07B-2F88-4271-90C8-E7232143D78C}" type="presParOf" srcId="{458F0EA0-3993-4825-AF9B-661CB13B13D4}" destId="{8488F9D8-0F8D-4C7E-87F3-E1659F2EDBF2}" srcOrd="2" destOrd="0" presId="urn:microsoft.com/office/officeart/2018/2/layout/IconCircleList"/>
    <dgm:cxn modelId="{D4E0ADF7-AFEE-47B5-910C-08E9CC8A0947}" type="presParOf" srcId="{458F0EA0-3993-4825-AF9B-661CB13B13D4}" destId="{77276132-6B20-4041-BB8B-EE99D3611FCC}" srcOrd="3" destOrd="0" presId="urn:microsoft.com/office/officeart/2018/2/layout/IconCircleList"/>
    <dgm:cxn modelId="{199A5F14-B97D-4B42-B563-7D03294EDBFD}" type="presParOf" srcId="{0605947A-EF71-49D4-B5DE-0892ECF1B101}" destId="{ECC82BDC-4E79-48A8-9CC1-A5F4E726CB4E}" srcOrd="7" destOrd="0" presId="urn:microsoft.com/office/officeart/2018/2/layout/IconCircleList"/>
    <dgm:cxn modelId="{E777B1BC-C8D3-426E-AEB1-04892B598196}" type="presParOf" srcId="{0605947A-EF71-49D4-B5DE-0892ECF1B101}" destId="{41EA14EC-34A7-4385-BB34-71A4A6ADDA17}" srcOrd="8" destOrd="0" presId="urn:microsoft.com/office/officeart/2018/2/layout/IconCircleList"/>
    <dgm:cxn modelId="{6E27EC2C-F786-4487-81D1-4B568ACFE4D3}" type="presParOf" srcId="{41EA14EC-34A7-4385-BB34-71A4A6ADDA17}" destId="{F9833E75-4CFB-4E4F-A628-365C380F3CD6}" srcOrd="0" destOrd="0" presId="urn:microsoft.com/office/officeart/2018/2/layout/IconCircleList"/>
    <dgm:cxn modelId="{1B376BD1-8ADB-4385-963B-E374C69FFFA2}" type="presParOf" srcId="{41EA14EC-34A7-4385-BB34-71A4A6ADDA17}" destId="{13AA510D-B80E-4320-912A-F8D80507C803}" srcOrd="1" destOrd="0" presId="urn:microsoft.com/office/officeart/2018/2/layout/IconCircleList"/>
    <dgm:cxn modelId="{F68C8CBE-FD03-46F3-8A2F-C246597F6C68}" type="presParOf" srcId="{41EA14EC-34A7-4385-BB34-71A4A6ADDA17}" destId="{C99583D4-CB67-45B2-8AD9-64006EF723EE}" srcOrd="2" destOrd="0" presId="urn:microsoft.com/office/officeart/2018/2/layout/IconCircleList"/>
    <dgm:cxn modelId="{11ECCD5A-EB90-4833-8091-75C6E00A1E64}" type="presParOf" srcId="{41EA14EC-34A7-4385-BB34-71A4A6ADDA17}" destId="{62037C33-715E-4915-858F-292156A4F7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EB25A-E2E2-40A1-945F-F770B68A93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B8AB7BB-D669-4144-9329-203C91998540}">
      <dgm:prSet/>
      <dgm:spPr/>
      <dgm:t>
        <a:bodyPr/>
        <a:lstStyle/>
        <a:p>
          <a:pPr>
            <a:defRPr cap="all"/>
          </a:pPr>
          <a:r>
            <a:rPr lang="ru-RU" b="1" i="0" dirty="0" err="1"/>
            <a:t>Salesforce</a:t>
          </a:r>
          <a:r>
            <a:rPr lang="ru-RU" b="0" i="0" dirty="0"/>
            <a:t>: Популярная CRM-платформа, которая предоставляет облачные решения для управления продажами, маркетингом и обслуживанием клиентов.</a:t>
          </a:r>
          <a:endParaRPr lang="en-US" dirty="0"/>
        </a:p>
      </dgm:t>
    </dgm:pt>
    <dgm:pt modelId="{DD40AEF8-30C3-4821-96F7-3A58D9C99FD4}" type="parTrans" cxnId="{FBBC749D-6095-421E-B869-488E23D0DB4A}">
      <dgm:prSet/>
      <dgm:spPr/>
      <dgm:t>
        <a:bodyPr/>
        <a:lstStyle/>
        <a:p>
          <a:endParaRPr lang="en-US"/>
        </a:p>
      </dgm:t>
    </dgm:pt>
    <dgm:pt modelId="{381DB221-A1A9-4A9F-9520-298CAED4397B}" type="sibTrans" cxnId="{FBBC749D-6095-421E-B869-488E23D0DB4A}">
      <dgm:prSet/>
      <dgm:spPr/>
      <dgm:t>
        <a:bodyPr/>
        <a:lstStyle/>
        <a:p>
          <a:endParaRPr lang="en-US"/>
        </a:p>
      </dgm:t>
    </dgm:pt>
    <dgm:pt modelId="{D2F8DC19-6027-4A0B-AE88-7CEE642F79C9}">
      <dgm:prSet/>
      <dgm:spPr/>
      <dgm:t>
        <a:bodyPr/>
        <a:lstStyle/>
        <a:p>
          <a:pPr>
            <a:defRPr cap="all"/>
          </a:pPr>
          <a:r>
            <a:rPr lang="ru-RU" b="1" i="0"/>
            <a:t>Google Workspace (ранее G Suite)</a:t>
          </a:r>
          <a:r>
            <a:rPr lang="ru-RU" b="0" i="0"/>
            <a:t>: Набор облачных приложений от Google, таких как Gmail, Google Drive, Google Docs, Google Sheets и другие, предназначенных для повышения производительности и совместной работы в офисе.</a:t>
          </a:r>
          <a:endParaRPr lang="en-US"/>
        </a:p>
      </dgm:t>
    </dgm:pt>
    <dgm:pt modelId="{42DBE670-6A1B-4DB2-A8B8-F21C57C015AA}" type="parTrans" cxnId="{07DF4A6A-FA1C-485E-B28F-0DE21FD9181B}">
      <dgm:prSet/>
      <dgm:spPr/>
      <dgm:t>
        <a:bodyPr/>
        <a:lstStyle/>
        <a:p>
          <a:endParaRPr lang="en-US"/>
        </a:p>
      </dgm:t>
    </dgm:pt>
    <dgm:pt modelId="{2902FACB-3DB5-46C6-87A6-53AC0891247C}" type="sibTrans" cxnId="{07DF4A6A-FA1C-485E-B28F-0DE21FD9181B}">
      <dgm:prSet/>
      <dgm:spPr/>
      <dgm:t>
        <a:bodyPr/>
        <a:lstStyle/>
        <a:p>
          <a:endParaRPr lang="en-US"/>
        </a:p>
      </dgm:t>
    </dgm:pt>
    <dgm:pt modelId="{689F2F61-D4B9-4508-ABA3-2147D2B3A56B}">
      <dgm:prSet/>
      <dgm:spPr/>
      <dgm:t>
        <a:bodyPr/>
        <a:lstStyle/>
        <a:p>
          <a:pPr>
            <a:defRPr cap="all"/>
          </a:pPr>
          <a:r>
            <a:rPr lang="ru-RU" b="1" i="0"/>
            <a:t>Microsoft Office 365</a:t>
          </a:r>
          <a:r>
            <a:rPr lang="ru-RU" b="0" i="0"/>
            <a:t>: Облачный сервис, предоставляющий доступ к приложениям Microsoft Office, таким как Word, Excel, PowerPoint, а также к облачным сервисам для электронной почты, хранения данных и совместной работы.</a:t>
          </a:r>
          <a:endParaRPr lang="en-US"/>
        </a:p>
      </dgm:t>
    </dgm:pt>
    <dgm:pt modelId="{56AE0FE3-3FB5-41F3-AD94-6B03BB17EF8D}" type="parTrans" cxnId="{7F95A1A3-69A1-4A63-B6AC-BBCD41E406FA}">
      <dgm:prSet/>
      <dgm:spPr/>
      <dgm:t>
        <a:bodyPr/>
        <a:lstStyle/>
        <a:p>
          <a:endParaRPr lang="en-US"/>
        </a:p>
      </dgm:t>
    </dgm:pt>
    <dgm:pt modelId="{01DA9A6F-49B8-4288-AC81-541E5F12D4F7}" type="sibTrans" cxnId="{7F95A1A3-69A1-4A63-B6AC-BBCD41E406FA}">
      <dgm:prSet/>
      <dgm:spPr/>
      <dgm:t>
        <a:bodyPr/>
        <a:lstStyle/>
        <a:p>
          <a:endParaRPr lang="en-US"/>
        </a:p>
      </dgm:t>
    </dgm:pt>
    <dgm:pt modelId="{3715520D-5691-4458-A8AD-8DD65FF64CFE}">
      <dgm:prSet/>
      <dgm:spPr/>
      <dgm:t>
        <a:bodyPr/>
        <a:lstStyle/>
        <a:p>
          <a:pPr>
            <a:defRPr cap="all"/>
          </a:pPr>
          <a:r>
            <a:rPr lang="ru-RU" b="1" i="0"/>
            <a:t>Dropbox</a:t>
          </a:r>
          <a:r>
            <a:rPr lang="ru-RU" b="0" i="0"/>
            <a:t>: Облачное хранилище файлов, которое позволяет пользователям сохранять, синхронизировать и обмениваться файлами через интернет на различных устройствах.</a:t>
          </a:r>
          <a:endParaRPr lang="en-US"/>
        </a:p>
      </dgm:t>
    </dgm:pt>
    <dgm:pt modelId="{8E927AB5-6BF7-438D-89B2-180EE3573519}" type="parTrans" cxnId="{7033135E-BA4D-4700-9431-03F2278BFDF1}">
      <dgm:prSet/>
      <dgm:spPr/>
      <dgm:t>
        <a:bodyPr/>
        <a:lstStyle/>
        <a:p>
          <a:endParaRPr lang="en-US"/>
        </a:p>
      </dgm:t>
    </dgm:pt>
    <dgm:pt modelId="{60E22C3F-D876-4103-A913-5719EB7AD3E4}" type="sibTrans" cxnId="{7033135E-BA4D-4700-9431-03F2278BFDF1}">
      <dgm:prSet/>
      <dgm:spPr/>
      <dgm:t>
        <a:bodyPr/>
        <a:lstStyle/>
        <a:p>
          <a:endParaRPr lang="en-US"/>
        </a:p>
      </dgm:t>
    </dgm:pt>
    <dgm:pt modelId="{C6C0DDBA-0B06-4632-B416-6FEB0B351086}">
      <dgm:prSet/>
      <dgm:spPr/>
      <dgm:t>
        <a:bodyPr/>
        <a:lstStyle/>
        <a:p>
          <a:pPr>
            <a:defRPr cap="all"/>
          </a:pPr>
          <a:r>
            <a:rPr lang="ru-RU" b="1" i="0" dirty="0"/>
            <a:t>Zoom</a:t>
          </a:r>
          <a:r>
            <a:rPr lang="ru-RU" b="0" i="0" dirty="0"/>
            <a:t>: Платформа для видеоконференций и онлайн-совещаний, которая стала особенно популярной во время пандемии COVID-19, использующая облачные технологии для обеспечения доступа и масштабирования.</a:t>
          </a:r>
          <a:endParaRPr lang="en-US" dirty="0"/>
        </a:p>
      </dgm:t>
    </dgm:pt>
    <dgm:pt modelId="{DF7F1330-D0ED-4B22-81FC-C97C46346116}" type="parTrans" cxnId="{F67E85E1-3EA3-4D53-BB24-807B0E8D66B6}">
      <dgm:prSet/>
      <dgm:spPr/>
      <dgm:t>
        <a:bodyPr/>
        <a:lstStyle/>
        <a:p>
          <a:endParaRPr lang="en-US"/>
        </a:p>
      </dgm:t>
    </dgm:pt>
    <dgm:pt modelId="{824D3AE7-38B5-43BC-97EA-C509641BCF41}" type="sibTrans" cxnId="{F67E85E1-3EA3-4D53-BB24-807B0E8D66B6}">
      <dgm:prSet/>
      <dgm:spPr/>
      <dgm:t>
        <a:bodyPr/>
        <a:lstStyle/>
        <a:p>
          <a:endParaRPr lang="en-US"/>
        </a:p>
      </dgm:t>
    </dgm:pt>
    <dgm:pt modelId="{E8AB3361-0148-47D0-94FC-5C774F612C9D}" type="pres">
      <dgm:prSet presAssocID="{EE9EB25A-E2E2-40A1-945F-F770B68A9393}" presName="root" presStyleCnt="0">
        <dgm:presLayoutVars>
          <dgm:dir/>
          <dgm:resizeHandles val="exact"/>
        </dgm:presLayoutVars>
      </dgm:prSet>
      <dgm:spPr/>
    </dgm:pt>
    <dgm:pt modelId="{039A4C1C-A498-4B25-8DC2-45ED5B85421D}" type="pres">
      <dgm:prSet presAssocID="{1B8AB7BB-D669-4144-9329-203C91998540}" presName="compNode" presStyleCnt="0"/>
      <dgm:spPr/>
    </dgm:pt>
    <dgm:pt modelId="{28B3F256-0DAF-41F7-95FE-1A62288B5EF8}" type="pres">
      <dgm:prSet presAssocID="{1B8AB7BB-D669-4144-9329-203C91998540}" presName="iconBgRect" presStyleLbl="bgShp" presStyleIdx="0" presStyleCnt="5"/>
      <dgm:spPr/>
    </dgm:pt>
    <dgm:pt modelId="{EFDB03C2-F4B8-44EE-B909-7085FF74EBDE}" type="pres">
      <dgm:prSet presAssocID="{1B8AB7BB-D669-4144-9329-203C919985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3FB4C2E4-78E5-45B3-97E2-08B86F23CFE9}" type="pres">
      <dgm:prSet presAssocID="{1B8AB7BB-D669-4144-9329-203C91998540}" presName="spaceRect" presStyleCnt="0"/>
      <dgm:spPr/>
    </dgm:pt>
    <dgm:pt modelId="{94DE7586-B85E-452E-A7A1-F8BD4EF04A26}" type="pres">
      <dgm:prSet presAssocID="{1B8AB7BB-D669-4144-9329-203C91998540}" presName="textRect" presStyleLbl="revTx" presStyleIdx="0" presStyleCnt="5">
        <dgm:presLayoutVars>
          <dgm:chMax val="1"/>
          <dgm:chPref val="1"/>
        </dgm:presLayoutVars>
      </dgm:prSet>
      <dgm:spPr/>
    </dgm:pt>
    <dgm:pt modelId="{C0EE299E-CA7A-40A1-9705-14B731C56016}" type="pres">
      <dgm:prSet presAssocID="{381DB221-A1A9-4A9F-9520-298CAED4397B}" presName="sibTrans" presStyleCnt="0"/>
      <dgm:spPr/>
    </dgm:pt>
    <dgm:pt modelId="{4F7E2802-D0C1-49BF-BD81-4EABF62651CA}" type="pres">
      <dgm:prSet presAssocID="{D2F8DC19-6027-4A0B-AE88-7CEE642F79C9}" presName="compNode" presStyleCnt="0"/>
      <dgm:spPr/>
    </dgm:pt>
    <dgm:pt modelId="{B1200CBF-7829-438B-8A1E-4C4569B4D93E}" type="pres">
      <dgm:prSet presAssocID="{D2F8DC19-6027-4A0B-AE88-7CEE642F79C9}" presName="iconBgRect" presStyleLbl="bgShp" presStyleIdx="1" presStyleCnt="5"/>
      <dgm:spPr/>
    </dgm:pt>
    <dgm:pt modelId="{8B70A895-2058-4D49-AB41-CE7517B551E8}" type="pres">
      <dgm:prSet presAssocID="{D2F8DC19-6027-4A0B-AE88-7CEE642F79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5BD590C-0A6D-4E97-BE74-5C54B0D0B970}" type="pres">
      <dgm:prSet presAssocID="{D2F8DC19-6027-4A0B-AE88-7CEE642F79C9}" presName="spaceRect" presStyleCnt="0"/>
      <dgm:spPr/>
    </dgm:pt>
    <dgm:pt modelId="{68AE6AAD-4615-43D5-BF5A-C71A37C2EE1A}" type="pres">
      <dgm:prSet presAssocID="{D2F8DC19-6027-4A0B-AE88-7CEE642F79C9}" presName="textRect" presStyleLbl="revTx" presStyleIdx="1" presStyleCnt="5">
        <dgm:presLayoutVars>
          <dgm:chMax val="1"/>
          <dgm:chPref val="1"/>
        </dgm:presLayoutVars>
      </dgm:prSet>
      <dgm:spPr/>
    </dgm:pt>
    <dgm:pt modelId="{DAA45D96-EB50-42BD-A380-6686A1CD5D84}" type="pres">
      <dgm:prSet presAssocID="{2902FACB-3DB5-46C6-87A6-53AC0891247C}" presName="sibTrans" presStyleCnt="0"/>
      <dgm:spPr/>
    </dgm:pt>
    <dgm:pt modelId="{0FDFB04B-A7C3-4B33-B6D1-219F439DBF29}" type="pres">
      <dgm:prSet presAssocID="{689F2F61-D4B9-4508-ABA3-2147D2B3A56B}" presName="compNode" presStyleCnt="0"/>
      <dgm:spPr/>
    </dgm:pt>
    <dgm:pt modelId="{8DDB8D0B-9A3C-4D02-8397-D8629DF0BBCC}" type="pres">
      <dgm:prSet presAssocID="{689F2F61-D4B9-4508-ABA3-2147D2B3A56B}" presName="iconBgRect" presStyleLbl="bgShp" presStyleIdx="2" presStyleCnt="5"/>
      <dgm:spPr/>
    </dgm:pt>
    <dgm:pt modelId="{D2C0CEF6-561B-4AB9-81AA-647956A26C1F}" type="pres">
      <dgm:prSet presAssocID="{689F2F61-D4B9-4508-ABA3-2147D2B3A5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Ноутбук"/>
        </a:ext>
      </dgm:extLst>
    </dgm:pt>
    <dgm:pt modelId="{6A49CEC7-EF9B-4F90-A61D-F8B35EAC6D76}" type="pres">
      <dgm:prSet presAssocID="{689F2F61-D4B9-4508-ABA3-2147D2B3A56B}" presName="spaceRect" presStyleCnt="0"/>
      <dgm:spPr/>
    </dgm:pt>
    <dgm:pt modelId="{4E9B544E-B4AA-4D5C-B80E-08E66B4D2487}" type="pres">
      <dgm:prSet presAssocID="{689F2F61-D4B9-4508-ABA3-2147D2B3A56B}" presName="textRect" presStyleLbl="revTx" presStyleIdx="2" presStyleCnt="5">
        <dgm:presLayoutVars>
          <dgm:chMax val="1"/>
          <dgm:chPref val="1"/>
        </dgm:presLayoutVars>
      </dgm:prSet>
      <dgm:spPr/>
    </dgm:pt>
    <dgm:pt modelId="{A8D7E70F-85F3-4E4A-ACB6-1987CD46C2C9}" type="pres">
      <dgm:prSet presAssocID="{01DA9A6F-49B8-4288-AC81-541E5F12D4F7}" presName="sibTrans" presStyleCnt="0"/>
      <dgm:spPr/>
    </dgm:pt>
    <dgm:pt modelId="{B5AA72F3-484A-4826-A813-5F42A3D151A9}" type="pres">
      <dgm:prSet presAssocID="{3715520D-5691-4458-A8AD-8DD65FF64CFE}" presName="compNode" presStyleCnt="0"/>
      <dgm:spPr/>
    </dgm:pt>
    <dgm:pt modelId="{97471B06-C19F-4D0D-9C0F-4CC6054F0265}" type="pres">
      <dgm:prSet presAssocID="{3715520D-5691-4458-A8AD-8DD65FF64CFE}" presName="iconBgRect" presStyleLbl="bgShp" presStyleIdx="3" presStyleCnt="5"/>
      <dgm:spPr/>
    </dgm:pt>
    <dgm:pt modelId="{82B3F509-A357-4FFE-B737-0F3B32845E4B}" type="pres">
      <dgm:prSet presAssocID="{3715520D-5691-4458-A8AD-8DD65FF64C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качать"/>
        </a:ext>
      </dgm:extLst>
    </dgm:pt>
    <dgm:pt modelId="{D7B0593C-1884-4CE7-A03E-1B0FB4C7ABED}" type="pres">
      <dgm:prSet presAssocID="{3715520D-5691-4458-A8AD-8DD65FF64CFE}" presName="spaceRect" presStyleCnt="0"/>
      <dgm:spPr/>
    </dgm:pt>
    <dgm:pt modelId="{93AAEC5E-0408-4EC8-9832-6AE48239B251}" type="pres">
      <dgm:prSet presAssocID="{3715520D-5691-4458-A8AD-8DD65FF64CFE}" presName="textRect" presStyleLbl="revTx" presStyleIdx="3" presStyleCnt="5">
        <dgm:presLayoutVars>
          <dgm:chMax val="1"/>
          <dgm:chPref val="1"/>
        </dgm:presLayoutVars>
      </dgm:prSet>
      <dgm:spPr/>
    </dgm:pt>
    <dgm:pt modelId="{3741917E-5268-436A-B69D-02F4785A77BD}" type="pres">
      <dgm:prSet presAssocID="{60E22C3F-D876-4103-A913-5719EB7AD3E4}" presName="sibTrans" presStyleCnt="0"/>
      <dgm:spPr/>
    </dgm:pt>
    <dgm:pt modelId="{A54E9C47-C00C-497F-B903-D617FE48A1DF}" type="pres">
      <dgm:prSet presAssocID="{C6C0DDBA-0B06-4632-B416-6FEB0B351086}" presName="compNode" presStyleCnt="0"/>
      <dgm:spPr/>
    </dgm:pt>
    <dgm:pt modelId="{C36B522D-E172-40FA-A9AB-8549E3253412}" type="pres">
      <dgm:prSet presAssocID="{C6C0DDBA-0B06-4632-B416-6FEB0B351086}" presName="iconBgRect" presStyleLbl="bgShp" presStyleIdx="4" presStyleCnt="5"/>
      <dgm:spPr/>
    </dgm:pt>
    <dgm:pt modelId="{2169F664-AAAF-41B5-96B3-1D7F45DD655E}" type="pres">
      <dgm:prSet presAssocID="{C6C0DDBA-0B06-4632-B416-6FEB0B3510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758DB02B-D179-4806-BB19-BBDD03AB5E6B}" type="pres">
      <dgm:prSet presAssocID="{C6C0DDBA-0B06-4632-B416-6FEB0B351086}" presName="spaceRect" presStyleCnt="0"/>
      <dgm:spPr/>
    </dgm:pt>
    <dgm:pt modelId="{E6E6227C-5646-45F0-BB6C-4A6455FFA976}" type="pres">
      <dgm:prSet presAssocID="{C6C0DDBA-0B06-4632-B416-6FEB0B3510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6E1440-D59A-4A34-B3C9-A089AF96BA82}" type="presOf" srcId="{C6C0DDBA-0B06-4632-B416-6FEB0B351086}" destId="{E6E6227C-5646-45F0-BB6C-4A6455FFA976}" srcOrd="0" destOrd="0" presId="urn:microsoft.com/office/officeart/2018/5/layout/IconCircleLabelList"/>
    <dgm:cxn modelId="{7033135E-BA4D-4700-9431-03F2278BFDF1}" srcId="{EE9EB25A-E2E2-40A1-945F-F770B68A9393}" destId="{3715520D-5691-4458-A8AD-8DD65FF64CFE}" srcOrd="3" destOrd="0" parTransId="{8E927AB5-6BF7-438D-89B2-180EE3573519}" sibTransId="{60E22C3F-D876-4103-A913-5719EB7AD3E4}"/>
    <dgm:cxn modelId="{07DF4A6A-FA1C-485E-B28F-0DE21FD9181B}" srcId="{EE9EB25A-E2E2-40A1-945F-F770B68A9393}" destId="{D2F8DC19-6027-4A0B-AE88-7CEE642F79C9}" srcOrd="1" destOrd="0" parTransId="{42DBE670-6A1B-4DB2-A8B8-F21C57C015AA}" sibTransId="{2902FACB-3DB5-46C6-87A6-53AC0891247C}"/>
    <dgm:cxn modelId="{83F71E71-398D-4DF3-A4FC-8FF54B9D5A19}" type="presOf" srcId="{3715520D-5691-4458-A8AD-8DD65FF64CFE}" destId="{93AAEC5E-0408-4EC8-9832-6AE48239B251}" srcOrd="0" destOrd="0" presId="urn:microsoft.com/office/officeart/2018/5/layout/IconCircleLabelList"/>
    <dgm:cxn modelId="{5DC5F477-D5E2-4CA1-98ED-422E10029176}" type="presOf" srcId="{1B8AB7BB-D669-4144-9329-203C91998540}" destId="{94DE7586-B85E-452E-A7A1-F8BD4EF04A26}" srcOrd="0" destOrd="0" presId="urn:microsoft.com/office/officeart/2018/5/layout/IconCircleLabelList"/>
    <dgm:cxn modelId="{711F3381-2452-4954-ABAD-FE435DEA0021}" type="presOf" srcId="{EE9EB25A-E2E2-40A1-945F-F770B68A9393}" destId="{E8AB3361-0148-47D0-94FC-5C774F612C9D}" srcOrd="0" destOrd="0" presId="urn:microsoft.com/office/officeart/2018/5/layout/IconCircleLabelList"/>
    <dgm:cxn modelId="{CD516195-203D-4488-8CEB-183198598416}" type="presOf" srcId="{D2F8DC19-6027-4A0B-AE88-7CEE642F79C9}" destId="{68AE6AAD-4615-43D5-BF5A-C71A37C2EE1A}" srcOrd="0" destOrd="0" presId="urn:microsoft.com/office/officeart/2018/5/layout/IconCircleLabelList"/>
    <dgm:cxn modelId="{FBBC749D-6095-421E-B869-488E23D0DB4A}" srcId="{EE9EB25A-E2E2-40A1-945F-F770B68A9393}" destId="{1B8AB7BB-D669-4144-9329-203C91998540}" srcOrd="0" destOrd="0" parTransId="{DD40AEF8-30C3-4821-96F7-3A58D9C99FD4}" sibTransId="{381DB221-A1A9-4A9F-9520-298CAED4397B}"/>
    <dgm:cxn modelId="{7F95A1A3-69A1-4A63-B6AC-BBCD41E406FA}" srcId="{EE9EB25A-E2E2-40A1-945F-F770B68A9393}" destId="{689F2F61-D4B9-4508-ABA3-2147D2B3A56B}" srcOrd="2" destOrd="0" parTransId="{56AE0FE3-3FB5-41F3-AD94-6B03BB17EF8D}" sibTransId="{01DA9A6F-49B8-4288-AC81-541E5F12D4F7}"/>
    <dgm:cxn modelId="{4A35AFB4-7C00-4C10-9D42-133057D19CAB}" type="presOf" srcId="{689F2F61-D4B9-4508-ABA3-2147D2B3A56B}" destId="{4E9B544E-B4AA-4D5C-B80E-08E66B4D2487}" srcOrd="0" destOrd="0" presId="urn:microsoft.com/office/officeart/2018/5/layout/IconCircleLabelList"/>
    <dgm:cxn modelId="{F67E85E1-3EA3-4D53-BB24-807B0E8D66B6}" srcId="{EE9EB25A-E2E2-40A1-945F-F770B68A9393}" destId="{C6C0DDBA-0B06-4632-B416-6FEB0B351086}" srcOrd="4" destOrd="0" parTransId="{DF7F1330-D0ED-4B22-81FC-C97C46346116}" sibTransId="{824D3AE7-38B5-43BC-97EA-C509641BCF41}"/>
    <dgm:cxn modelId="{B66A399B-D4D9-4937-AC5C-C99319561CA0}" type="presParOf" srcId="{E8AB3361-0148-47D0-94FC-5C774F612C9D}" destId="{039A4C1C-A498-4B25-8DC2-45ED5B85421D}" srcOrd="0" destOrd="0" presId="urn:microsoft.com/office/officeart/2018/5/layout/IconCircleLabelList"/>
    <dgm:cxn modelId="{A19241A6-6349-48CC-BA83-F8F54B7A1857}" type="presParOf" srcId="{039A4C1C-A498-4B25-8DC2-45ED5B85421D}" destId="{28B3F256-0DAF-41F7-95FE-1A62288B5EF8}" srcOrd="0" destOrd="0" presId="urn:microsoft.com/office/officeart/2018/5/layout/IconCircleLabelList"/>
    <dgm:cxn modelId="{33BF79E1-AA6C-4912-B0D7-14C339CC2C6A}" type="presParOf" srcId="{039A4C1C-A498-4B25-8DC2-45ED5B85421D}" destId="{EFDB03C2-F4B8-44EE-B909-7085FF74EBDE}" srcOrd="1" destOrd="0" presId="urn:microsoft.com/office/officeart/2018/5/layout/IconCircleLabelList"/>
    <dgm:cxn modelId="{CE3FC5BC-C943-4AAC-9D2C-4374121C691E}" type="presParOf" srcId="{039A4C1C-A498-4B25-8DC2-45ED5B85421D}" destId="{3FB4C2E4-78E5-45B3-97E2-08B86F23CFE9}" srcOrd="2" destOrd="0" presId="urn:microsoft.com/office/officeart/2018/5/layout/IconCircleLabelList"/>
    <dgm:cxn modelId="{4AF92CFC-8B74-4D21-8FD0-7CC6DF0AF9EA}" type="presParOf" srcId="{039A4C1C-A498-4B25-8DC2-45ED5B85421D}" destId="{94DE7586-B85E-452E-A7A1-F8BD4EF04A26}" srcOrd="3" destOrd="0" presId="urn:microsoft.com/office/officeart/2018/5/layout/IconCircleLabelList"/>
    <dgm:cxn modelId="{6C91108F-9681-48DA-B26F-22B49EA7EB09}" type="presParOf" srcId="{E8AB3361-0148-47D0-94FC-5C774F612C9D}" destId="{C0EE299E-CA7A-40A1-9705-14B731C56016}" srcOrd="1" destOrd="0" presId="urn:microsoft.com/office/officeart/2018/5/layout/IconCircleLabelList"/>
    <dgm:cxn modelId="{4FCCDD54-E487-4D35-91EA-33B4AB013A27}" type="presParOf" srcId="{E8AB3361-0148-47D0-94FC-5C774F612C9D}" destId="{4F7E2802-D0C1-49BF-BD81-4EABF62651CA}" srcOrd="2" destOrd="0" presId="urn:microsoft.com/office/officeart/2018/5/layout/IconCircleLabelList"/>
    <dgm:cxn modelId="{1338A89C-F7FE-46EB-8F54-390B841DA2BF}" type="presParOf" srcId="{4F7E2802-D0C1-49BF-BD81-4EABF62651CA}" destId="{B1200CBF-7829-438B-8A1E-4C4569B4D93E}" srcOrd="0" destOrd="0" presId="urn:microsoft.com/office/officeart/2018/5/layout/IconCircleLabelList"/>
    <dgm:cxn modelId="{08F4720A-3E7C-4EA0-9C91-156AB4716B40}" type="presParOf" srcId="{4F7E2802-D0C1-49BF-BD81-4EABF62651CA}" destId="{8B70A895-2058-4D49-AB41-CE7517B551E8}" srcOrd="1" destOrd="0" presId="urn:microsoft.com/office/officeart/2018/5/layout/IconCircleLabelList"/>
    <dgm:cxn modelId="{240561E9-7D73-4BF2-84B1-BD603E265D85}" type="presParOf" srcId="{4F7E2802-D0C1-49BF-BD81-4EABF62651CA}" destId="{E5BD590C-0A6D-4E97-BE74-5C54B0D0B970}" srcOrd="2" destOrd="0" presId="urn:microsoft.com/office/officeart/2018/5/layout/IconCircleLabelList"/>
    <dgm:cxn modelId="{7680B00A-ECD1-418D-8F99-40C0CCC15F0C}" type="presParOf" srcId="{4F7E2802-D0C1-49BF-BD81-4EABF62651CA}" destId="{68AE6AAD-4615-43D5-BF5A-C71A37C2EE1A}" srcOrd="3" destOrd="0" presId="urn:microsoft.com/office/officeart/2018/5/layout/IconCircleLabelList"/>
    <dgm:cxn modelId="{345A370D-C065-4D18-80A3-233E60B596A8}" type="presParOf" srcId="{E8AB3361-0148-47D0-94FC-5C774F612C9D}" destId="{DAA45D96-EB50-42BD-A380-6686A1CD5D84}" srcOrd="3" destOrd="0" presId="urn:microsoft.com/office/officeart/2018/5/layout/IconCircleLabelList"/>
    <dgm:cxn modelId="{FAB61CF8-ED67-4D40-8984-6750354F8ABD}" type="presParOf" srcId="{E8AB3361-0148-47D0-94FC-5C774F612C9D}" destId="{0FDFB04B-A7C3-4B33-B6D1-219F439DBF29}" srcOrd="4" destOrd="0" presId="urn:microsoft.com/office/officeart/2018/5/layout/IconCircleLabelList"/>
    <dgm:cxn modelId="{6759F54A-53D5-4FF7-BE35-651B79FC2F1A}" type="presParOf" srcId="{0FDFB04B-A7C3-4B33-B6D1-219F439DBF29}" destId="{8DDB8D0B-9A3C-4D02-8397-D8629DF0BBCC}" srcOrd="0" destOrd="0" presId="urn:microsoft.com/office/officeart/2018/5/layout/IconCircleLabelList"/>
    <dgm:cxn modelId="{758E386F-1EB3-4EF5-B1BA-42746FFA2EC4}" type="presParOf" srcId="{0FDFB04B-A7C3-4B33-B6D1-219F439DBF29}" destId="{D2C0CEF6-561B-4AB9-81AA-647956A26C1F}" srcOrd="1" destOrd="0" presId="urn:microsoft.com/office/officeart/2018/5/layout/IconCircleLabelList"/>
    <dgm:cxn modelId="{936EB2D1-95A6-4600-8537-5A155DF75E4B}" type="presParOf" srcId="{0FDFB04B-A7C3-4B33-B6D1-219F439DBF29}" destId="{6A49CEC7-EF9B-4F90-A61D-F8B35EAC6D76}" srcOrd="2" destOrd="0" presId="urn:microsoft.com/office/officeart/2018/5/layout/IconCircleLabelList"/>
    <dgm:cxn modelId="{29D0123D-CE64-4D5A-A500-BACD1B857CF4}" type="presParOf" srcId="{0FDFB04B-A7C3-4B33-B6D1-219F439DBF29}" destId="{4E9B544E-B4AA-4D5C-B80E-08E66B4D2487}" srcOrd="3" destOrd="0" presId="urn:microsoft.com/office/officeart/2018/5/layout/IconCircleLabelList"/>
    <dgm:cxn modelId="{437CF20E-DEA6-4A56-B4EF-2B62436DC5BC}" type="presParOf" srcId="{E8AB3361-0148-47D0-94FC-5C774F612C9D}" destId="{A8D7E70F-85F3-4E4A-ACB6-1987CD46C2C9}" srcOrd="5" destOrd="0" presId="urn:microsoft.com/office/officeart/2018/5/layout/IconCircleLabelList"/>
    <dgm:cxn modelId="{4263F3CB-9EC0-46F6-87FE-A64B5B7E43D8}" type="presParOf" srcId="{E8AB3361-0148-47D0-94FC-5C774F612C9D}" destId="{B5AA72F3-484A-4826-A813-5F42A3D151A9}" srcOrd="6" destOrd="0" presId="urn:microsoft.com/office/officeart/2018/5/layout/IconCircleLabelList"/>
    <dgm:cxn modelId="{9439AE16-1D3E-43B3-9289-71155C867DB3}" type="presParOf" srcId="{B5AA72F3-484A-4826-A813-5F42A3D151A9}" destId="{97471B06-C19F-4D0D-9C0F-4CC6054F0265}" srcOrd="0" destOrd="0" presId="urn:microsoft.com/office/officeart/2018/5/layout/IconCircleLabelList"/>
    <dgm:cxn modelId="{BFC62ED7-8726-47BF-BFE7-620D0DDEE923}" type="presParOf" srcId="{B5AA72F3-484A-4826-A813-5F42A3D151A9}" destId="{82B3F509-A357-4FFE-B737-0F3B32845E4B}" srcOrd="1" destOrd="0" presId="urn:microsoft.com/office/officeart/2018/5/layout/IconCircleLabelList"/>
    <dgm:cxn modelId="{114FCA50-11B2-4CD6-94BD-ED8469E5D45C}" type="presParOf" srcId="{B5AA72F3-484A-4826-A813-5F42A3D151A9}" destId="{D7B0593C-1884-4CE7-A03E-1B0FB4C7ABED}" srcOrd="2" destOrd="0" presId="urn:microsoft.com/office/officeart/2018/5/layout/IconCircleLabelList"/>
    <dgm:cxn modelId="{76779E2E-7B1F-48D1-AA46-E77AC4ACDBA2}" type="presParOf" srcId="{B5AA72F3-484A-4826-A813-5F42A3D151A9}" destId="{93AAEC5E-0408-4EC8-9832-6AE48239B251}" srcOrd="3" destOrd="0" presId="urn:microsoft.com/office/officeart/2018/5/layout/IconCircleLabelList"/>
    <dgm:cxn modelId="{61D977E5-38CC-4C97-996F-9D6DEA2F774C}" type="presParOf" srcId="{E8AB3361-0148-47D0-94FC-5C774F612C9D}" destId="{3741917E-5268-436A-B69D-02F4785A77BD}" srcOrd="7" destOrd="0" presId="urn:microsoft.com/office/officeart/2018/5/layout/IconCircleLabelList"/>
    <dgm:cxn modelId="{B80058AC-A5ED-4FD2-9B05-F805398B7763}" type="presParOf" srcId="{E8AB3361-0148-47D0-94FC-5C774F612C9D}" destId="{A54E9C47-C00C-497F-B903-D617FE48A1DF}" srcOrd="8" destOrd="0" presId="urn:microsoft.com/office/officeart/2018/5/layout/IconCircleLabelList"/>
    <dgm:cxn modelId="{90F915FA-8AF8-48DC-81DF-D3DD90EE2020}" type="presParOf" srcId="{A54E9C47-C00C-497F-B903-D617FE48A1DF}" destId="{C36B522D-E172-40FA-A9AB-8549E3253412}" srcOrd="0" destOrd="0" presId="urn:microsoft.com/office/officeart/2018/5/layout/IconCircleLabelList"/>
    <dgm:cxn modelId="{8EE0F487-6E96-40FC-AD65-00E2A5D0F2E7}" type="presParOf" srcId="{A54E9C47-C00C-497F-B903-D617FE48A1DF}" destId="{2169F664-AAAF-41B5-96B3-1D7F45DD655E}" srcOrd="1" destOrd="0" presId="urn:microsoft.com/office/officeart/2018/5/layout/IconCircleLabelList"/>
    <dgm:cxn modelId="{CA4039A4-AB51-4749-8B9E-753BA3190B13}" type="presParOf" srcId="{A54E9C47-C00C-497F-B903-D617FE48A1DF}" destId="{758DB02B-D179-4806-BB19-BBDD03AB5E6B}" srcOrd="2" destOrd="0" presId="urn:microsoft.com/office/officeart/2018/5/layout/IconCircleLabelList"/>
    <dgm:cxn modelId="{97E1220F-916E-4123-8E86-862D7C435163}" type="presParOf" srcId="{A54E9C47-C00C-497F-B903-D617FE48A1DF}" destId="{E6E6227C-5646-45F0-BB6C-4A6455FFA9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A595D4-E0CB-4F6E-BDEB-D2CAEB5FA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5A6A51D-4E67-4601-B3F0-7D1F7C5777C0}">
      <dgm:prSet/>
      <dgm:spPr/>
      <dgm:t>
        <a:bodyPr/>
        <a:lstStyle/>
        <a:p>
          <a:r>
            <a:rPr lang="ru-RU" b="1" i="0"/>
            <a:t>Искусственный интеллект и аналитика</a:t>
          </a:r>
          <a:r>
            <a:rPr lang="ru-RU" b="0" i="0"/>
            <a:t>: Облачные приложения будут все более интегрировать функции искусственного интеллекта и машинного обучения для анализа данных, предсказательной аналитики, автоматизации процессов и предоставления персонализированных рекомендаций.</a:t>
          </a:r>
          <a:endParaRPr lang="en-US"/>
        </a:p>
      </dgm:t>
    </dgm:pt>
    <dgm:pt modelId="{A7682CBF-1FDC-468F-AC94-4B3692C494C0}" type="parTrans" cxnId="{6A474435-3374-4C4C-8ABC-ADBA582418BF}">
      <dgm:prSet/>
      <dgm:spPr/>
      <dgm:t>
        <a:bodyPr/>
        <a:lstStyle/>
        <a:p>
          <a:endParaRPr lang="en-US"/>
        </a:p>
      </dgm:t>
    </dgm:pt>
    <dgm:pt modelId="{B0B52574-BD60-467E-9507-E8979032DFB4}" type="sibTrans" cxnId="{6A474435-3374-4C4C-8ABC-ADBA582418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0BDD7B-26B7-48A6-9C47-501C3F223086}">
      <dgm:prSet/>
      <dgm:spPr/>
      <dgm:t>
        <a:bodyPr/>
        <a:lstStyle/>
        <a:p>
          <a:r>
            <a:rPr lang="ru-RU" b="1" i="0"/>
            <a:t>Компьютерное зрение и распознавание образов</a:t>
          </a:r>
          <a:r>
            <a:rPr lang="ru-RU" b="0" i="0"/>
            <a:t>: Технологии компьютерного зрения будут широко применяться в облачных приложениях для распознавания образов, анализа изображений и обогащения пользовательского опыта.</a:t>
          </a:r>
          <a:endParaRPr lang="en-US"/>
        </a:p>
      </dgm:t>
    </dgm:pt>
    <dgm:pt modelId="{E58BCF16-D796-440D-972D-CF5F514272CC}" type="parTrans" cxnId="{D69A6248-C795-4CEE-9C7E-BBFF64F14E85}">
      <dgm:prSet/>
      <dgm:spPr/>
      <dgm:t>
        <a:bodyPr/>
        <a:lstStyle/>
        <a:p>
          <a:endParaRPr lang="en-US"/>
        </a:p>
      </dgm:t>
    </dgm:pt>
    <dgm:pt modelId="{C194044D-614D-4BDD-9E55-7A47A99F676E}" type="sibTrans" cxnId="{D69A6248-C795-4CEE-9C7E-BBFF64F14E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842AE8-2512-48AE-98B6-920C73FC3744}">
      <dgm:prSet/>
      <dgm:spPr/>
      <dgm:t>
        <a:bodyPr/>
        <a:lstStyle/>
        <a:p>
          <a:r>
            <a:rPr lang="ru-RU" b="1" i="0"/>
            <a:t>Интернет вещей (IoT)</a:t>
          </a:r>
          <a:r>
            <a:rPr lang="ru-RU" b="0" i="0"/>
            <a:t>: Облачные приложения будут интегрировать данные и управление устройствами Интернета вещей для создания интеллектуальных систем управления домашними устройствами, промышленным оборудованием, транспортом и другими областями.</a:t>
          </a:r>
          <a:endParaRPr lang="en-US"/>
        </a:p>
      </dgm:t>
    </dgm:pt>
    <dgm:pt modelId="{103D8C97-BC80-41B9-A2CB-024AD6619FF9}" type="parTrans" cxnId="{D6A130BC-E226-4FFB-BCBA-D855F8F5B4CE}">
      <dgm:prSet/>
      <dgm:spPr/>
      <dgm:t>
        <a:bodyPr/>
        <a:lstStyle/>
        <a:p>
          <a:endParaRPr lang="en-US"/>
        </a:p>
      </dgm:t>
    </dgm:pt>
    <dgm:pt modelId="{E580D274-5800-451C-ADB3-3E28B0BA2840}" type="sibTrans" cxnId="{D6A130BC-E226-4FFB-BCBA-D855F8F5B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DF29B4-2EC7-4D17-A8B4-3AEBA06DB20C}">
      <dgm:prSet/>
      <dgm:spPr/>
      <dgm:t>
        <a:bodyPr/>
        <a:lstStyle/>
        <a:p>
          <a:r>
            <a:rPr lang="ru-RU" b="1" i="0"/>
            <a:t>Компьютерные системы краевого вычисления (Edge Computing)</a:t>
          </a:r>
          <a:r>
            <a:rPr lang="ru-RU" b="0" i="0"/>
            <a:t>: Будет наблюдаться расширение облачных вычислений на краевые устройства для обеспечения высокой производительности и низкой задержки при обработке данных ближе к источнику.</a:t>
          </a:r>
          <a:endParaRPr lang="en-US"/>
        </a:p>
      </dgm:t>
    </dgm:pt>
    <dgm:pt modelId="{9CA94131-07E9-4885-96BD-B4BE709AE7D0}" type="parTrans" cxnId="{BB0D4C9B-170A-40EA-94A7-D28070AC8972}">
      <dgm:prSet/>
      <dgm:spPr/>
      <dgm:t>
        <a:bodyPr/>
        <a:lstStyle/>
        <a:p>
          <a:endParaRPr lang="en-US"/>
        </a:p>
      </dgm:t>
    </dgm:pt>
    <dgm:pt modelId="{87E99444-D060-42EF-8189-E093AD3664AF}" type="sibTrans" cxnId="{BB0D4C9B-170A-40EA-94A7-D28070AC8972}">
      <dgm:prSet/>
      <dgm:spPr/>
      <dgm:t>
        <a:bodyPr/>
        <a:lstStyle/>
        <a:p>
          <a:endParaRPr lang="en-US"/>
        </a:p>
      </dgm:t>
    </dgm:pt>
    <dgm:pt modelId="{00C71677-CAA2-4031-AB95-A921A5A6E84F}" type="pres">
      <dgm:prSet presAssocID="{0BA595D4-E0CB-4F6E-BDEB-D2CAEB5FAE01}" presName="root" presStyleCnt="0">
        <dgm:presLayoutVars>
          <dgm:dir/>
          <dgm:resizeHandles val="exact"/>
        </dgm:presLayoutVars>
      </dgm:prSet>
      <dgm:spPr/>
    </dgm:pt>
    <dgm:pt modelId="{04FB2751-29B5-448E-B59B-4408DC7F78A7}" type="pres">
      <dgm:prSet presAssocID="{85A6A51D-4E67-4601-B3F0-7D1F7C5777C0}" presName="compNode" presStyleCnt="0"/>
      <dgm:spPr/>
    </dgm:pt>
    <dgm:pt modelId="{18930243-68C0-430E-9C90-448EBDA71FBC}" type="pres">
      <dgm:prSet presAssocID="{85A6A51D-4E67-4601-B3F0-7D1F7C5777C0}" presName="bgRect" presStyleLbl="bgShp" presStyleIdx="0" presStyleCnt="4"/>
      <dgm:spPr/>
    </dgm:pt>
    <dgm:pt modelId="{DF0CEC12-12E5-46FA-B233-FCA6C37661A2}" type="pres">
      <dgm:prSet presAssocID="{85A6A51D-4E67-4601-B3F0-7D1F7C5777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B4F645-5969-4449-972C-CB6C0C6728C4}" type="pres">
      <dgm:prSet presAssocID="{85A6A51D-4E67-4601-B3F0-7D1F7C5777C0}" presName="spaceRect" presStyleCnt="0"/>
      <dgm:spPr/>
    </dgm:pt>
    <dgm:pt modelId="{1B62F64C-A98E-4A35-A586-4585F233EC52}" type="pres">
      <dgm:prSet presAssocID="{85A6A51D-4E67-4601-B3F0-7D1F7C5777C0}" presName="parTx" presStyleLbl="revTx" presStyleIdx="0" presStyleCnt="4">
        <dgm:presLayoutVars>
          <dgm:chMax val="0"/>
          <dgm:chPref val="0"/>
        </dgm:presLayoutVars>
      </dgm:prSet>
      <dgm:spPr/>
    </dgm:pt>
    <dgm:pt modelId="{48D86871-704D-44D3-AB98-40845DA79B1B}" type="pres">
      <dgm:prSet presAssocID="{B0B52574-BD60-467E-9507-E8979032DFB4}" presName="sibTrans" presStyleCnt="0"/>
      <dgm:spPr/>
    </dgm:pt>
    <dgm:pt modelId="{74F047E9-C6CD-42CF-B4C9-D069F9D58912}" type="pres">
      <dgm:prSet presAssocID="{840BDD7B-26B7-48A6-9C47-501C3F223086}" presName="compNode" presStyleCnt="0"/>
      <dgm:spPr/>
    </dgm:pt>
    <dgm:pt modelId="{BB8E3316-1292-4D53-9696-A1F6A3E67AAC}" type="pres">
      <dgm:prSet presAssocID="{840BDD7B-26B7-48A6-9C47-501C3F223086}" presName="bgRect" presStyleLbl="bgShp" presStyleIdx="1" presStyleCnt="4"/>
      <dgm:spPr/>
    </dgm:pt>
    <dgm:pt modelId="{1FD23679-0101-43C1-82F9-294EFF812ACB}" type="pres">
      <dgm:prSet presAssocID="{840BDD7B-26B7-48A6-9C47-501C3F2230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лаз"/>
        </a:ext>
      </dgm:extLst>
    </dgm:pt>
    <dgm:pt modelId="{664884E6-9ACF-4CB2-A103-2336FFAF7C49}" type="pres">
      <dgm:prSet presAssocID="{840BDD7B-26B7-48A6-9C47-501C3F223086}" presName="spaceRect" presStyleCnt="0"/>
      <dgm:spPr/>
    </dgm:pt>
    <dgm:pt modelId="{C4485913-78E7-414E-BBA4-FD045ADC7100}" type="pres">
      <dgm:prSet presAssocID="{840BDD7B-26B7-48A6-9C47-501C3F223086}" presName="parTx" presStyleLbl="revTx" presStyleIdx="1" presStyleCnt="4">
        <dgm:presLayoutVars>
          <dgm:chMax val="0"/>
          <dgm:chPref val="0"/>
        </dgm:presLayoutVars>
      </dgm:prSet>
      <dgm:spPr/>
    </dgm:pt>
    <dgm:pt modelId="{12559FC1-DE51-448C-8C12-A2BBD28068C5}" type="pres">
      <dgm:prSet presAssocID="{C194044D-614D-4BDD-9E55-7A47A99F676E}" presName="sibTrans" presStyleCnt="0"/>
      <dgm:spPr/>
    </dgm:pt>
    <dgm:pt modelId="{38B70F3B-1F21-46F7-B133-CC08040D539F}" type="pres">
      <dgm:prSet presAssocID="{1E842AE8-2512-48AE-98B6-920C73FC3744}" presName="compNode" presStyleCnt="0"/>
      <dgm:spPr/>
    </dgm:pt>
    <dgm:pt modelId="{860ABC1A-D92F-4802-B429-E5D40F7243EE}" type="pres">
      <dgm:prSet presAssocID="{1E842AE8-2512-48AE-98B6-920C73FC3744}" presName="bgRect" presStyleLbl="bgShp" presStyleIdx="2" presStyleCnt="4"/>
      <dgm:spPr/>
    </dgm:pt>
    <dgm:pt modelId="{D845DBB3-ED24-4B95-AB71-3E9B6392321D}" type="pres">
      <dgm:prSet presAssocID="{1E842AE8-2512-48AE-98B6-920C73FC37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361FC602-9F01-4832-8CF6-0DEEF3E9898C}" type="pres">
      <dgm:prSet presAssocID="{1E842AE8-2512-48AE-98B6-920C73FC3744}" presName="spaceRect" presStyleCnt="0"/>
      <dgm:spPr/>
    </dgm:pt>
    <dgm:pt modelId="{8752D3BF-A235-41BA-AA38-77B704EAD5AF}" type="pres">
      <dgm:prSet presAssocID="{1E842AE8-2512-48AE-98B6-920C73FC3744}" presName="parTx" presStyleLbl="revTx" presStyleIdx="2" presStyleCnt="4">
        <dgm:presLayoutVars>
          <dgm:chMax val="0"/>
          <dgm:chPref val="0"/>
        </dgm:presLayoutVars>
      </dgm:prSet>
      <dgm:spPr/>
    </dgm:pt>
    <dgm:pt modelId="{843BE6C0-C163-4155-AB98-5F3473ECAB20}" type="pres">
      <dgm:prSet presAssocID="{E580D274-5800-451C-ADB3-3E28B0BA2840}" presName="sibTrans" presStyleCnt="0"/>
      <dgm:spPr/>
    </dgm:pt>
    <dgm:pt modelId="{441A2FED-7811-4EA0-AF75-2463DD44E4E5}" type="pres">
      <dgm:prSet presAssocID="{81DF29B4-2EC7-4D17-A8B4-3AEBA06DB20C}" presName="compNode" presStyleCnt="0"/>
      <dgm:spPr/>
    </dgm:pt>
    <dgm:pt modelId="{47815642-A2A0-4A78-9AAD-C8A608835CE9}" type="pres">
      <dgm:prSet presAssocID="{81DF29B4-2EC7-4D17-A8B4-3AEBA06DB20C}" presName="bgRect" presStyleLbl="bgShp" presStyleIdx="3" presStyleCnt="4"/>
      <dgm:spPr/>
    </dgm:pt>
    <dgm:pt modelId="{1ADFF312-5ADB-4664-8E56-65084E109962}" type="pres">
      <dgm:prSet presAssocID="{81DF29B4-2EC7-4D17-A8B4-3AEBA06DB2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4129C967-4654-48D9-AE75-AFFF36868087}" type="pres">
      <dgm:prSet presAssocID="{81DF29B4-2EC7-4D17-A8B4-3AEBA06DB20C}" presName="spaceRect" presStyleCnt="0"/>
      <dgm:spPr/>
    </dgm:pt>
    <dgm:pt modelId="{FA19C153-1A94-4086-AD6E-AAB58457DE10}" type="pres">
      <dgm:prSet presAssocID="{81DF29B4-2EC7-4D17-A8B4-3AEBA06DB2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930221-FE98-4652-948F-78213EBDF3B0}" type="presOf" srcId="{840BDD7B-26B7-48A6-9C47-501C3F223086}" destId="{C4485913-78E7-414E-BBA4-FD045ADC7100}" srcOrd="0" destOrd="0" presId="urn:microsoft.com/office/officeart/2018/2/layout/IconVerticalSolidList"/>
    <dgm:cxn modelId="{6A474435-3374-4C4C-8ABC-ADBA582418BF}" srcId="{0BA595D4-E0CB-4F6E-BDEB-D2CAEB5FAE01}" destId="{85A6A51D-4E67-4601-B3F0-7D1F7C5777C0}" srcOrd="0" destOrd="0" parTransId="{A7682CBF-1FDC-468F-AC94-4B3692C494C0}" sibTransId="{B0B52574-BD60-467E-9507-E8979032DFB4}"/>
    <dgm:cxn modelId="{4D77453F-48A4-4EF8-B6F8-11980B0CECBF}" type="presOf" srcId="{85A6A51D-4E67-4601-B3F0-7D1F7C5777C0}" destId="{1B62F64C-A98E-4A35-A586-4585F233EC52}" srcOrd="0" destOrd="0" presId="urn:microsoft.com/office/officeart/2018/2/layout/IconVerticalSolidList"/>
    <dgm:cxn modelId="{D69A6248-C795-4CEE-9C7E-BBFF64F14E85}" srcId="{0BA595D4-E0CB-4F6E-BDEB-D2CAEB5FAE01}" destId="{840BDD7B-26B7-48A6-9C47-501C3F223086}" srcOrd="1" destOrd="0" parTransId="{E58BCF16-D796-440D-972D-CF5F514272CC}" sibTransId="{C194044D-614D-4BDD-9E55-7A47A99F676E}"/>
    <dgm:cxn modelId="{84F9BC49-2635-4244-818E-B25EEE1F0465}" type="presOf" srcId="{1E842AE8-2512-48AE-98B6-920C73FC3744}" destId="{8752D3BF-A235-41BA-AA38-77B704EAD5AF}" srcOrd="0" destOrd="0" presId="urn:microsoft.com/office/officeart/2018/2/layout/IconVerticalSolidList"/>
    <dgm:cxn modelId="{BB0D4C9B-170A-40EA-94A7-D28070AC8972}" srcId="{0BA595D4-E0CB-4F6E-BDEB-D2CAEB5FAE01}" destId="{81DF29B4-2EC7-4D17-A8B4-3AEBA06DB20C}" srcOrd="3" destOrd="0" parTransId="{9CA94131-07E9-4885-96BD-B4BE709AE7D0}" sibTransId="{87E99444-D060-42EF-8189-E093AD3664AF}"/>
    <dgm:cxn modelId="{06A7D2AC-D795-439F-9FA4-61A763120BD8}" type="presOf" srcId="{0BA595D4-E0CB-4F6E-BDEB-D2CAEB5FAE01}" destId="{00C71677-CAA2-4031-AB95-A921A5A6E84F}" srcOrd="0" destOrd="0" presId="urn:microsoft.com/office/officeart/2018/2/layout/IconVerticalSolidList"/>
    <dgm:cxn modelId="{D6A130BC-E226-4FFB-BCBA-D855F8F5B4CE}" srcId="{0BA595D4-E0CB-4F6E-BDEB-D2CAEB5FAE01}" destId="{1E842AE8-2512-48AE-98B6-920C73FC3744}" srcOrd="2" destOrd="0" parTransId="{103D8C97-BC80-41B9-A2CB-024AD6619FF9}" sibTransId="{E580D274-5800-451C-ADB3-3E28B0BA2840}"/>
    <dgm:cxn modelId="{E248D0E1-2CF5-4130-804C-D69297F291DE}" type="presOf" srcId="{81DF29B4-2EC7-4D17-A8B4-3AEBA06DB20C}" destId="{FA19C153-1A94-4086-AD6E-AAB58457DE10}" srcOrd="0" destOrd="0" presId="urn:microsoft.com/office/officeart/2018/2/layout/IconVerticalSolidList"/>
    <dgm:cxn modelId="{0BB640D4-AC03-4B13-9DF5-B81AB04C79D8}" type="presParOf" srcId="{00C71677-CAA2-4031-AB95-A921A5A6E84F}" destId="{04FB2751-29B5-448E-B59B-4408DC7F78A7}" srcOrd="0" destOrd="0" presId="urn:microsoft.com/office/officeart/2018/2/layout/IconVerticalSolidList"/>
    <dgm:cxn modelId="{6FF465A1-319C-49B0-9E1E-05633B0AC58A}" type="presParOf" srcId="{04FB2751-29B5-448E-B59B-4408DC7F78A7}" destId="{18930243-68C0-430E-9C90-448EBDA71FBC}" srcOrd="0" destOrd="0" presId="urn:microsoft.com/office/officeart/2018/2/layout/IconVerticalSolidList"/>
    <dgm:cxn modelId="{F5DD412C-7BBC-43A9-A6CF-0E5224F68AFC}" type="presParOf" srcId="{04FB2751-29B5-448E-B59B-4408DC7F78A7}" destId="{DF0CEC12-12E5-46FA-B233-FCA6C37661A2}" srcOrd="1" destOrd="0" presId="urn:microsoft.com/office/officeart/2018/2/layout/IconVerticalSolidList"/>
    <dgm:cxn modelId="{46C810BB-3104-4609-A2CA-01D9EFB4A6CB}" type="presParOf" srcId="{04FB2751-29B5-448E-B59B-4408DC7F78A7}" destId="{26B4F645-5969-4449-972C-CB6C0C6728C4}" srcOrd="2" destOrd="0" presId="urn:microsoft.com/office/officeart/2018/2/layout/IconVerticalSolidList"/>
    <dgm:cxn modelId="{0C81952F-3EE2-4B38-BA47-206F487A2E27}" type="presParOf" srcId="{04FB2751-29B5-448E-B59B-4408DC7F78A7}" destId="{1B62F64C-A98E-4A35-A586-4585F233EC52}" srcOrd="3" destOrd="0" presId="urn:microsoft.com/office/officeart/2018/2/layout/IconVerticalSolidList"/>
    <dgm:cxn modelId="{5CFD4DB3-0181-4E05-AE27-97CB0310FC85}" type="presParOf" srcId="{00C71677-CAA2-4031-AB95-A921A5A6E84F}" destId="{48D86871-704D-44D3-AB98-40845DA79B1B}" srcOrd="1" destOrd="0" presId="urn:microsoft.com/office/officeart/2018/2/layout/IconVerticalSolidList"/>
    <dgm:cxn modelId="{267AAAB6-E77B-4475-A07B-7ADB2CC90934}" type="presParOf" srcId="{00C71677-CAA2-4031-AB95-A921A5A6E84F}" destId="{74F047E9-C6CD-42CF-B4C9-D069F9D58912}" srcOrd="2" destOrd="0" presId="urn:microsoft.com/office/officeart/2018/2/layout/IconVerticalSolidList"/>
    <dgm:cxn modelId="{2DF6F8E0-2C4A-463C-8971-88ACF2509506}" type="presParOf" srcId="{74F047E9-C6CD-42CF-B4C9-D069F9D58912}" destId="{BB8E3316-1292-4D53-9696-A1F6A3E67AAC}" srcOrd="0" destOrd="0" presId="urn:microsoft.com/office/officeart/2018/2/layout/IconVerticalSolidList"/>
    <dgm:cxn modelId="{55BC3C99-D053-471C-805C-641582FBB65C}" type="presParOf" srcId="{74F047E9-C6CD-42CF-B4C9-D069F9D58912}" destId="{1FD23679-0101-43C1-82F9-294EFF812ACB}" srcOrd="1" destOrd="0" presId="urn:microsoft.com/office/officeart/2018/2/layout/IconVerticalSolidList"/>
    <dgm:cxn modelId="{8744D6AA-3C3E-4983-B3E4-7CE51B58FFD1}" type="presParOf" srcId="{74F047E9-C6CD-42CF-B4C9-D069F9D58912}" destId="{664884E6-9ACF-4CB2-A103-2336FFAF7C49}" srcOrd="2" destOrd="0" presId="urn:microsoft.com/office/officeart/2018/2/layout/IconVerticalSolidList"/>
    <dgm:cxn modelId="{09EB5368-F897-42DF-931B-4E38699E0903}" type="presParOf" srcId="{74F047E9-C6CD-42CF-B4C9-D069F9D58912}" destId="{C4485913-78E7-414E-BBA4-FD045ADC7100}" srcOrd="3" destOrd="0" presId="urn:microsoft.com/office/officeart/2018/2/layout/IconVerticalSolidList"/>
    <dgm:cxn modelId="{53354B83-9B13-44AF-9B3F-E06EE5B2D09B}" type="presParOf" srcId="{00C71677-CAA2-4031-AB95-A921A5A6E84F}" destId="{12559FC1-DE51-448C-8C12-A2BBD28068C5}" srcOrd="3" destOrd="0" presId="urn:microsoft.com/office/officeart/2018/2/layout/IconVerticalSolidList"/>
    <dgm:cxn modelId="{F16FB018-632D-4536-AADB-FF92C33C5455}" type="presParOf" srcId="{00C71677-CAA2-4031-AB95-A921A5A6E84F}" destId="{38B70F3B-1F21-46F7-B133-CC08040D539F}" srcOrd="4" destOrd="0" presId="urn:microsoft.com/office/officeart/2018/2/layout/IconVerticalSolidList"/>
    <dgm:cxn modelId="{C5AF7115-AFEF-4DF9-8AD5-21F664D7E48E}" type="presParOf" srcId="{38B70F3B-1F21-46F7-B133-CC08040D539F}" destId="{860ABC1A-D92F-4802-B429-E5D40F7243EE}" srcOrd="0" destOrd="0" presId="urn:microsoft.com/office/officeart/2018/2/layout/IconVerticalSolidList"/>
    <dgm:cxn modelId="{2D782F63-B232-4DAB-85DC-CBEDF0A35DA4}" type="presParOf" srcId="{38B70F3B-1F21-46F7-B133-CC08040D539F}" destId="{D845DBB3-ED24-4B95-AB71-3E9B6392321D}" srcOrd="1" destOrd="0" presId="urn:microsoft.com/office/officeart/2018/2/layout/IconVerticalSolidList"/>
    <dgm:cxn modelId="{AAF3682F-7554-44FD-BBEB-494EC94ECF30}" type="presParOf" srcId="{38B70F3B-1F21-46F7-B133-CC08040D539F}" destId="{361FC602-9F01-4832-8CF6-0DEEF3E9898C}" srcOrd="2" destOrd="0" presId="urn:microsoft.com/office/officeart/2018/2/layout/IconVerticalSolidList"/>
    <dgm:cxn modelId="{4F265FCF-56C4-48D6-BF1F-306BEBB64B45}" type="presParOf" srcId="{38B70F3B-1F21-46F7-B133-CC08040D539F}" destId="{8752D3BF-A235-41BA-AA38-77B704EAD5AF}" srcOrd="3" destOrd="0" presId="urn:microsoft.com/office/officeart/2018/2/layout/IconVerticalSolidList"/>
    <dgm:cxn modelId="{4B08A120-5DA2-45E3-B151-FB5608861FC5}" type="presParOf" srcId="{00C71677-CAA2-4031-AB95-A921A5A6E84F}" destId="{843BE6C0-C163-4155-AB98-5F3473ECAB20}" srcOrd="5" destOrd="0" presId="urn:microsoft.com/office/officeart/2018/2/layout/IconVerticalSolidList"/>
    <dgm:cxn modelId="{B2CD887F-0971-40A3-957D-DAD91DBD6018}" type="presParOf" srcId="{00C71677-CAA2-4031-AB95-A921A5A6E84F}" destId="{441A2FED-7811-4EA0-AF75-2463DD44E4E5}" srcOrd="6" destOrd="0" presId="urn:microsoft.com/office/officeart/2018/2/layout/IconVerticalSolidList"/>
    <dgm:cxn modelId="{63ECED62-4461-4B88-A57C-09631C703E08}" type="presParOf" srcId="{441A2FED-7811-4EA0-AF75-2463DD44E4E5}" destId="{47815642-A2A0-4A78-9AAD-C8A608835CE9}" srcOrd="0" destOrd="0" presId="urn:microsoft.com/office/officeart/2018/2/layout/IconVerticalSolidList"/>
    <dgm:cxn modelId="{1D0E7B09-2A8A-4493-8E89-7F1872395893}" type="presParOf" srcId="{441A2FED-7811-4EA0-AF75-2463DD44E4E5}" destId="{1ADFF312-5ADB-4664-8E56-65084E109962}" srcOrd="1" destOrd="0" presId="urn:microsoft.com/office/officeart/2018/2/layout/IconVerticalSolidList"/>
    <dgm:cxn modelId="{BBDFC6EB-3404-439B-86C2-F62EFBE9C1EB}" type="presParOf" srcId="{441A2FED-7811-4EA0-AF75-2463DD44E4E5}" destId="{4129C967-4654-48D9-AE75-AFFF36868087}" srcOrd="2" destOrd="0" presId="urn:microsoft.com/office/officeart/2018/2/layout/IconVerticalSolidList"/>
    <dgm:cxn modelId="{EFE0A891-2098-4124-B50F-69192A67E7FF}" type="presParOf" srcId="{441A2FED-7811-4EA0-AF75-2463DD44E4E5}" destId="{FA19C153-1A94-4086-AD6E-AAB58457DE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70FA43-2748-48EB-A411-811F6B0D10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5437C3-94BD-436E-9D33-58D408FF77B2}">
      <dgm:prSet/>
      <dgm:spPr/>
      <dgm:t>
        <a:bodyPr/>
        <a:lstStyle/>
        <a:p>
          <a:r>
            <a:rPr lang="ru-RU" b="0" i="0"/>
            <a:t>С развитием технологий и повышением требований к производительности и безопасности, облачные приложения будут продолжать эволюционировать, интегрируя в себя новые возможности, такие как искусственный интеллект, расширенная реальность и блокчейн. Важно также отметить, что облачные технологии будут играть ключевую роль в реализации концепции умных городов, медицинских инноваций и других аспектов нашей жизни.</a:t>
          </a:r>
          <a:endParaRPr lang="en-US"/>
        </a:p>
      </dgm:t>
    </dgm:pt>
    <dgm:pt modelId="{9BEAB6DF-AA51-475C-B511-CCDA914FAFFB}" type="parTrans" cxnId="{85F84E51-05AA-405C-AEF7-7190E30C4FA7}">
      <dgm:prSet/>
      <dgm:spPr/>
      <dgm:t>
        <a:bodyPr/>
        <a:lstStyle/>
        <a:p>
          <a:endParaRPr lang="en-US"/>
        </a:p>
      </dgm:t>
    </dgm:pt>
    <dgm:pt modelId="{51BAC2F3-4F80-407F-90A5-101EC33369CA}" type="sibTrans" cxnId="{85F84E51-05AA-405C-AEF7-7190E30C4FA7}">
      <dgm:prSet/>
      <dgm:spPr/>
      <dgm:t>
        <a:bodyPr/>
        <a:lstStyle/>
        <a:p>
          <a:endParaRPr lang="en-US"/>
        </a:p>
      </dgm:t>
    </dgm:pt>
    <dgm:pt modelId="{7A02A31B-620B-404A-931C-A1C8A082871C}">
      <dgm:prSet/>
      <dgm:spPr/>
      <dgm:t>
        <a:bodyPr/>
        <a:lstStyle/>
        <a:p>
          <a:r>
            <a:rPr lang="ru-RU" b="0" i="0"/>
            <a:t>В целом, облачные приложения представляют собой ключевой элемент нашего цифрового будущего, и их значимость будет только увеличиваться в грядущих десятилетиях.</a:t>
          </a:r>
          <a:endParaRPr lang="en-US"/>
        </a:p>
      </dgm:t>
    </dgm:pt>
    <dgm:pt modelId="{D3A65ED0-AEEE-47DE-832D-F12ACA726CA9}" type="parTrans" cxnId="{D254F998-5776-4D5D-B05F-E9CAAB73D86A}">
      <dgm:prSet/>
      <dgm:spPr/>
      <dgm:t>
        <a:bodyPr/>
        <a:lstStyle/>
        <a:p>
          <a:endParaRPr lang="en-US"/>
        </a:p>
      </dgm:t>
    </dgm:pt>
    <dgm:pt modelId="{AED9E41D-D8B5-43D3-9739-D9D40A935DFB}" type="sibTrans" cxnId="{D254F998-5776-4D5D-B05F-E9CAAB73D86A}">
      <dgm:prSet/>
      <dgm:spPr/>
      <dgm:t>
        <a:bodyPr/>
        <a:lstStyle/>
        <a:p>
          <a:endParaRPr lang="en-US"/>
        </a:p>
      </dgm:t>
    </dgm:pt>
    <dgm:pt modelId="{86457EF1-0DB4-4F64-B300-7A965CC0C046}" type="pres">
      <dgm:prSet presAssocID="{0A70FA43-2748-48EB-A411-811F6B0D10DF}" presName="root" presStyleCnt="0">
        <dgm:presLayoutVars>
          <dgm:dir/>
          <dgm:resizeHandles val="exact"/>
        </dgm:presLayoutVars>
      </dgm:prSet>
      <dgm:spPr/>
    </dgm:pt>
    <dgm:pt modelId="{AD31AF31-A0B9-4CE8-890C-9FC28C5BFE6B}" type="pres">
      <dgm:prSet presAssocID="{A15437C3-94BD-436E-9D33-58D408FF77B2}" presName="compNode" presStyleCnt="0"/>
      <dgm:spPr/>
    </dgm:pt>
    <dgm:pt modelId="{FCCEF88B-E94D-4C64-87A4-658A4F12DC88}" type="pres">
      <dgm:prSet presAssocID="{A15437C3-94BD-436E-9D33-58D408FF77B2}" presName="bgRect" presStyleLbl="bgShp" presStyleIdx="0" presStyleCnt="2"/>
      <dgm:spPr/>
    </dgm:pt>
    <dgm:pt modelId="{29E90B60-B4CF-48AE-B98D-E0FDEEFE59BD}" type="pres">
      <dgm:prSet presAssocID="{A15437C3-94BD-436E-9D33-58D408FF77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D3912A33-1EF3-4669-9A83-4BFFC6B10132}" type="pres">
      <dgm:prSet presAssocID="{A15437C3-94BD-436E-9D33-58D408FF77B2}" presName="spaceRect" presStyleCnt="0"/>
      <dgm:spPr/>
    </dgm:pt>
    <dgm:pt modelId="{BA395C78-8319-48A3-B6D7-36E20C6FDD8C}" type="pres">
      <dgm:prSet presAssocID="{A15437C3-94BD-436E-9D33-58D408FF77B2}" presName="parTx" presStyleLbl="revTx" presStyleIdx="0" presStyleCnt="2">
        <dgm:presLayoutVars>
          <dgm:chMax val="0"/>
          <dgm:chPref val="0"/>
        </dgm:presLayoutVars>
      </dgm:prSet>
      <dgm:spPr/>
    </dgm:pt>
    <dgm:pt modelId="{897A82C0-15A5-4504-8B96-E398D37FDCED}" type="pres">
      <dgm:prSet presAssocID="{51BAC2F3-4F80-407F-90A5-101EC33369CA}" presName="sibTrans" presStyleCnt="0"/>
      <dgm:spPr/>
    </dgm:pt>
    <dgm:pt modelId="{2D46170B-3094-4228-88C1-8045117A9F09}" type="pres">
      <dgm:prSet presAssocID="{7A02A31B-620B-404A-931C-A1C8A082871C}" presName="compNode" presStyleCnt="0"/>
      <dgm:spPr/>
    </dgm:pt>
    <dgm:pt modelId="{E7A27477-2FFC-42E3-AF26-1265FF5B263D}" type="pres">
      <dgm:prSet presAssocID="{7A02A31B-620B-404A-931C-A1C8A082871C}" presName="bgRect" presStyleLbl="bgShp" presStyleIdx="1" presStyleCnt="2"/>
      <dgm:spPr/>
    </dgm:pt>
    <dgm:pt modelId="{0DB9C96D-7EEB-4C34-8D23-7CF74E0BABC6}" type="pres">
      <dgm:prSet presAssocID="{7A02A31B-620B-404A-931C-A1C8A08287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3C3C5435-55F9-4A77-B798-4196A19894B0}" type="pres">
      <dgm:prSet presAssocID="{7A02A31B-620B-404A-931C-A1C8A082871C}" presName="spaceRect" presStyleCnt="0"/>
      <dgm:spPr/>
    </dgm:pt>
    <dgm:pt modelId="{0222CC46-BBBB-43AE-A4E9-B5BB53FF5F92}" type="pres">
      <dgm:prSet presAssocID="{7A02A31B-620B-404A-931C-A1C8A08287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2BAC6D-E46D-4027-B3F7-33DDE108FA45}" type="presOf" srcId="{0A70FA43-2748-48EB-A411-811F6B0D10DF}" destId="{86457EF1-0DB4-4F64-B300-7A965CC0C046}" srcOrd="0" destOrd="0" presId="urn:microsoft.com/office/officeart/2018/2/layout/IconVerticalSolidList"/>
    <dgm:cxn modelId="{EB5B254F-9FEA-4A6D-9946-8684E0382522}" type="presOf" srcId="{7A02A31B-620B-404A-931C-A1C8A082871C}" destId="{0222CC46-BBBB-43AE-A4E9-B5BB53FF5F92}" srcOrd="0" destOrd="0" presId="urn:microsoft.com/office/officeart/2018/2/layout/IconVerticalSolidList"/>
    <dgm:cxn modelId="{85F84E51-05AA-405C-AEF7-7190E30C4FA7}" srcId="{0A70FA43-2748-48EB-A411-811F6B0D10DF}" destId="{A15437C3-94BD-436E-9D33-58D408FF77B2}" srcOrd="0" destOrd="0" parTransId="{9BEAB6DF-AA51-475C-B511-CCDA914FAFFB}" sibTransId="{51BAC2F3-4F80-407F-90A5-101EC33369CA}"/>
    <dgm:cxn modelId="{0F3D8C72-E542-4E9F-AE6E-0D752939E4D0}" type="presOf" srcId="{A15437C3-94BD-436E-9D33-58D408FF77B2}" destId="{BA395C78-8319-48A3-B6D7-36E20C6FDD8C}" srcOrd="0" destOrd="0" presId="urn:microsoft.com/office/officeart/2018/2/layout/IconVerticalSolidList"/>
    <dgm:cxn modelId="{D254F998-5776-4D5D-B05F-E9CAAB73D86A}" srcId="{0A70FA43-2748-48EB-A411-811F6B0D10DF}" destId="{7A02A31B-620B-404A-931C-A1C8A082871C}" srcOrd="1" destOrd="0" parTransId="{D3A65ED0-AEEE-47DE-832D-F12ACA726CA9}" sibTransId="{AED9E41D-D8B5-43D3-9739-D9D40A935DFB}"/>
    <dgm:cxn modelId="{F0A353B8-D2B7-4733-A8A9-8BE3F94937C4}" type="presParOf" srcId="{86457EF1-0DB4-4F64-B300-7A965CC0C046}" destId="{AD31AF31-A0B9-4CE8-890C-9FC28C5BFE6B}" srcOrd="0" destOrd="0" presId="urn:microsoft.com/office/officeart/2018/2/layout/IconVerticalSolidList"/>
    <dgm:cxn modelId="{867992AD-B942-4995-8F6C-D89A46B9DB84}" type="presParOf" srcId="{AD31AF31-A0B9-4CE8-890C-9FC28C5BFE6B}" destId="{FCCEF88B-E94D-4C64-87A4-658A4F12DC88}" srcOrd="0" destOrd="0" presId="urn:microsoft.com/office/officeart/2018/2/layout/IconVerticalSolidList"/>
    <dgm:cxn modelId="{9F2B1D84-3029-4C1E-804A-224B8ACF7810}" type="presParOf" srcId="{AD31AF31-A0B9-4CE8-890C-9FC28C5BFE6B}" destId="{29E90B60-B4CF-48AE-B98D-E0FDEEFE59BD}" srcOrd="1" destOrd="0" presId="urn:microsoft.com/office/officeart/2018/2/layout/IconVerticalSolidList"/>
    <dgm:cxn modelId="{065522EE-F029-4044-B975-EA16C10929AA}" type="presParOf" srcId="{AD31AF31-A0B9-4CE8-890C-9FC28C5BFE6B}" destId="{D3912A33-1EF3-4669-9A83-4BFFC6B10132}" srcOrd="2" destOrd="0" presId="urn:microsoft.com/office/officeart/2018/2/layout/IconVerticalSolidList"/>
    <dgm:cxn modelId="{A47C12C4-050D-4035-915D-6D2B76D92623}" type="presParOf" srcId="{AD31AF31-A0B9-4CE8-890C-9FC28C5BFE6B}" destId="{BA395C78-8319-48A3-B6D7-36E20C6FDD8C}" srcOrd="3" destOrd="0" presId="urn:microsoft.com/office/officeart/2018/2/layout/IconVerticalSolidList"/>
    <dgm:cxn modelId="{726BE996-9430-4800-995C-7C30497183E8}" type="presParOf" srcId="{86457EF1-0DB4-4F64-B300-7A965CC0C046}" destId="{897A82C0-15A5-4504-8B96-E398D37FDCED}" srcOrd="1" destOrd="0" presId="urn:microsoft.com/office/officeart/2018/2/layout/IconVerticalSolidList"/>
    <dgm:cxn modelId="{C306128C-3E68-488F-8D14-E028CB777730}" type="presParOf" srcId="{86457EF1-0DB4-4F64-B300-7A965CC0C046}" destId="{2D46170B-3094-4228-88C1-8045117A9F09}" srcOrd="2" destOrd="0" presId="urn:microsoft.com/office/officeart/2018/2/layout/IconVerticalSolidList"/>
    <dgm:cxn modelId="{1D746951-D1CE-499A-98EB-63F2F3DF0EC3}" type="presParOf" srcId="{2D46170B-3094-4228-88C1-8045117A9F09}" destId="{E7A27477-2FFC-42E3-AF26-1265FF5B263D}" srcOrd="0" destOrd="0" presId="urn:microsoft.com/office/officeart/2018/2/layout/IconVerticalSolidList"/>
    <dgm:cxn modelId="{4231AE35-3E39-43A1-989B-082B47BFC10E}" type="presParOf" srcId="{2D46170B-3094-4228-88C1-8045117A9F09}" destId="{0DB9C96D-7EEB-4C34-8D23-7CF74E0BABC6}" srcOrd="1" destOrd="0" presId="urn:microsoft.com/office/officeart/2018/2/layout/IconVerticalSolidList"/>
    <dgm:cxn modelId="{5BD1A0A0-7182-4B0F-9A41-07030192C5B0}" type="presParOf" srcId="{2D46170B-3094-4228-88C1-8045117A9F09}" destId="{3C3C5435-55F9-4A77-B798-4196A19894B0}" srcOrd="2" destOrd="0" presId="urn:microsoft.com/office/officeart/2018/2/layout/IconVerticalSolidList"/>
    <dgm:cxn modelId="{73436AB3-6E5D-4026-A0B5-F0C27608F2D1}" type="presParOf" srcId="{2D46170B-3094-4228-88C1-8045117A9F09}" destId="{0222CC46-BBBB-43AE-A4E9-B5BB53FF5F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1030-D84F-41E3-81F4-43DE4F97AEA9}">
      <dsp:nvSpPr>
        <dsp:cNvPr id="0" name=""/>
        <dsp:cNvSpPr/>
      </dsp:nvSpPr>
      <dsp:spPr>
        <a:xfrm>
          <a:off x="0" y="3830"/>
          <a:ext cx="10512972" cy="8159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D4C04-54E0-49B9-A669-BFCFE172C42A}">
      <dsp:nvSpPr>
        <dsp:cNvPr id="0" name=""/>
        <dsp:cNvSpPr/>
      </dsp:nvSpPr>
      <dsp:spPr>
        <a:xfrm>
          <a:off x="246810" y="187408"/>
          <a:ext cx="448746" cy="448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41DD7-DDC5-443E-A42E-7F22A5C72489}">
      <dsp:nvSpPr>
        <dsp:cNvPr id="0" name=""/>
        <dsp:cNvSpPr/>
      </dsp:nvSpPr>
      <dsp:spPr>
        <a:xfrm>
          <a:off x="942367" y="3830"/>
          <a:ext cx="9570604" cy="81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0" tIns="86350" rIns="86350" bIns="863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Масштабируемость: Приложения должны быть способны масштабироваться вверх или вниз в зависимости от изменяющихся потребностей нагрузки.</a:t>
          </a:r>
          <a:endParaRPr lang="en-US" sz="1700" kern="1200"/>
        </a:p>
      </dsp:txBody>
      <dsp:txXfrm>
        <a:off x="942367" y="3830"/>
        <a:ext cx="9570604" cy="815902"/>
      </dsp:txXfrm>
    </dsp:sp>
    <dsp:sp modelId="{3988B38D-F4F0-4C22-93F0-7B845EF1A1C7}">
      <dsp:nvSpPr>
        <dsp:cNvPr id="0" name=""/>
        <dsp:cNvSpPr/>
      </dsp:nvSpPr>
      <dsp:spPr>
        <a:xfrm>
          <a:off x="0" y="1023708"/>
          <a:ext cx="10512972" cy="81590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DD6BF-C1E6-49F1-975C-53A81A0856F3}">
      <dsp:nvSpPr>
        <dsp:cNvPr id="0" name=""/>
        <dsp:cNvSpPr/>
      </dsp:nvSpPr>
      <dsp:spPr>
        <a:xfrm>
          <a:off x="246810" y="1207286"/>
          <a:ext cx="448746" cy="448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9750C-F155-486F-8E5C-731EEC03C85C}">
      <dsp:nvSpPr>
        <dsp:cNvPr id="0" name=""/>
        <dsp:cNvSpPr/>
      </dsp:nvSpPr>
      <dsp:spPr>
        <a:xfrm>
          <a:off x="942367" y="1023708"/>
          <a:ext cx="9570604" cy="81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0" tIns="86350" rIns="86350" bIns="863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Доступность: Облачные приложения должны быть доступными для пользователей в любое время и из любой точки мира.</a:t>
          </a:r>
          <a:endParaRPr lang="en-US" sz="1700" kern="1200"/>
        </a:p>
      </dsp:txBody>
      <dsp:txXfrm>
        <a:off x="942367" y="1023708"/>
        <a:ext cx="9570604" cy="815902"/>
      </dsp:txXfrm>
    </dsp:sp>
    <dsp:sp modelId="{68FA786B-2ADC-4C19-B9B0-376C55CE76C9}">
      <dsp:nvSpPr>
        <dsp:cNvPr id="0" name=""/>
        <dsp:cNvSpPr/>
      </dsp:nvSpPr>
      <dsp:spPr>
        <a:xfrm>
          <a:off x="0" y="2043586"/>
          <a:ext cx="10512972" cy="81590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B0241-3405-469C-85E7-4829EBEE6030}">
      <dsp:nvSpPr>
        <dsp:cNvPr id="0" name=""/>
        <dsp:cNvSpPr/>
      </dsp:nvSpPr>
      <dsp:spPr>
        <a:xfrm>
          <a:off x="246810" y="2227164"/>
          <a:ext cx="448746" cy="448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756D3-F80B-4C49-B0D9-E118FDC25FB7}">
      <dsp:nvSpPr>
        <dsp:cNvPr id="0" name=""/>
        <dsp:cNvSpPr/>
      </dsp:nvSpPr>
      <dsp:spPr>
        <a:xfrm>
          <a:off x="942367" y="2043586"/>
          <a:ext cx="9570604" cy="81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0" tIns="86350" rIns="86350" bIns="863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Гибкость: Архитектура должна обеспечивать гибкость в разработке, развертывании и масштабировании приложений.</a:t>
          </a:r>
          <a:endParaRPr lang="en-US" sz="1700" kern="1200" dirty="0"/>
        </a:p>
      </dsp:txBody>
      <dsp:txXfrm>
        <a:off x="942367" y="2043586"/>
        <a:ext cx="9570604" cy="815902"/>
      </dsp:txXfrm>
    </dsp:sp>
    <dsp:sp modelId="{CEA897E7-8DE8-4439-B9B6-183E5511D5B9}">
      <dsp:nvSpPr>
        <dsp:cNvPr id="0" name=""/>
        <dsp:cNvSpPr/>
      </dsp:nvSpPr>
      <dsp:spPr>
        <a:xfrm>
          <a:off x="0" y="3063464"/>
          <a:ext cx="10512972" cy="81590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3F6BD-C193-42B7-ABB6-E1D605B562ED}">
      <dsp:nvSpPr>
        <dsp:cNvPr id="0" name=""/>
        <dsp:cNvSpPr/>
      </dsp:nvSpPr>
      <dsp:spPr>
        <a:xfrm>
          <a:off x="246810" y="3247042"/>
          <a:ext cx="448746" cy="448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1F076-6060-4267-9E95-65FE0C1F590A}">
      <dsp:nvSpPr>
        <dsp:cNvPr id="0" name=""/>
        <dsp:cNvSpPr/>
      </dsp:nvSpPr>
      <dsp:spPr>
        <a:xfrm>
          <a:off x="942367" y="3063464"/>
          <a:ext cx="9570604" cy="81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0" tIns="86350" rIns="86350" bIns="863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Безопасность: Важно обеспечить защиту данных и доступа к приложениям в облаке.</a:t>
          </a:r>
          <a:endParaRPr lang="en-US" sz="1700" kern="1200"/>
        </a:p>
      </dsp:txBody>
      <dsp:txXfrm>
        <a:off x="942367" y="3063464"/>
        <a:ext cx="9570604" cy="815902"/>
      </dsp:txXfrm>
    </dsp:sp>
    <dsp:sp modelId="{39B16355-52B0-4BE1-B276-108C9D24ECE3}">
      <dsp:nvSpPr>
        <dsp:cNvPr id="0" name=""/>
        <dsp:cNvSpPr/>
      </dsp:nvSpPr>
      <dsp:spPr>
        <a:xfrm>
          <a:off x="0" y="4083342"/>
          <a:ext cx="10512972" cy="81590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94764-C2EC-4C35-8414-B4635B8031C0}">
      <dsp:nvSpPr>
        <dsp:cNvPr id="0" name=""/>
        <dsp:cNvSpPr/>
      </dsp:nvSpPr>
      <dsp:spPr>
        <a:xfrm>
          <a:off x="246810" y="4266921"/>
          <a:ext cx="448746" cy="4487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84654-46D7-4AD6-9068-B6F2D3CB9C93}">
      <dsp:nvSpPr>
        <dsp:cNvPr id="0" name=""/>
        <dsp:cNvSpPr/>
      </dsp:nvSpPr>
      <dsp:spPr>
        <a:xfrm>
          <a:off x="942367" y="4083342"/>
          <a:ext cx="9570604" cy="81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0" tIns="86350" rIns="86350" bIns="863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Использование ресурсов: Архитектура должна оптимизировать использование ресурсов, таких как вычислительная мощность, хранилище данных и сетевая пропускная способность.</a:t>
          </a:r>
          <a:endParaRPr lang="en-US" sz="1700" kern="1200"/>
        </a:p>
      </dsp:txBody>
      <dsp:txXfrm>
        <a:off x="942367" y="4083342"/>
        <a:ext cx="9570604" cy="815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E8BB2-6651-4827-86BB-E8A1E5A82273}">
      <dsp:nvSpPr>
        <dsp:cNvPr id="0" name=""/>
        <dsp:cNvSpPr/>
      </dsp:nvSpPr>
      <dsp:spPr>
        <a:xfrm>
          <a:off x="0" y="176611"/>
          <a:ext cx="6479628" cy="918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Общедоступное облако (</a:t>
          </a:r>
          <a:r>
            <a:rPr lang="tr-TR" sz="2300" b="0" i="0" kern="1200"/>
            <a:t>Public Cloud)</a:t>
          </a:r>
          <a:endParaRPr lang="en-US" sz="2300" kern="1200"/>
        </a:p>
      </dsp:txBody>
      <dsp:txXfrm>
        <a:off x="44828" y="221439"/>
        <a:ext cx="6389972" cy="828647"/>
      </dsp:txXfrm>
    </dsp:sp>
    <dsp:sp modelId="{3768DB9B-7847-4B51-A26C-2FA2F267CD8E}">
      <dsp:nvSpPr>
        <dsp:cNvPr id="0" name=""/>
        <dsp:cNvSpPr/>
      </dsp:nvSpPr>
      <dsp:spPr>
        <a:xfrm>
          <a:off x="0" y="1161155"/>
          <a:ext cx="6479628" cy="91830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Частное облако (</a:t>
          </a:r>
          <a:r>
            <a:rPr lang="tr-TR" sz="2300" b="0" i="0" kern="1200"/>
            <a:t>Private Cloud)</a:t>
          </a:r>
          <a:endParaRPr lang="en-US" sz="2300" kern="1200"/>
        </a:p>
      </dsp:txBody>
      <dsp:txXfrm>
        <a:off x="44828" y="1205983"/>
        <a:ext cx="6389972" cy="828647"/>
      </dsp:txXfrm>
    </dsp:sp>
    <dsp:sp modelId="{8EEAD162-E0B7-41C2-90E8-B990CF3D3FF1}">
      <dsp:nvSpPr>
        <dsp:cNvPr id="0" name=""/>
        <dsp:cNvSpPr/>
      </dsp:nvSpPr>
      <dsp:spPr>
        <a:xfrm>
          <a:off x="0" y="2145699"/>
          <a:ext cx="6479628" cy="91830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 dirty="0"/>
            <a:t>Гибридное облако (</a:t>
          </a:r>
          <a:r>
            <a:rPr lang="tr-TR" sz="2300" b="0" i="0" kern="1200" dirty="0"/>
            <a:t>Hybrid Cloud</a:t>
          </a:r>
          <a:r>
            <a:rPr lang="ru-RU" sz="2300" b="0" i="0" kern="1200" dirty="0"/>
            <a:t>)</a:t>
          </a:r>
          <a:endParaRPr lang="en-US" sz="2300" kern="1200" dirty="0"/>
        </a:p>
      </dsp:txBody>
      <dsp:txXfrm>
        <a:off x="44828" y="2190527"/>
        <a:ext cx="6389972" cy="828647"/>
      </dsp:txXfrm>
    </dsp:sp>
    <dsp:sp modelId="{97492E19-CD85-4159-9B68-6B9A9F0EDCE8}">
      <dsp:nvSpPr>
        <dsp:cNvPr id="0" name=""/>
        <dsp:cNvSpPr/>
      </dsp:nvSpPr>
      <dsp:spPr>
        <a:xfrm>
          <a:off x="0" y="3130242"/>
          <a:ext cx="6479628" cy="91830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Облачные вычисления в модели "Сообщественное облако" (Community Cloud)</a:t>
          </a:r>
          <a:endParaRPr lang="en-US" sz="2300" kern="1200"/>
        </a:p>
      </dsp:txBody>
      <dsp:txXfrm>
        <a:off x="44828" y="3175070"/>
        <a:ext cx="6389972" cy="828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1D545-A14B-49A4-9B0F-2246C78A932C}">
      <dsp:nvSpPr>
        <dsp:cNvPr id="0" name=""/>
        <dsp:cNvSpPr/>
      </dsp:nvSpPr>
      <dsp:spPr>
        <a:xfrm>
          <a:off x="444520" y="872590"/>
          <a:ext cx="939734" cy="9397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917E2-E6DE-4644-80ED-8FADC6DC8575}">
      <dsp:nvSpPr>
        <dsp:cNvPr id="0" name=""/>
        <dsp:cNvSpPr/>
      </dsp:nvSpPr>
      <dsp:spPr>
        <a:xfrm>
          <a:off x="641864" y="1069935"/>
          <a:ext cx="545045" cy="545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731CF-9FD4-4AE2-A362-456214ECE1B2}">
      <dsp:nvSpPr>
        <dsp:cNvPr id="0" name=""/>
        <dsp:cNvSpPr/>
      </dsp:nvSpPr>
      <dsp:spPr>
        <a:xfrm>
          <a:off x="1585626" y="872590"/>
          <a:ext cx="2215087" cy="9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/>
            <a:t>Хранилище данных (</a:t>
          </a:r>
          <a:r>
            <a:rPr lang="tr-TR" sz="1600" b="1" i="0" kern="1200" dirty="0"/>
            <a:t>Data Storage)</a:t>
          </a:r>
          <a:endParaRPr lang="en-US" sz="1600" kern="1200" dirty="0"/>
        </a:p>
      </dsp:txBody>
      <dsp:txXfrm>
        <a:off x="1585626" y="872590"/>
        <a:ext cx="2215087" cy="939734"/>
      </dsp:txXfrm>
    </dsp:sp>
    <dsp:sp modelId="{1C974B85-65DB-4601-866C-DC915EA8D91C}">
      <dsp:nvSpPr>
        <dsp:cNvPr id="0" name=""/>
        <dsp:cNvSpPr/>
      </dsp:nvSpPr>
      <dsp:spPr>
        <a:xfrm>
          <a:off x="4186675" y="872590"/>
          <a:ext cx="939734" cy="9397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F8CD4-1CFA-4171-A44C-CE5F1B9213DA}">
      <dsp:nvSpPr>
        <dsp:cNvPr id="0" name=""/>
        <dsp:cNvSpPr/>
      </dsp:nvSpPr>
      <dsp:spPr>
        <a:xfrm>
          <a:off x="4384020" y="1069935"/>
          <a:ext cx="545045" cy="545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302A5-AA70-4945-9D85-92FF3F2CA615}">
      <dsp:nvSpPr>
        <dsp:cNvPr id="0" name=""/>
        <dsp:cNvSpPr/>
      </dsp:nvSpPr>
      <dsp:spPr>
        <a:xfrm>
          <a:off x="5327781" y="872590"/>
          <a:ext cx="2215087" cy="9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Вычислительные ресурсы (</a:t>
          </a:r>
          <a:r>
            <a:rPr lang="tr-TR" sz="1600" b="1" i="0" kern="1200"/>
            <a:t>Compute Resources)</a:t>
          </a:r>
          <a:endParaRPr lang="en-US" sz="1600" kern="1200"/>
        </a:p>
      </dsp:txBody>
      <dsp:txXfrm>
        <a:off x="5327781" y="872590"/>
        <a:ext cx="2215087" cy="939734"/>
      </dsp:txXfrm>
    </dsp:sp>
    <dsp:sp modelId="{BB208D03-5BA5-4BEF-A64B-CA02C4741BC2}">
      <dsp:nvSpPr>
        <dsp:cNvPr id="0" name=""/>
        <dsp:cNvSpPr/>
      </dsp:nvSpPr>
      <dsp:spPr>
        <a:xfrm>
          <a:off x="7928831" y="872590"/>
          <a:ext cx="939734" cy="9397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E90B1-5E49-4DDE-AEB2-8FC373801FE1}">
      <dsp:nvSpPr>
        <dsp:cNvPr id="0" name=""/>
        <dsp:cNvSpPr/>
      </dsp:nvSpPr>
      <dsp:spPr>
        <a:xfrm>
          <a:off x="8126175" y="1069935"/>
          <a:ext cx="545045" cy="545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7F279-FF42-455A-B1B2-5D91F104BFFE}">
      <dsp:nvSpPr>
        <dsp:cNvPr id="0" name=""/>
        <dsp:cNvSpPr/>
      </dsp:nvSpPr>
      <dsp:spPr>
        <a:xfrm>
          <a:off x="9069936" y="872590"/>
          <a:ext cx="2215087" cy="9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Сетевая инфраструктура (</a:t>
          </a:r>
          <a:r>
            <a:rPr lang="tr-TR" sz="1600" b="1" i="0" kern="1200"/>
            <a:t>Networking Infrastructure)</a:t>
          </a:r>
          <a:endParaRPr lang="en-US" sz="1600" kern="1200"/>
        </a:p>
      </dsp:txBody>
      <dsp:txXfrm>
        <a:off x="9069936" y="872590"/>
        <a:ext cx="2215087" cy="939734"/>
      </dsp:txXfrm>
    </dsp:sp>
    <dsp:sp modelId="{C7AE36E0-CB7C-407C-9667-B8D5A831048B}">
      <dsp:nvSpPr>
        <dsp:cNvPr id="0" name=""/>
        <dsp:cNvSpPr/>
      </dsp:nvSpPr>
      <dsp:spPr>
        <a:xfrm>
          <a:off x="2036834" y="2602019"/>
          <a:ext cx="939734" cy="9397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3F5D9-A533-46F9-AC72-586ED3A9BB32}">
      <dsp:nvSpPr>
        <dsp:cNvPr id="0" name=""/>
        <dsp:cNvSpPr/>
      </dsp:nvSpPr>
      <dsp:spPr>
        <a:xfrm>
          <a:off x="2234183" y="2799360"/>
          <a:ext cx="545045" cy="545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76132-6B20-4041-BB8B-EE99D3611FCC}">
      <dsp:nvSpPr>
        <dsp:cNvPr id="0" name=""/>
        <dsp:cNvSpPr/>
      </dsp:nvSpPr>
      <dsp:spPr>
        <a:xfrm>
          <a:off x="3162170" y="2538954"/>
          <a:ext cx="2215087" cy="9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/>
            <a:t>Безопасность (</a:t>
          </a:r>
          <a:r>
            <a:rPr lang="tr-TR" sz="1600" b="1" i="0" kern="1200" dirty="0"/>
            <a:t>Security)</a:t>
          </a:r>
          <a:endParaRPr lang="en-US" sz="1600" kern="1200" dirty="0"/>
        </a:p>
      </dsp:txBody>
      <dsp:txXfrm>
        <a:off x="3162170" y="2538954"/>
        <a:ext cx="2215087" cy="939734"/>
      </dsp:txXfrm>
    </dsp:sp>
    <dsp:sp modelId="{F9833E75-4CFB-4E4F-A628-365C380F3CD6}">
      <dsp:nvSpPr>
        <dsp:cNvPr id="0" name=""/>
        <dsp:cNvSpPr/>
      </dsp:nvSpPr>
      <dsp:spPr>
        <a:xfrm>
          <a:off x="6393848" y="2617779"/>
          <a:ext cx="939734" cy="9397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A510D-B80E-4320-912A-F8D80507C803}">
      <dsp:nvSpPr>
        <dsp:cNvPr id="0" name=""/>
        <dsp:cNvSpPr/>
      </dsp:nvSpPr>
      <dsp:spPr>
        <a:xfrm>
          <a:off x="6575425" y="2720536"/>
          <a:ext cx="545045" cy="545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37C33-715E-4915-858F-292156A4F7A0}">
      <dsp:nvSpPr>
        <dsp:cNvPr id="0" name=""/>
        <dsp:cNvSpPr/>
      </dsp:nvSpPr>
      <dsp:spPr>
        <a:xfrm>
          <a:off x="7645316" y="2523195"/>
          <a:ext cx="2215087" cy="9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/>
            <a:t>Мониторинг и управление (Monitoring and Management)</a:t>
          </a:r>
          <a:endParaRPr lang="en-US" sz="1600" kern="1200" dirty="0"/>
        </a:p>
      </dsp:txBody>
      <dsp:txXfrm>
        <a:off x="7645316" y="2523195"/>
        <a:ext cx="2215087" cy="93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3F256-0DAF-41F7-95FE-1A62288B5EF8}">
      <dsp:nvSpPr>
        <dsp:cNvPr id="0" name=""/>
        <dsp:cNvSpPr/>
      </dsp:nvSpPr>
      <dsp:spPr>
        <a:xfrm>
          <a:off x="1014827" y="107362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B03C2-F4B8-44EE-B909-7085FF74EBDE}">
      <dsp:nvSpPr>
        <dsp:cNvPr id="0" name=""/>
        <dsp:cNvSpPr/>
      </dsp:nvSpPr>
      <dsp:spPr>
        <a:xfrm>
          <a:off x="1248827" y="130762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E7586-B85E-452E-A7A1-F8BD4EF04A26}">
      <dsp:nvSpPr>
        <dsp:cNvPr id="0" name=""/>
        <dsp:cNvSpPr/>
      </dsp:nvSpPr>
      <dsp:spPr>
        <a:xfrm>
          <a:off x="663827" y="2513624"/>
          <a:ext cx="1800000" cy="18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i="0" kern="1200" dirty="0" err="1"/>
            <a:t>Salesforce</a:t>
          </a:r>
          <a:r>
            <a:rPr lang="ru-RU" sz="1100" b="0" i="0" kern="1200" dirty="0"/>
            <a:t>: Популярная CRM-платформа, которая предоставляет облачные решения для управления продажами, маркетингом и обслуживанием клиентов.</a:t>
          </a:r>
          <a:endParaRPr lang="en-US" sz="1100" kern="1200" dirty="0"/>
        </a:p>
      </dsp:txBody>
      <dsp:txXfrm>
        <a:off x="663827" y="2513624"/>
        <a:ext cx="1800000" cy="1851855"/>
      </dsp:txXfrm>
    </dsp:sp>
    <dsp:sp modelId="{B1200CBF-7829-438B-8A1E-4C4569B4D93E}">
      <dsp:nvSpPr>
        <dsp:cNvPr id="0" name=""/>
        <dsp:cNvSpPr/>
      </dsp:nvSpPr>
      <dsp:spPr>
        <a:xfrm>
          <a:off x="3129827" y="107362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0A895-2058-4D49-AB41-CE7517B551E8}">
      <dsp:nvSpPr>
        <dsp:cNvPr id="0" name=""/>
        <dsp:cNvSpPr/>
      </dsp:nvSpPr>
      <dsp:spPr>
        <a:xfrm>
          <a:off x="3363827" y="13076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6AAD-4615-43D5-BF5A-C71A37C2EE1A}">
      <dsp:nvSpPr>
        <dsp:cNvPr id="0" name=""/>
        <dsp:cNvSpPr/>
      </dsp:nvSpPr>
      <dsp:spPr>
        <a:xfrm>
          <a:off x="2778827" y="2513624"/>
          <a:ext cx="1800000" cy="18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i="0" kern="1200"/>
            <a:t>Google Workspace (ранее G Suite)</a:t>
          </a:r>
          <a:r>
            <a:rPr lang="ru-RU" sz="1100" b="0" i="0" kern="1200"/>
            <a:t>: Набор облачных приложений от Google, таких как Gmail, Google Drive, Google Docs, Google Sheets и другие, предназначенных для повышения производительности и совместной работы в офисе.</a:t>
          </a:r>
          <a:endParaRPr lang="en-US" sz="1100" kern="1200"/>
        </a:p>
      </dsp:txBody>
      <dsp:txXfrm>
        <a:off x="2778827" y="2513624"/>
        <a:ext cx="1800000" cy="1851855"/>
      </dsp:txXfrm>
    </dsp:sp>
    <dsp:sp modelId="{8DDB8D0B-9A3C-4D02-8397-D8629DF0BBCC}">
      <dsp:nvSpPr>
        <dsp:cNvPr id="0" name=""/>
        <dsp:cNvSpPr/>
      </dsp:nvSpPr>
      <dsp:spPr>
        <a:xfrm>
          <a:off x="5244827" y="107362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0CEF6-561B-4AB9-81AA-647956A26C1F}">
      <dsp:nvSpPr>
        <dsp:cNvPr id="0" name=""/>
        <dsp:cNvSpPr/>
      </dsp:nvSpPr>
      <dsp:spPr>
        <a:xfrm>
          <a:off x="5478827" y="130762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B544E-B4AA-4D5C-B80E-08E66B4D2487}">
      <dsp:nvSpPr>
        <dsp:cNvPr id="0" name=""/>
        <dsp:cNvSpPr/>
      </dsp:nvSpPr>
      <dsp:spPr>
        <a:xfrm>
          <a:off x="4893827" y="2513624"/>
          <a:ext cx="1800000" cy="18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i="0" kern="1200"/>
            <a:t>Microsoft Office 365</a:t>
          </a:r>
          <a:r>
            <a:rPr lang="ru-RU" sz="1100" b="0" i="0" kern="1200"/>
            <a:t>: Облачный сервис, предоставляющий доступ к приложениям Microsoft Office, таким как Word, Excel, PowerPoint, а также к облачным сервисам для электронной почты, хранения данных и совместной работы.</a:t>
          </a:r>
          <a:endParaRPr lang="en-US" sz="1100" kern="1200"/>
        </a:p>
      </dsp:txBody>
      <dsp:txXfrm>
        <a:off x="4893827" y="2513624"/>
        <a:ext cx="1800000" cy="1851855"/>
      </dsp:txXfrm>
    </dsp:sp>
    <dsp:sp modelId="{97471B06-C19F-4D0D-9C0F-4CC6054F0265}">
      <dsp:nvSpPr>
        <dsp:cNvPr id="0" name=""/>
        <dsp:cNvSpPr/>
      </dsp:nvSpPr>
      <dsp:spPr>
        <a:xfrm>
          <a:off x="7359827" y="107362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3F509-A357-4FFE-B737-0F3B32845E4B}">
      <dsp:nvSpPr>
        <dsp:cNvPr id="0" name=""/>
        <dsp:cNvSpPr/>
      </dsp:nvSpPr>
      <dsp:spPr>
        <a:xfrm>
          <a:off x="7593827" y="130762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AEC5E-0408-4EC8-9832-6AE48239B251}">
      <dsp:nvSpPr>
        <dsp:cNvPr id="0" name=""/>
        <dsp:cNvSpPr/>
      </dsp:nvSpPr>
      <dsp:spPr>
        <a:xfrm>
          <a:off x="7008827" y="2513624"/>
          <a:ext cx="1800000" cy="18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i="0" kern="1200"/>
            <a:t>Dropbox</a:t>
          </a:r>
          <a:r>
            <a:rPr lang="ru-RU" sz="1100" b="0" i="0" kern="1200"/>
            <a:t>: Облачное хранилище файлов, которое позволяет пользователям сохранять, синхронизировать и обмениваться файлами через интернет на различных устройствах.</a:t>
          </a:r>
          <a:endParaRPr lang="en-US" sz="1100" kern="1200"/>
        </a:p>
      </dsp:txBody>
      <dsp:txXfrm>
        <a:off x="7008827" y="2513624"/>
        <a:ext cx="1800000" cy="1851855"/>
      </dsp:txXfrm>
    </dsp:sp>
    <dsp:sp modelId="{C36B522D-E172-40FA-A9AB-8549E3253412}">
      <dsp:nvSpPr>
        <dsp:cNvPr id="0" name=""/>
        <dsp:cNvSpPr/>
      </dsp:nvSpPr>
      <dsp:spPr>
        <a:xfrm>
          <a:off x="9474827" y="107362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F664-AAAF-41B5-96B3-1D7F45DD655E}">
      <dsp:nvSpPr>
        <dsp:cNvPr id="0" name=""/>
        <dsp:cNvSpPr/>
      </dsp:nvSpPr>
      <dsp:spPr>
        <a:xfrm>
          <a:off x="9708827" y="130762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6227C-5646-45F0-BB6C-4A6455FFA976}">
      <dsp:nvSpPr>
        <dsp:cNvPr id="0" name=""/>
        <dsp:cNvSpPr/>
      </dsp:nvSpPr>
      <dsp:spPr>
        <a:xfrm>
          <a:off x="9123827" y="2513624"/>
          <a:ext cx="1800000" cy="18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i="0" kern="1200" dirty="0"/>
            <a:t>Zoom</a:t>
          </a:r>
          <a:r>
            <a:rPr lang="ru-RU" sz="1100" b="0" i="0" kern="1200" dirty="0"/>
            <a:t>: Платформа для видеоконференций и онлайн-совещаний, которая стала особенно популярной во время пандемии COVID-19, использующая облачные технологии для обеспечения доступа и масштабирования.</a:t>
          </a:r>
          <a:endParaRPr lang="en-US" sz="1100" kern="1200" dirty="0"/>
        </a:p>
      </dsp:txBody>
      <dsp:txXfrm>
        <a:off x="9123827" y="2513624"/>
        <a:ext cx="1800000" cy="1851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30243-68C0-430E-9C90-448EBDA71F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CEC12-12E5-46FA-B233-FCA6C37661A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2F64C-A98E-4A35-A586-4585F233EC5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Искусственный интеллект и аналитика</a:t>
          </a:r>
          <a:r>
            <a:rPr lang="ru-RU" sz="1600" b="0" i="0" kern="1200"/>
            <a:t>: Облачные приложения будут все более интегрировать функции искусственного интеллекта и машинного обучения для анализа данных, предсказательной аналитики, автоматизации процессов и предоставления персонализированных рекомендаций.</a:t>
          </a:r>
          <a:endParaRPr lang="en-US" sz="1600" kern="1200"/>
        </a:p>
      </dsp:txBody>
      <dsp:txXfrm>
        <a:off x="1057183" y="1805"/>
        <a:ext cx="9458416" cy="915310"/>
      </dsp:txXfrm>
    </dsp:sp>
    <dsp:sp modelId="{BB8E3316-1292-4D53-9696-A1F6A3E67AA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23679-0101-43C1-82F9-294EFF812AC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85913-78E7-414E-BBA4-FD045ADC710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Компьютерное зрение и распознавание образов</a:t>
          </a:r>
          <a:r>
            <a:rPr lang="ru-RU" sz="1600" b="0" i="0" kern="1200"/>
            <a:t>: Технологии компьютерного зрения будут широко применяться в облачных приложениях для распознавания образов, анализа изображений и обогащения пользовательского опыта.</a:t>
          </a:r>
          <a:endParaRPr lang="en-US" sz="1600" kern="1200"/>
        </a:p>
      </dsp:txBody>
      <dsp:txXfrm>
        <a:off x="1057183" y="1145944"/>
        <a:ext cx="9458416" cy="915310"/>
      </dsp:txXfrm>
    </dsp:sp>
    <dsp:sp modelId="{860ABC1A-D92F-4802-B429-E5D40F7243E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BB3-ED24-4B95-AB71-3E9B6392321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2D3BF-A235-41BA-AA38-77B704EAD5A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Интернет вещей (IoT)</a:t>
          </a:r>
          <a:r>
            <a:rPr lang="ru-RU" sz="1600" b="0" i="0" kern="1200"/>
            <a:t>: Облачные приложения будут интегрировать данные и управление устройствами Интернета вещей для создания интеллектуальных систем управления домашними устройствами, промышленным оборудованием, транспортом и другими областями.</a:t>
          </a:r>
          <a:endParaRPr lang="en-US" sz="1600" kern="1200"/>
        </a:p>
      </dsp:txBody>
      <dsp:txXfrm>
        <a:off x="1057183" y="2290082"/>
        <a:ext cx="9458416" cy="915310"/>
      </dsp:txXfrm>
    </dsp:sp>
    <dsp:sp modelId="{47815642-A2A0-4A78-9AAD-C8A608835CE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312-5ADB-4664-8E56-65084E10996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9C153-1A94-4086-AD6E-AAB58457DE1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Компьютерные системы краевого вычисления (Edge Computing)</a:t>
          </a:r>
          <a:r>
            <a:rPr lang="ru-RU" sz="1600" b="0" i="0" kern="1200"/>
            <a:t>: Будет наблюдаться расширение облачных вычислений на краевые устройства для обеспечения высокой производительности и низкой задержки при обработке данных ближе к источнику.</a:t>
          </a:r>
          <a:endParaRPr lang="en-US" sz="1600" kern="1200"/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F88B-E94D-4C64-87A4-658A4F12DC88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90B60-B4CF-48AE-B98D-E0FDEEFE59BD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95C78-8319-48A3-B6D7-36E20C6FDD8C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С развитием технологий и повышением требований к производительности и безопасности, облачные приложения будут продолжать эволюционировать, интегрируя в себя новые возможности, такие как искусственный интеллект, расширенная реальность и блокчейн. Важно также отметить, что облачные технологии будут играть ключевую роль в реализации концепции умных городов, медицинских инноваций и других аспектов нашей жизни.</a:t>
          </a:r>
          <a:endParaRPr lang="en-US" sz="1400" kern="1200"/>
        </a:p>
      </dsp:txBody>
      <dsp:txXfrm>
        <a:off x="1509882" y="708097"/>
        <a:ext cx="9005717" cy="1307257"/>
      </dsp:txXfrm>
    </dsp:sp>
    <dsp:sp modelId="{E7A27477-2FFC-42E3-AF26-1265FF5B263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9C96D-7EEB-4C34-8D23-7CF74E0BABC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2CC46-BBBB-43AE-A4E9-B5BB53FF5F92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В целом, облачные приложения представляют собой ключевой элемент нашего цифрового будущего, и их значимость будет только увеличиваться в грядущих десятилетиях.</a:t>
          </a:r>
          <a:endParaRPr lang="en-US" sz="1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AD68-11B1-8A62-4546-5F139EF75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A7E5A9-6920-D2C5-285C-C280B178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C9991-B984-8762-1CFE-B301809C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6B22E-8CFB-0A52-68D2-C8B9AD43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70881-337A-77B0-DE84-A02E7F40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7AC8F-72D6-2575-90DB-D26E6AA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9D7015-EBA8-0A21-7270-E348316D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B7569-A029-9255-CD57-E35EFA7A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1B98B-40F2-BFC5-2892-D2F156FE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1E369-881F-0A84-AF46-613458B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42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E37704-83EE-AB21-5405-6758EF78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FC1E4-76C2-32ED-1B87-EC2C3885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4B966-F9CC-893B-D16A-C3C8EDC6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1474E-6451-B93C-02DC-F6D5CB58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6BBD5-0875-D53B-9D0B-7CC5214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4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04328-B054-482A-C802-3A078088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34378-D103-A5B1-C1BD-6DF345C2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99E5C-FBFC-0DDF-15DA-B43B7E0C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AB89E-94AB-5E79-D0A4-B8B74B6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B825F-866F-C97A-FF2B-FFACF6E2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6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7B938-24E1-8831-9ED9-940CA70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6913E-A7E9-BC32-0681-80EB68AA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B6B7B-7E4E-C933-5CBC-0C4DAD07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DD2E1-29E3-26B3-FEE7-2952E040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A790E-90B9-B48C-BDEF-01536DA7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FA1A7-7F56-5C63-66A9-7337A51A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6DF6C-400B-5615-70A1-6D2082111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B4A6E-C4AF-C793-9A57-DF6CEEE9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9F760-80FF-1F10-394E-AA4E0F9C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8C1A6-966D-C102-B9ED-320487CF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1C45D-CD13-37D9-F90E-32262DCC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99742-E1A8-6598-07F5-D02FDDD2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7154D-5D66-B36B-BE99-E95486E2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E415EA-450D-6EE8-4552-45B6B8EB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C83FD6-9507-8FE3-EB26-E20FE977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7FD5B-1DF9-9E5D-2FB2-70E1177A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583F9-94E0-132A-5647-277EFDE3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4ECD04-323D-EDC8-B1D1-E4E5D84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ED396-0CA7-EDCB-C546-A821DB5D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2722-BCE5-3328-661D-6933CF67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79CAAE-9EF2-289F-4FDA-285AF3D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F822F6-1E37-E898-6023-A52AB34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C12E2A-225A-C397-30FC-13DDBBE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0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F3E034-B0F0-736A-C25D-8732AE18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D274B1-CE19-6337-1564-253708F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7DE95-493B-34B3-CD3C-307EE10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4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4C3AA-C39D-8A79-EAA3-78AC1F84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D9D43-EB7A-6126-9A60-B77E53BD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9234DB-BDF0-1A3E-40A8-ACDA6321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5742E9-E65A-CF5E-B3D1-FCC0E3C5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53564A-996B-3B04-9343-0413CE35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7359F8-6191-173E-9B86-063A99A1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2B66-AFD5-B52F-BD9A-A0D8DB0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55F4D5-B0B1-E1EB-64F4-650E0983E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65F5D5-B0D8-7619-FBA6-89A4E08A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B015FD-67C8-60D6-3FFD-6DF55F71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E710D-5373-1319-B085-5C87789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A469A3-FF18-23D8-E6BF-CA4F4478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E8973-7501-F4BD-CC59-23482C09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D5574-73B2-39DC-6F03-BFC6E0D3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53C5B-7BD2-739B-4AD6-97FFECCA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3EA1-4F0B-43B4-ABB0-74B19464380C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59A21-D93B-18B4-4E80-F2B6EC44A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B44F4-C236-185A-F090-6204E75CE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A938E-8F04-4668-89F7-B81623370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F2E91-DE7B-C56E-45A0-20F50AA61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снимок экрана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A6184AED-4FEC-4442-5755-566C304D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444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8FD45-8B12-045F-504F-EC5D0FEF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770" y="-1962670"/>
            <a:ext cx="863058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 err="1">
                <a:solidFill>
                  <a:srgbClr val="FFFFFF"/>
                </a:solidFill>
              </a:rPr>
              <a:t>Архитектура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Облачных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Приложений</a:t>
            </a:r>
            <a:endParaRPr lang="en-US" sz="4100" b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7B5EAE-86A3-2FDA-9D27-C19D5F795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84" y="4256690"/>
            <a:ext cx="6998458" cy="2960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effectLst/>
              </a:rPr>
              <a:t>6В06151-Информационные </a:t>
            </a:r>
            <a:r>
              <a:rPr lang="en-US" dirty="0" err="1">
                <a:solidFill>
                  <a:srgbClr val="FFFFFF"/>
                </a:solidFill>
                <a:effectLst/>
              </a:rPr>
              <a:t>системы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effectLst/>
              </a:rPr>
              <a:t>Преподаватель</a:t>
            </a:r>
            <a:r>
              <a:rPr lang="en-US" dirty="0">
                <a:solidFill>
                  <a:srgbClr val="FFFFFF"/>
                </a:solidFill>
                <a:effectLst/>
              </a:rPr>
              <a:t>: </a:t>
            </a:r>
            <a:r>
              <a:rPr lang="en-US" dirty="0" err="1">
                <a:solidFill>
                  <a:srgbClr val="FFFFFF"/>
                </a:solidFill>
                <a:effectLst/>
              </a:rPr>
              <a:t>доцент</a:t>
            </a:r>
            <a:r>
              <a:rPr lang="en-US" dirty="0">
                <a:solidFill>
                  <a:srgbClr val="FFFFFF"/>
                </a:solidFill>
                <a:effectLst/>
              </a:rPr>
              <a:t>, </a:t>
            </a:r>
            <a:r>
              <a:rPr lang="en-US" dirty="0" err="1">
                <a:solidFill>
                  <a:srgbClr val="FFFFFF"/>
                </a:solidFill>
                <a:effectLst/>
              </a:rPr>
              <a:t>к.п.н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en-US" dirty="0" err="1">
                <a:solidFill>
                  <a:srgbClr val="FFFFFF"/>
                </a:solidFill>
                <a:effectLst/>
              </a:rPr>
              <a:t>Г.Ниязова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Выполнил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Алиханов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Давлат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Группа</a:t>
            </a:r>
            <a:r>
              <a:rPr lang="en-US" dirty="0">
                <a:solidFill>
                  <a:srgbClr val="FFFFFF"/>
                </a:solidFill>
              </a:rPr>
              <a:t>: ААЖ-114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2CB2D1-128A-D321-BF37-02E2E62D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577" y="0"/>
            <a:ext cx="1238423" cy="118126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723DF88-F30E-F9C8-7791-0080A63956A7}"/>
              </a:ext>
            </a:extLst>
          </p:cNvPr>
          <p:cNvSpPr txBox="1">
            <a:spLocks/>
          </p:cNvSpPr>
          <p:nvPr/>
        </p:nvSpPr>
        <p:spPr>
          <a:xfrm>
            <a:off x="9080904" y="4997669"/>
            <a:ext cx="2380627" cy="74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СРС - 1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972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AC0C-03F5-2DFF-C770-6C24A071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ru-RU" sz="4000" b="0" i="0" dirty="0">
                <a:effectLst/>
                <a:latin typeface="Söhne"/>
              </a:rPr>
              <a:t>Преимущество облачных приложений</a:t>
            </a:r>
            <a:br>
              <a:rPr lang="ru-RU" sz="4000" b="0" i="0" dirty="0">
                <a:effectLst/>
                <a:latin typeface="Söhne"/>
              </a:rPr>
            </a:br>
            <a:endParaRPr lang="ru-RU" sz="400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AF4B30CF-C538-C861-4D30-81E213B3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3" y="1676399"/>
            <a:ext cx="6295693" cy="3778470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Гибкость и масштабируемость</a:t>
            </a:r>
            <a:r>
              <a:rPr lang="ru-RU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: Позволяют быстро масштабировать ресурсы в зависимости от потребностей бизнеса, что обеспечивает гибкость в развитии приложений.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Доступность</a:t>
            </a:r>
            <a:r>
              <a:rPr lang="ru-RU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: Пользователи могут получить доступ к приложениям из любого места и с любого устройства с доступом в интернет, обеспечивая повышенную доступность.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Снижение затрат на инфраструктуру</a:t>
            </a:r>
            <a:r>
              <a:rPr lang="ru-RU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: Позволяют организациям избежать затрат на покупку и обслуживание собственного оборудования, оптимизируя расходы на ИТ-инфраструктуру.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Быстрое развертывание</a:t>
            </a:r>
            <a:r>
              <a:rPr lang="ru-RU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: Облачные приложения обычно могут быть развернуты быстрее, чем традиционные приложения, что позволяет быстрее реагировать на изменяющиеся требования бизнеса.</a:t>
            </a:r>
          </a:p>
          <a:p>
            <a:pPr marL="0" indent="0">
              <a:buNone/>
            </a:pPr>
            <a:endParaRPr lang="ru-RU" sz="15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7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E61FD-6387-A2E4-5A5E-ED3C6EE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b="0" i="0">
                <a:effectLst/>
                <a:latin typeface="Söhne"/>
              </a:rPr>
              <a:t>Недостатки облачных приложений:</a:t>
            </a:r>
            <a:endParaRPr lang="ru-RU" sz="480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2322FAE-1B1B-71D1-153E-5792FDAF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7" y="2806262"/>
            <a:ext cx="10432269" cy="3610304"/>
          </a:xfrm>
        </p:spPr>
        <p:txBody>
          <a:bodyPr anchor="ctr"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sz="2000" b="1" i="0" dirty="0">
                <a:effectLst/>
                <a:latin typeface="Söhne"/>
              </a:rPr>
              <a:t>Зависимость от интернета</a:t>
            </a:r>
            <a:r>
              <a:rPr lang="ru-RU" sz="2000" b="0" i="0" dirty="0">
                <a:effectLst/>
                <a:latin typeface="Söhne"/>
              </a:rPr>
              <a:t>: Пользователь должен иметь постоянное подключение к интернету для доступа к облачным приложениям, что может создать проблемы при отсутствии сетевого соединения.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effectLst/>
                <a:latin typeface="Söhne"/>
              </a:rPr>
              <a:t>Безопасность данных</a:t>
            </a:r>
            <a:r>
              <a:rPr lang="ru-RU" sz="2000" b="0" i="0" dirty="0">
                <a:effectLst/>
                <a:latin typeface="Söhne"/>
              </a:rPr>
              <a:t>: Возникают опасения относительно безопасности данных, передаваемых и хранящихся в облаке, включая возможные утечки данных и нарушения конфиденциальности.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effectLst/>
                <a:latin typeface="Söhne"/>
              </a:rPr>
              <a:t>Контроль над данными</a:t>
            </a:r>
            <a:r>
              <a:rPr lang="ru-RU" sz="2000" b="0" i="0" dirty="0">
                <a:effectLst/>
                <a:latin typeface="Söhne"/>
              </a:rPr>
              <a:t>: В случае использования общедоступных облачных сервисов пользователи могут столкнуться с ограничениями в управлении и контроле над своими данными.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effectLst/>
                <a:latin typeface="Söhne"/>
              </a:rPr>
              <a:t>Проблемы совместимости</a:t>
            </a:r>
            <a:r>
              <a:rPr lang="ru-RU" sz="2000" b="0" i="0" dirty="0">
                <a:effectLst/>
                <a:latin typeface="Söhne"/>
              </a:rPr>
              <a:t>: Некоторые приложения могут испытывать проблемы совместимости при переходе в облако из-за различий в окружении выполнения.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effectLst/>
                <a:latin typeface="Söhne"/>
              </a:rPr>
              <a:t>Стоимость</a:t>
            </a:r>
            <a:r>
              <a:rPr lang="ru-RU" sz="2000" b="0" i="0" dirty="0">
                <a:effectLst/>
                <a:latin typeface="Söhne"/>
              </a:rPr>
              <a:t>: В долгосрочной перспективе облачные услуги могут стать дороже, чем собственное обслуживание инфраструктуры, особенно если требуется большой объем вычислительных ресурсов.</a:t>
            </a:r>
          </a:p>
          <a:p>
            <a:pPr marL="0" indent="0">
              <a:buNone/>
            </a:pPr>
            <a:endParaRPr lang="ru-RU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8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91E2-715B-7CF1-F300-0275F465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ru-RU" sz="3100" b="0" i="0">
                <a:solidFill>
                  <a:srgbClr val="FFFFFF"/>
                </a:solidFill>
                <a:effectLst/>
                <a:latin typeface="Söhne"/>
              </a:rPr>
              <a:t>Примеры успешных облачных приложений</a:t>
            </a:r>
            <a:br>
              <a:rPr lang="ru-RU" sz="3100" b="0" i="0">
                <a:solidFill>
                  <a:srgbClr val="FFFFFF"/>
                </a:solidFill>
                <a:effectLst/>
                <a:latin typeface="Söhne"/>
              </a:rPr>
            </a:br>
            <a:endParaRPr lang="ru-RU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4647C4F-CAA6-4216-B0A6-53274A7C2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712039"/>
              </p:ext>
            </p:extLst>
          </p:nvPr>
        </p:nvGraphicFramePr>
        <p:xfrm>
          <a:off x="252248" y="1292772"/>
          <a:ext cx="11587655" cy="543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73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243B-EFF2-C27C-614C-B3295EDC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3600" b="0" i="0" dirty="0">
                <a:effectLst/>
                <a:latin typeface="Söhne"/>
              </a:rPr>
              <a:t>Будущее облачных приложений</a:t>
            </a:r>
            <a:br>
              <a:rPr lang="ru-RU" sz="3600" b="0" i="0" dirty="0">
                <a:effectLst/>
                <a:latin typeface="Söhne"/>
              </a:rPr>
            </a:br>
            <a:endParaRPr lang="ru-RU" sz="36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5A4D2ED-D070-C9BC-0B56-437D70077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965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3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03C4B-6497-D1CF-2CAE-84C2C59E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/>
              <a:t>Заключение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4FA3366-BD19-F5DF-7EFF-000A86041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04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58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Рука на планшете с цифровой подписью">
            <a:extLst>
              <a:ext uri="{FF2B5EF4-FFF2-40B4-BE49-F238E27FC236}">
                <a16:creationId xmlns:a16="http://schemas.microsoft.com/office/drawing/2014/main" id="{C4F7A2D6-4D10-502A-47A3-FCF468F5E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D3113-BDB9-0CF2-1FF9-77791DC1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04" y="2866405"/>
            <a:ext cx="9966727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Спасибо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за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внимание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DE74D-DC6F-674D-C6C5-EB060F70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Содержание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0A984C2-C660-D9DB-E083-EA08095F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Что такое облачные приложения?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Основные принципы архитектуры облачных приложений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Модели облачных вычислений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Архитектурные компоненты облачных приложений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Преимущества и недостатки облачных приложений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Примеры успешных облачных приложений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Будущее облачных приложений</a:t>
            </a:r>
          </a:p>
          <a:p>
            <a:pPr>
              <a:buFont typeface="+mj-lt"/>
              <a:buAutoNum type="arabicPeriod"/>
            </a:pPr>
            <a:r>
              <a:rPr lang="ru-RU" sz="2200" b="0" i="0" dirty="0">
                <a:effectLst/>
                <a:latin typeface="Söhne"/>
              </a:rPr>
              <a:t>Заключение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4003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A17C8-9D1A-EDEB-FF31-A825EB1F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2500" b="0" i="0">
                <a:effectLst/>
                <a:latin typeface="Söhne"/>
              </a:rPr>
              <a:t>Что такое облачные приложения?</a:t>
            </a:r>
            <a:br>
              <a:rPr lang="ru-RU" sz="2500" b="0" i="0">
                <a:effectLst/>
                <a:latin typeface="Söhne"/>
              </a:rPr>
            </a:br>
            <a:endParaRPr lang="ru-RU" sz="2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Шрифт, графическая вставк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33DEBF3-4366-5C70-AC66-559AD693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518634"/>
            <a:ext cx="5628018" cy="35878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FDE32-A252-5738-E7E1-76DB66DF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algn="just"/>
            <a:r>
              <a:rPr lang="ru-RU" sz="1800" b="0" i="0" dirty="0">
                <a:effectLst/>
                <a:latin typeface="Söhne"/>
              </a:rPr>
              <a:t>Облачные приложения - это программные приложения, которые размещены и работают на удаленных серверах (в "облаке") и доступны через интернет. Они позволяют пользователям получать доступ к своим данным и выполнять задачи из любого места и с любого устройства с подключением к интернету.</a:t>
            </a:r>
            <a:endParaRPr lang="ru-RU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7AB29-BA37-720E-6FCB-876A5473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35" y="383767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ru-RU" sz="3300" b="0" i="0" dirty="0">
                <a:effectLst/>
                <a:latin typeface="Söhne"/>
              </a:rPr>
              <a:t>Основные принципы архитектуры облачных приложений</a:t>
            </a:r>
            <a:br>
              <a:rPr lang="ru-RU" sz="3300" b="0" i="0" dirty="0">
                <a:effectLst/>
                <a:latin typeface="Söhne"/>
              </a:rPr>
            </a:br>
            <a:endParaRPr lang="ru-RU" sz="3300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21EFA15B-D448-9BC1-7E16-F17EA7F47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09922"/>
              </p:ext>
            </p:extLst>
          </p:nvPr>
        </p:nvGraphicFramePr>
        <p:xfrm>
          <a:off x="838200" y="1529255"/>
          <a:ext cx="10512972" cy="490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01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17F09B6-B410-D7B0-7B8D-9C8615FF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392BB38-2EE7-5549-C774-8DC0EBCF411F}"/>
              </a:ext>
            </a:extLst>
          </p:cNvPr>
          <p:cNvSpPr/>
          <p:nvPr/>
        </p:nvSpPr>
        <p:spPr>
          <a:xfrm>
            <a:off x="677918" y="1655378"/>
            <a:ext cx="1718441" cy="4256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Устройство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0291C3-2190-4CE2-DB50-399C018A073C}"/>
              </a:ext>
            </a:extLst>
          </p:cNvPr>
          <p:cNvSpPr/>
          <p:nvPr/>
        </p:nvSpPr>
        <p:spPr>
          <a:xfrm>
            <a:off x="2848303" y="499240"/>
            <a:ext cx="1834055" cy="4939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Сотовая связь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FCDECA-5285-736D-1B8E-3A45DE089E77}"/>
              </a:ext>
            </a:extLst>
          </p:cNvPr>
          <p:cNvSpPr/>
          <p:nvPr/>
        </p:nvSpPr>
        <p:spPr>
          <a:xfrm>
            <a:off x="4440622" y="1697419"/>
            <a:ext cx="1786758" cy="509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Приемщик пакетов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0E9977-E757-6D8B-5262-8F275523F96F}"/>
              </a:ext>
            </a:extLst>
          </p:cNvPr>
          <p:cNvSpPr/>
          <p:nvPr/>
        </p:nvSpPr>
        <p:spPr>
          <a:xfrm>
            <a:off x="6164317" y="325821"/>
            <a:ext cx="1702676" cy="525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Сервис отчета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7C8F723-16F8-FCD7-5522-0C12A852FD68}"/>
              </a:ext>
            </a:extLst>
          </p:cNvPr>
          <p:cNvSpPr/>
          <p:nvPr/>
        </p:nvSpPr>
        <p:spPr>
          <a:xfrm>
            <a:off x="7930055" y="331076"/>
            <a:ext cx="1229711" cy="504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</a:t>
            </a:r>
            <a:r>
              <a:rPr lang="ru-RU" dirty="0">
                <a:solidFill>
                  <a:schemeClr val="tx1"/>
                </a:solidFill>
              </a:rPr>
              <a:t>сервис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B7657CE-0DAA-C0F7-63D7-D08BCB129C24}"/>
              </a:ext>
            </a:extLst>
          </p:cNvPr>
          <p:cNvSpPr/>
          <p:nvPr/>
        </p:nvSpPr>
        <p:spPr>
          <a:xfrm>
            <a:off x="9343697" y="315310"/>
            <a:ext cx="1502979" cy="551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Общая точка доступа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9E0DFAE-0001-0DE2-C499-87C6B4AA1023}"/>
              </a:ext>
            </a:extLst>
          </p:cNvPr>
          <p:cNvSpPr/>
          <p:nvPr/>
        </p:nvSpPr>
        <p:spPr>
          <a:xfrm>
            <a:off x="10925503" y="299545"/>
            <a:ext cx="1266497" cy="567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Мобильное приложение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A092F24-E0FE-C67B-3C09-42E4419A368D}"/>
              </a:ext>
            </a:extLst>
          </p:cNvPr>
          <p:cNvSpPr/>
          <p:nvPr/>
        </p:nvSpPr>
        <p:spPr>
          <a:xfrm>
            <a:off x="2280745" y="5102771"/>
            <a:ext cx="1849821" cy="525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Хранилище данных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00962B3-4CB7-7C6B-2659-B990B742B895}"/>
              </a:ext>
            </a:extLst>
          </p:cNvPr>
          <p:cNvSpPr/>
          <p:nvPr/>
        </p:nvSpPr>
        <p:spPr>
          <a:xfrm>
            <a:off x="4787462" y="4929350"/>
            <a:ext cx="1723697" cy="509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Обработка пакетов БД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5F2349C-231F-20F3-47B6-088961FD2FD1}"/>
              </a:ext>
            </a:extLst>
          </p:cNvPr>
          <p:cNvSpPr/>
          <p:nvPr/>
        </p:nvSpPr>
        <p:spPr>
          <a:xfrm>
            <a:off x="6159064" y="6064467"/>
            <a:ext cx="1865585" cy="4256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358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83B27-5823-1E5E-2699-36C50171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" y="383629"/>
            <a:ext cx="6916007" cy="1708242"/>
          </a:xfrm>
        </p:spPr>
        <p:txBody>
          <a:bodyPr anchor="ctr">
            <a:normAutofit/>
          </a:bodyPr>
          <a:lstStyle/>
          <a:p>
            <a:r>
              <a:rPr lang="ru-RU" sz="4000" b="0" i="0" dirty="0">
                <a:effectLst/>
                <a:latin typeface="Söhne"/>
              </a:rPr>
              <a:t>Модели облачных вычислений</a:t>
            </a:r>
            <a:endParaRPr lang="ru-RU" sz="4000" dirty="0"/>
          </a:p>
        </p:txBody>
      </p:sp>
      <p:pic>
        <p:nvPicPr>
          <p:cNvPr id="5" name="Picture 4" descr="Геометрические белые облака на синем небо">
            <a:extLst>
              <a:ext uri="{FF2B5EF4-FFF2-40B4-BE49-F238E27FC236}">
                <a16:creationId xmlns:a16="http://schemas.microsoft.com/office/drawing/2014/main" id="{A27C7F8E-AC37-6603-926B-461E5070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" r="36354" b="-1"/>
          <a:stretch/>
        </p:blipFill>
        <p:spPr>
          <a:xfrm>
            <a:off x="7394027" y="-10886"/>
            <a:ext cx="479797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Объект 2">
            <a:extLst>
              <a:ext uri="{FF2B5EF4-FFF2-40B4-BE49-F238E27FC236}">
                <a16:creationId xmlns:a16="http://schemas.microsoft.com/office/drawing/2014/main" id="{E1C0EA09-5D27-CBDF-5490-91E270627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39350"/>
              </p:ext>
            </p:extLst>
          </p:nvPr>
        </p:nvGraphicFramePr>
        <p:xfrm>
          <a:off x="409903" y="2159876"/>
          <a:ext cx="6479628" cy="422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6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B994426-2E23-8215-AE88-F77493D7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455DE-A694-9A22-4BC7-6175315D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3400" b="0" i="0" dirty="0">
                <a:solidFill>
                  <a:srgbClr val="FFFFFF"/>
                </a:solidFill>
                <a:effectLst/>
                <a:latin typeface="Söhne"/>
              </a:rPr>
              <a:t>Архитектурные компоненты облачных приложений</a:t>
            </a:r>
            <a:br>
              <a:rPr lang="ru-RU" sz="3400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ru-RU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C29DBBF-5283-9FC7-C755-34DC2CD8D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43656"/>
              </p:ext>
            </p:extLst>
          </p:nvPr>
        </p:nvGraphicFramePr>
        <p:xfrm>
          <a:off x="315310" y="2364829"/>
          <a:ext cx="11729545" cy="436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7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A15CAA9-1C31-97F8-F5F2-4CF26953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855</Words>
  <Application>Microsoft Office PowerPoint</Application>
  <PresentationFormat>Широкоэкранный</PresentationFormat>
  <Paragraphs>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Söhne</vt:lpstr>
      <vt:lpstr>Тема Office</vt:lpstr>
      <vt:lpstr>Архитектура Облачных Приложений</vt:lpstr>
      <vt:lpstr>Содержание</vt:lpstr>
      <vt:lpstr>Что такое облачные приложения? </vt:lpstr>
      <vt:lpstr>Основные принципы архитектуры облачных приложений </vt:lpstr>
      <vt:lpstr>Презентация PowerPoint</vt:lpstr>
      <vt:lpstr>Модели облачных вычислений</vt:lpstr>
      <vt:lpstr>Презентация PowerPoint</vt:lpstr>
      <vt:lpstr>Архитектурные компоненты облачных приложений </vt:lpstr>
      <vt:lpstr>Презентация PowerPoint</vt:lpstr>
      <vt:lpstr>Преимущество облачных приложений </vt:lpstr>
      <vt:lpstr>Недостатки облачных приложений:</vt:lpstr>
      <vt:lpstr>Примеры успешных облачных приложений </vt:lpstr>
      <vt:lpstr>Будущее облачных приложений 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Облачных Приложений</dc:title>
  <dc:creator>Сержан Тулепбек</dc:creator>
  <cp:lastModifiedBy>Сержан Тулепбек</cp:lastModifiedBy>
  <cp:revision>1</cp:revision>
  <dcterms:created xsi:type="dcterms:W3CDTF">2024-03-05T16:09:07Z</dcterms:created>
  <dcterms:modified xsi:type="dcterms:W3CDTF">2024-03-05T16:47:35Z</dcterms:modified>
</cp:coreProperties>
</file>