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BE90A-BC8C-FA42-8E6A-2BAE2FAA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8B2144-C310-B0A4-96B2-57B2B7FA6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86CB4D-B086-67B6-BBC0-BC244D9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29F5C-8215-C5B1-A305-94582D2C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2C411-FC4A-BA41-062B-430D708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F5D2-A1D2-4ED3-900C-6B74B8EE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4CA606-A477-C2E8-D58E-808314C07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062F9-0FE2-0220-FC32-BA434BEF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6A25B-B8BE-7E9D-C8D9-F80D00E5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B3E950-2C65-7340-1023-0462D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9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C73662-CF7D-7D4A-2827-1FFC0DE8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CDE800-CAA9-9EBB-580E-250097F7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DA3C7-C7E7-770F-0298-F720EC84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E4C8C-D20C-4681-713C-F5CE61AF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F254A-488C-1725-8385-F45D3ECF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1BA01-C573-A399-97C9-44AE051A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32CEE-4A30-601D-5AB4-BA21CF59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DCC2E-1F4C-579F-5660-097CFA4C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FEF05-BB60-67BF-2028-9D5AF504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D56C9-254D-C590-333E-BE9F8209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1EDEC-2029-1588-AA20-73909FF8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C7314-30EE-9BA6-1E16-818431DD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A9992-0496-C704-4258-8DD5FD66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E8047-5965-40B2-3D31-8F6ED1D4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F2A83-90F8-527A-35E0-D1388C9A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72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F5CF4-74FE-9167-2B43-93D4182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2228B-E389-3B27-1553-A5A58694A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613AC-D4B0-0296-E49E-0E097E47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A51C91-DAE9-63C9-EFAB-5A4BB2FE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781D24-4F85-05E8-72BD-710A9E17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B10599-0DA3-EC26-52B4-E21C00EB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32C2-188D-7051-03EC-BEB5FC8B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FC02B2-A423-3816-FED7-E5DEABF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027F25-8680-DDCB-C75E-A5453154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B3F78-BEF3-A35D-B1C9-104631DD0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416878-41AE-E657-B075-0B221F6D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E6590A-FA03-DEF9-452A-73C772E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F363E1-C530-76F3-0D5E-CDA0B933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63DE6A-E716-B670-5EDC-73DFFBD7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ED649-B374-C4D8-C872-BFB83A59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7EEF17-FF3D-DA5E-9AD4-B3A6C4E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9B64B7-7974-22B7-A38B-94AD84B3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5CD32-8167-674A-CDAD-562EC0A7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2A8C9C-C8D5-F5FC-9702-31ADA2D1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BED612-A9FA-AE12-1FAD-CE5B5CE1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36F35A-C01B-3EC6-C298-DD4D49EF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7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56EDE-21B7-B0AD-39D7-F7DD5CC7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A513C-27F5-7E33-330D-C9361E4D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4976B-E800-77AF-3365-01993565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C6ADC-B119-4AC5-6D22-8104CDF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D5B9E-556F-9D79-4180-C4ABA79D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84976-A42E-5FF0-F03E-03E906A0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82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07577-7B64-7421-006D-7B99D6D3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2235C4-224E-DA06-B94D-E0E853327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DD1DBF-B4A4-4930-B4BC-AB626A1C2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899184-C8FB-5DCF-E215-CC364853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3A6219-1C36-28D7-067E-D976A113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C7308A-5F9B-A393-1BA7-549F08DE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F3741-26C0-C2DF-CA55-2A8C30A4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9DFAA9-5489-2A60-8F2E-F86A71772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E07B2-3CCA-44A3-7B30-7CB05B8C1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E221-38BC-4125-A625-490FDFB26CA6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016434-3580-3CF6-28FD-C405A53BB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677E54-D003-C075-3ECA-FA468D4D9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9BEE6-7551-4656-A33D-0D330AB06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4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ADA5-E9C1-01B9-009F-F47784DD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46" y="1292772"/>
            <a:ext cx="4988210" cy="2967234"/>
          </a:xfrm>
        </p:spPr>
        <p:txBody>
          <a:bodyPr>
            <a:normAutofit/>
          </a:bodyPr>
          <a:lstStyle/>
          <a:p>
            <a:pPr algn="l"/>
            <a:r>
              <a:rPr lang="en-US" sz="19900" b="1" dirty="0"/>
              <a:t>ÖBÇ</a:t>
            </a:r>
            <a:endParaRPr lang="ru-RU" sz="199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9C7D54-2E7C-0AA9-4CB0-ED6135DE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Sql'in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Gerçekleştiriyordu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Тулепбек Сержан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ААЖ-114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Аманов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Ануарбек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логотип, Шрифт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50D35A0A-E104-8962-8675-3FAC97F1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1312931"/>
            <a:ext cx="4087368" cy="3995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9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52A96-3E4B-66D3-E589-7DE42DE1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3912366"/>
            <a:ext cx="4887310" cy="1325563"/>
          </a:xfrm>
        </p:spPr>
        <p:txBody>
          <a:bodyPr>
            <a:normAutofit/>
          </a:bodyPr>
          <a:lstStyle/>
          <a:p>
            <a:r>
              <a:rPr lang="en-US" dirty="0"/>
              <a:t>DROP: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82FF82-20B4-C4CD-746B-16A1D5B4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980" y="377242"/>
            <a:ext cx="4218619" cy="25369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13C559-E8B1-78A7-8F64-C6E75FFB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41" y="3387480"/>
            <a:ext cx="5440007" cy="29832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2B9A1F-1B5B-D16C-63C5-4BD4936AB399}"/>
              </a:ext>
            </a:extLst>
          </p:cNvPr>
          <p:cNvSpPr txBox="1">
            <a:spLocks/>
          </p:cNvSpPr>
          <p:nvPr/>
        </p:nvSpPr>
        <p:spPr>
          <a:xfrm>
            <a:off x="283779" y="832834"/>
            <a:ext cx="34999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Veritabanındaki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3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9D9D0-B9ED-56A4-CE69-CAC104E5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Dizin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oluşturma</a:t>
            </a:r>
            <a:r>
              <a:rPr lang="en-US" b="0" i="0" dirty="0">
                <a:effectLst/>
                <a:latin typeface="Söhne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1ABF-515D-37C9-1376-9AC4FC66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Dizinler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sorguların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yürütülmesini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hızlandırmak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kullanılır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Örneğin</a:t>
            </a:r>
            <a:r>
              <a:rPr lang="en-US" b="0" i="0" dirty="0">
                <a:effectLst/>
                <a:latin typeface="Söhne"/>
              </a:rPr>
              <a:t>, 'students2' </a:t>
            </a:r>
            <a:r>
              <a:rPr lang="en-US" b="0" i="0" dirty="0" err="1">
                <a:effectLst/>
                <a:latin typeface="Söhne"/>
              </a:rPr>
              <a:t>tablosunun</a:t>
            </a:r>
            <a:r>
              <a:rPr lang="en-US" b="0" i="0" dirty="0">
                <a:effectLst/>
                <a:latin typeface="Söhne"/>
              </a:rPr>
              <a:t> 'surname' </a:t>
            </a:r>
            <a:r>
              <a:rPr lang="en-US" b="0" i="0" dirty="0" err="1">
                <a:effectLst/>
                <a:latin typeface="Söhne"/>
              </a:rPr>
              <a:t>sütununda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dizin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oluşturmak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için</a:t>
            </a:r>
            <a:r>
              <a:rPr lang="en-US" b="0" i="0" dirty="0">
                <a:effectLst/>
                <a:latin typeface="Söhne"/>
              </a:rPr>
              <a:t>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498A35-80BE-FD19-C0B7-DFD0D313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5" y="3346350"/>
            <a:ext cx="10695381" cy="13675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17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379F8D7F-2F4A-0B50-BA70-857EC72E4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56" y="583324"/>
            <a:ext cx="6652020" cy="56913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394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68FAEE-E6F7-C6C2-BBC6-9264FEAC7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553" b="48083"/>
          <a:stretch/>
        </p:blipFill>
        <p:spPr>
          <a:xfrm>
            <a:off x="236483" y="1573375"/>
            <a:ext cx="5849008" cy="31116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9F9F4-5E3A-E31A-72A2-DD6BDA190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13" b="-102"/>
          <a:stretch/>
        </p:blipFill>
        <p:spPr>
          <a:xfrm>
            <a:off x="6378930" y="1438197"/>
            <a:ext cx="5492506" cy="34806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7126614-9EC9-59BE-BABF-97F4435F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38" y="365126"/>
            <a:ext cx="5013434" cy="1038006"/>
          </a:xfrm>
        </p:spPr>
        <p:txBody>
          <a:bodyPr>
            <a:normAutofit/>
          </a:bodyPr>
          <a:lstStyle/>
          <a:p>
            <a:r>
              <a:rPr lang="en-US" dirty="0" err="1"/>
              <a:t>Dizinsiz</a:t>
            </a:r>
            <a:r>
              <a:rPr lang="en-US" dirty="0"/>
              <a:t> </a:t>
            </a:r>
            <a:r>
              <a:rPr lang="en-US" dirty="0" err="1"/>
              <a:t>sorgu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F5ACB44-1BCB-2784-E498-52FA0241A05C}"/>
              </a:ext>
            </a:extLst>
          </p:cNvPr>
          <p:cNvSpPr txBox="1">
            <a:spLocks/>
          </p:cNvSpPr>
          <p:nvPr/>
        </p:nvSpPr>
        <p:spPr>
          <a:xfrm>
            <a:off x="6773917" y="170685"/>
            <a:ext cx="5013434" cy="103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sorgu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89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4FC8B-C39A-4F75-137A-89D62803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b="1" i="0" dirty="0" err="1">
                <a:effectLst/>
                <a:latin typeface="Söhne"/>
              </a:rPr>
              <a:t>Tabloların</a:t>
            </a:r>
            <a:r>
              <a:rPr lang="en-US" sz="3700" b="1" i="0" dirty="0">
                <a:effectLst/>
                <a:latin typeface="Söhne"/>
              </a:rPr>
              <a:t> </a:t>
            </a:r>
            <a:r>
              <a:rPr lang="en-US" sz="3700" b="1" i="0" dirty="0" err="1">
                <a:effectLst/>
                <a:latin typeface="Söhne"/>
              </a:rPr>
              <a:t>birleştirilmesi</a:t>
            </a:r>
            <a:r>
              <a:rPr lang="en-US" sz="3700" b="1" i="0" dirty="0">
                <a:effectLst/>
                <a:latin typeface="Söhne"/>
              </a:rPr>
              <a:t> (BİRLEŞTİR):</a:t>
            </a:r>
            <a:endParaRPr lang="ru-RU" sz="3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A270D-C6CA-57AB-46AC-707AF15D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SQL, </a:t>
            </a:r>
            <a:r>
              <a:rPr lang="en-US" sz="2000" b="0" i="0" dirty="0" err="1">
                <a:effectLst/>
                <a:latin typeface="Söhne"/>
              </a:rPr>
              <a:t>karmaşık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sorgulara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analizine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olanak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tanıyan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anahtar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alanlara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dayalı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olarak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farklı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tablolardaki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verileri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birleştirmenize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olanak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tanır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ru-RU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, меню&#10;&#10;Автоматически созданное описание">
            <a:extLst>
              <a:ext uri="{FF2B5EF4-FFF2-40B4-BE49-F238E27FC236}">
                <a16:creationId xmlns:a16="http://schemas.microsoft.com/office/drawing/2014/main" id="{0390F58A-0425-4D00-9BA0-024015C3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675950"/>
            <a:ext cx="4397433" cy="23306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Шриф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5BEB2D4-5CF4-E7F1-1490-68FF9A737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93" y="3707894"/>
            <a:ext cx="371982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5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5450E69-33EE-0DE5-D6FE-D3FCFEBFB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8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2ACE8-E275-CCAA-93EC-07C981CF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İlginiz için teşekkürler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97A7F-7BC4-3C5E-73DB-8431BFA9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 err="1"/>
              <a:t>Sql'in</a:t>
            </a:r>
            <a:r>
              <a:rPr lang="en-US" sz="5000" dirty="0"/>
              <a:t> </a:t>
            </a:r>
            <a:r>
              <a:rPr lang="en-US" sz="5000" dirty="0" err="1"/>
              <a:t>temel</a:t>
            </a:r>
            <a:r>
              <a:rPr lang="en-US" sz="5000" dirty="0"/>
              <a:t> </a:t>
            </a:r>
            <a:r>
              <a:rPr lang="en-US" sz="5000" dirty="0" err="1"/>
              <a:t>amacı</a:t>
            </a:r>
            <a:r>
              <a:rPr lang="en-US" sz="5000" dirty="0"/>
              <a:t> </a:t>
            </a:r>
            <a:r>
              <a:rPr lang="en-US" sz="5000" dirty="0" err="1"/>
              <a:t>nedir</a:t>
            </a:r>
            <a:r>
              <a:rPr lang="en-US" sz="5000" dirty="0"/>
              <a:t>?</a:t>
            </a:r>
            <a:endParaRPr lang="ru-RU" sz="50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3FA86-D486-D878-6327-860440DB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just"/>
            <a:r>
              <a:rPr lang="en-US" sz="2200" b="0" i="0" dirty="0" err="1">
                <a:effectLst/>
                <a:latin typeface="Söhne"/>
              </a:rPr>
              <a:t>Sql'in</a:t>
            </a:r>
            <a:r>
              <a:rPr lang="en-US" sz="2200" b="0" i="0" dirty="0">
                <a:effectLst/>
                <a:latin typeface="Söhne"/>
              </a:rPr>
              <a:t> (</a:t>
            </a:r>
            <a:r>
              <a:rPr lang="en-US" sz="2200" b="0" i="0" dirty="0" err="1">
                <a:effectLst/>
                <a:latin typeface="Söhne"/>
              </a:rPr>
              <a:t>Yapılandırılmış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Sorgu</a:t>
            </a:r>
            <a:r>
              <a:rPr lang="en-US" sz="2200" b="0" i="0" dirty="0">
                <a:effectLst/>
                <a:latin typeface="Söhne"/>
              </a:rPr>
              <a:t> Dili) </a:t>
            </a:r>
            <a:r>
              <a:rPr lang="en-US" sz="2200" b="0" i="0" dirty="0" err="1">
                <a:effectLst/>
                <a:latin typeface="Söhne"/>
              </a:rPr>
              <a:t>temel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amacı</a:t>
            </a:r>
            <a:r>
              <a:rPr lang="en-US" sz="2200" b="0" i="0" dirty="0">
                <a:effectLst/>
                <a:latin typeface="Söhne"/>
              </a:rPr>
              <a:t>, </a:t>
            </a:r>
            <a:r>
              <a:rPr lang="en-US" sz="2200" b="0" i="0" dirty="0" err="1">
                <a:effectLst/>
                <a:latin typeface="Söhne"/>
              </a:rPr>
              <a:t>ilişkisel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veritabanlarındaki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verilere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erişimin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sağlanması</a:t>
            </a:r>
            <a:r>
              <a:rPr lang="en-US" sz="2200" b="0" i="0" dirty="0">
                <a:effectLst/>
                <a:latin typeface="Söhne"/>
              </a:rPr>
              <a:t>, </a:t>
            </a:r>
            <a:r>
              <a:rPr lang="en-US" sz="2200" b="0" i="0" dirty="0" err="1">
                <a:effectLst/>
                <a:latin typeface="Söhne"/>
              </a:rPr>
              <a:t>bunların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yönetilmesi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ve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çeşitli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veri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işlemleri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ve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sorgularının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gerçekleştirilmesidir</a:t>
            </a:r>
            <a:r>
              <a:rPr lang="en-US" sz="2200" b="0" i="0" dirty="0">
                <a:effectLst/>
                <a:latin typeface="Söhne"/>
              </a:rPr>
              <a:t>. SQL, </a:t>
            </a:r>
            <a:r>
              <a:rPr lang="en-US" sz="2200" b="0" i="0" dirty="0" err="1">
                <a:effectLst/>
                <a:latin typeface="Söhne"/>
              </a:rPr>
              <a:t>ilişkisel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veritabanlarıyla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etkileşimde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bulunmanın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standartlaştırılmış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bir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yolunu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sunar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ve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çeşitli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yetenekler</a:t>
            </a:r>
            <a:r>
              <a:rPr lang="en-US" sz="2200" b="0" i="0" dirty="0">
                <a:effectLst/>
                <a:latin typeface="Söhne"/>
              </a:rPr>
              <a:t> </a:t>
            </a:r>
            <a:r>
              <a:rPr lang="en-US" sz="2200" b="0" i="0" dirty="0" err="1">
                <a:effectLst/>
                <a:latin typeface="Söhne"/>
              </a:rPr>
              <a:t>sunar</a:t>
            </a:r>
            <a:r>
              <a:rPr lang="en-US" sz="2200" b="0" i="0" dirty="0">
                <a:effectLst/>
                <a:latin typeface="Söhne"/>
              </a:rPr>
              <a:t>.</a:t>
            </a:r>
            <a:endParaRPr lang="ru-RU" sz="2200" dirty="0"/>
          </a:p>
        </p:txBody>
      </p:sp>
      <p:pic>
        <p:nvPicPr>
          <p:cNvPr id="6" name="Рисунок 5" descr="Изображение выглядит как пружина, спиральная пружина, природ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F3AE3C2-8837-3FDC-BCA5-DE13EE97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975550"/>
            <a:ext cx="5458968" cy="29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64871-9944-ADFA-1B3C-B0F122E8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ekleme</a:t>
            </a:r>
            <a:r>
              <a:rPr lang="en-US" b="1" i="0" dirty="0">
                <a:effectLst/>
                <a:latin typeface="Söhne"/>
              </a:rPr>
              <a:t> (INSERT):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4C317-2A58-366C-68A4-C3146566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821" y="1037350"/>
            <a:ext cx="10118834" cy="1012168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SQL, </a:t>
            </a:r>
            <a:r>
              <a:rPr lang="en-US" b="0" i="0" dirty="0" err="1">
                <a:effectLst/>
                <a:latin typeface="Söhne"/>
              </a:rPr>
              <a:t>veritabanı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tablolarına</a:t>
            </a:r>
            <a:r>
              <a:rPr lang="en-US" b="0" i="0" dirty="0">
                <a:effectLst/>
                <a:latin typeface="Söhne"/>
              </a:rPr>
              <a:t> yeni </a:t>
            </a:r>
            <a:r>
              <a:rPr lang="en-US" b="0" i="0" dirty="0" err="1">
                <a:effectLst/>
                <a:latin typeface="Söhne"/>
              </a:rPr>
              <a:t>veri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kayıtları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0" i="0" dirty="0" err="1">
                <a:effectLst/>
                <a:latin typeface="Söhne"/>
              </a:rPr>
              <a:t>satırları</a:t>
            </a:r>
            <a:r>
              <a:rPr lang="en-US" b="0" i="0" dirty="0">
                <a:effectLst/>
                <a:latin typeface="Söhne"/>
              </a:rPr>
              <a:t>) </a:t>
            </a:r>
            <a:r>
              <a:rPr lang="en-US" b="0" i="0" dirty="0" err="1">
                <a:effectLst/>
                <a:latin typeface="Söhne"/>
              </a:rPr>
              <a:t>eklemenizi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sağlar</a:t>
            </a:r>
            <a:r>
              <a:rPr lang="en-US" b="0" i="0" dirty="0">
                <a:effectLst/>
                <a:latin typeface="Söhne"/>
              </a:rPr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6C44C4-9F4C-4B73-A58A-8696732A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4" y="3541776"/>
            <a:ext cx="11972136" cy="10775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DF6B87-34AE-CF02-C71D-77983132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97" y="2266915"/>
            <a:ext cx="5366157" cy="8231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391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52DA0-34D2-FE56-55E0-F44EE667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Veri </a:t>
            </a:r>
            <a:r>
              <a:rPr lang="en-US" sz="4800" b="1" i="0" dirty="0" err="1">
                <a:effectLst/>
                <a:latin typeface="Söhne"/>
              </a:rPr>
              <a:t>sorgusu</a:t>
            </a:r>
            <a:r>
              <a:rPr lang="en-US" sz="4800" b="1" i="0" dirty="0">
                <a:effectLst/>
                <a:latin typeface="Söhne"/>
              </a:rPr>
              <a:t> (SELECT)</a:t>
            </a:r>
            <a:endParaRPr lang="ru-RU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D1D2E-C5CD-9321-D124-E27FB3DC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SQL, SELECT </a:t>
            </a:r>
            <a:r>
              <a:rPr lang="en-US" sz="2000" b="0" i="0" dirty="0" err="1">
                <a:effectLst/>
                <a:latin typeface="Söhne"/>
              </a:rPr>
              <a:t>deyimini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kullanarak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veritabanından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almanızı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sağlar</a:t>
            </a:r>
            <a:r>
              <a:rPr lang="en-US" sz="2000" b="0" i="0" dirty="0">
                <a:effectLst/>
                <a:latin typeface="Söhne"/>
              </a:rPr>
              <a:t>. Bu, </a:t>
            </a:r>
            <a:r>
              <a:rPr lang="en-US" sz="2000" b="0" i="0" dirty="0" err="1">
                <a:effectLst/>
                <a:latin typeface="Söhne"/>
              </a:rPr>
              <a:t>kullanıcıların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analiz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raporlama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diğer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amaçlar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için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ihtiyaç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duydukları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bilgileri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almasını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sağlar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ru-RU" sz="2000" dirty="0"/>
          </a:p>
        </p:txBody>
      </p:sp>
      <p:pic>
        <p:nvPicPr>
          <p:cNvPr id="5" name="Рисунок 4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04C5C06-7A1A-B6C2-EF14-A3F6C2A6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20084"/>
            <a:ext cx="5150277" cy="28425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D5558-CA71-2F17-0704-347B9749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i="0" dirty="0" err="1">
                <a:effectLst/>
                <a:latin typeface="Söhne"/>
              </a:rPr>
              <a:t>Verileri</a:t>
            </a:r>
            <a:r>
              <a:rPr lang="en-US" sz="4800" b="1" i="0" dirty="0">
                <a:effectLst/>
                <a:latin typeface="Söhne"/>
              </a:rPr>
              <a:t> </a:t>
            </a:r>
            <a:r>
              <a:rPr lang="en-US" sz="4800" b="1" i="0" dirty="0" err="1">
                <a:effectLst/>
                <a:latin typeface="Söhne"/>
              </a:rPr>
              <a:t>değiştirme</a:t>
            </a:r>
            <a:r>
              <a:rPr lang="en-US" sz="4800" b="1" i="0" dirty="0">
                <a:effectLst/>
                <a:latin typeface="Söhne"/>
              </a:rPr>
              <a:t> (UPDATE):</a:t>
            </a:r>
            <a:endParaRPr lang="ru-RU" sz="4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B8364-B192-FF90-49EB-72F614D5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81" y="242608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b="0" i="0" dirty="0">
                <a:effectLst/>
                <a:latin typeface="Söhne"/>
              </a:rPr>
              <a:t>SQL, </a:t>
            </a:r>
            <a:r>
              <a:rPr lang="en-US" sz="2000" b="0" i="0" dirty="0" err="1">
                <a:effectLst/>
                <a:latin typeface="Söhne"/>
              </a:rPr>
              <a:t>tablolardaki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mevcut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verileri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güncellemenizi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sağlar</a:t>
            </a:r>
            <a:r>
              <a:rPr lang="en-US" sz="2000" b="0" i="0" dirty="0">
                <a:effectLst/>
                <a:latin typeface="Söhne"/>
              </a:rPr>
              <a:t>. Bu, </a:t>
            </a:r>
            <a:r>
              <a:rPr lang="en-US" sz="2000" b="0" i="0" dirty="0" err="1">
                <a:effectLst/>
                <a:latin typeface="Söhne"/>
              </a:rPr>
              <a:t>belirli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sütunlardaki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değerleri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değiştirmeyi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veya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tüm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kayıtları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güncellemeyi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içerebilir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ru-RU" sz="2000" dirty="0"/>
          </a:p>
        </p:txBody>
      </p:sp>
      <p:pic>
        <p:nvPicPr>
          <p:cNvPr id="7" name="Рисунок 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CED3CE5-C042-6B2A-5C50-94FB6E4DC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5" b="-1"/>
          <a:stretch/>
        </p:blipFill>
        <p:spPr>
          <a:xfrm>
            <a:off x="5423338" y="2484255"/>
            <a:ext cx="5638471" cy="37142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ACBB98-CD01-B5E4-DA22-7B47B4D0071B}"/>
              </a:ext>
            </a:extLst>
          </p:cNvPr>
          <p:cNvSpPr/>
          <p:nvPr/>
        </p:nvSpPr>
        <p:spPr>
          <a:xfrm>
            <a:off x="5407573" y="3720663"/>
            <a:ext cx="5691351" cy="189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0AE4D-94AD-2032-D4CC-1B574438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b="1" i="0" dirty="0" err="1">
                <a:effectLst/>
                <a:latin typeface="Söhne"/>
              </a:rPr>
              <a:t>Verileri</a:t>
            </a:r>
            <a:r>
              <a:rPr lang="en-US" sz="4800" b="1" i="0" dirty="0">
                <a:effectLst/>
                <a:latin typeface="Söhne"/>
              </a:rPr>
              <a:t> </a:t>
            </a:r>
            <a:r>
              <a:rPr lang="en-US" sz="4800" b="1" i="0" dirty="0" err="1">
                <a:effectLst/>
                <a:latin typeface="Söhne"/>
              </a:rPr>
              <a:t>silme</a:t>
            </a:r>
            <a:r>
              <a:rPr lang="en-US" sz="4800" b="1" i="0" dirty="0">
                <a:effectLst/>
                <a:latin typeface="Söhne"/>
              </a:rPr>
              <a:t> (DELETE):</a:t>
            </a:r>
            <a:endParaRPr lang="ru-RU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DDFA8A0-6E7D-63F1-43C0-3B28B27DF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1" b="3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D50778C-B58A-D5FB-4A69-2DCBC2EB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SQL, </a:t>
            </a:r>
            <a:r>
              <a:rPr lang="en-US" sz="2000" dirty="0" err="1"/>
              <a:t>veritabanı</a:t>
            </a:r>
            <a:r>
              <a:rPr lang="en-US" sz="2000" dirty="0"/>
              <a:t> </a:t>
            </a:r>
            <a:r>
              <a:rPr lang="en-US" sz="2000" dirty="0" err="1"/>
              <a:t>tablosundaki</a:t>
            </a:r>
            <a:r>
              <a:rPr lang="en-US" sz="2000" dirty="0"/>
              <a:t> </a:t>
            </a:r>
            <a:r>
              <a:rPr lang="en-US" sz="2000" dirty="0" err="1"/>
              <a:t>kayıtları</a:t>
            </a:r>
            <a:r>
              <a:rPr lang="en-US" sz="2000" dirty="0"/>
              <a:t> </a:t>
            </a:r>
            <a:r>
              <a:rPr lang="en-US" sz="2000" dirty="0" err="1"/>
              <a:t>silmenize</a:t>
            </a:r>
            <a:r>
              <a:rPr lang="en-US" sz="2000" dirty="0"/>
              <a:t> </a:t>
            </a:r>
            <a:r>
              <a:rPr lang="en-US" sz="2000" dirty="0" err="1"/>
              <a:t>olanak</a:t>
            </a:r>
            <a:r>
              <a:rPr lang="en-US" sz="2000" dirty="0"/>
              <a:t> </a:t>
            </a:r>
            <a:r>
              <a:rPr lang="en-US" sz="2000" dirty="0" err="1"/>
              <a:t>tanır</a:t>
            </a:r>
            <a:r>
              <a:rPr lang="en-US" sz="2000" dirty="0"/>
              <a:t>; </a:t>
            </a:r>
            <a:r>
              <a:rPr lang="en-US" sz="2000" dirty="0" err="1"/>
              <a:t>bu</a:t>
            </a:r>
            <a:r>
              <a:rPr lang="en-US" sz="2000" dirty="0"/>
              <a:t>, </a:t>
            </a:r>
            <a:r>
              <a:rPr lang="en-US" sz="2000" dirty="0" err="1"/>
              <a:t>eski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gereksiz</a:t>
            </a:r>
            <a:r>
              <a:rPr lang="en-US" sz="2000" dirty="0"/>
              <a:t> </a:t>
            </a:r>
            <a:r>
              <a:rPr lang="en-US" sz="2000" dirty="0" err="1"/>
              <a:t>verileri</a:t>
            </a:r>
            <a:r>
              <a:rPr lang="en-US" sz="2000" dirty="0"/>
              <a:t> </a:t>
            </a:r>
            <a:r>
              <a:rPr lang="en-US" sz="2000" dirty="0" err="1"/>
              <a:t>silmek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yararlı</a:t>
            </a:r>
            <a:r>
              <a:rPr lang="en-US" sz="2000" dirty="0"/>
              <a:t> </a:t>
            </a:r>
            <a:r>
              <a:rPr lang="en-US" sz="2000" dirty="0" err="1"/>
              <a:t>olabilir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D394A1-EA83-DF09-7AA0-3911D397992B}"/>
              </a:ext>
            </a:extLst>
          </p:cNvPr>
          <p:cNvSpPr/>
          <p:nvPr/>
        </p:nvSpPr>
        <p:spPr>
          <a:xfrm>
            <a:off x="630621" y="3468414"/>
            <a:ext cx="5155324" cy="331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2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9A50E-AB35-D7EA-D88A-CF4B1AB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öhne"/>
              </a:rPr>
              <a:t>Управление структурой базы данный (DDL - </a:t>
            </a:r>
            <a:r>
              <a:rPr lang="ru-RU" b="0" i="0" dirty="0" err="1">
                <a:effectLst/>
                <a:latin typeface="Söhne"/>
              </a:rPr>
              <a:t>Veri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Tanımlama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Dili</a:t>
            </a:r>
            <a:r>
              <a:rPr lang="ru-RU" b="0" i="0" dirty="0">
                <a:effectLst/>
                <a:latin typeface="Söhne"/>
              </a:rPr>
              <a:t>):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631D4-01B5-30B0-6A75-96DE1ECF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1406306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SQL, </a:t>
            </a:r>
            <a:r>
              <a:rPr lang="en-US" b="0" i="0" dirty="0" err="1">
                <a:effectLst/>
                <a:latin typeface="Söhne"/>
              </a:rPr>
              <a:t>tablolar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dizinler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anahtarlar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diğer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veritabanı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nesneleri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oluşturmak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değiştirmek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silmek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komutlar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sağlar</a:t>
            </a:r>
            <a:r>
              <a:rPr lang="en-US" b="0" i="0" dirty="0">
                <a:effectLst/>
                <a:latin typeface="Söhne"/>
              </a:rPr>
              <a:t>. Buna CREATE, ALTER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DROP </a:t>
            </a:r>
            <a:r>
              <a:rPr lang="en-US" b="0" i="0" dirty="0" err="1">
                <a:effectLst/>
                <a:latin typeface="Söhne"/>
              </a:rPr>
              <a:t>ifadeleri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dahildir</a:t>
            </a:r>
            <a:r>
              <a:rPr lang="en-US" b="0" i="0" dirty="0">
                <a:effectLst/>
                <a:latin typeface="Söhne"/>
              </a:rPr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544FAD-018A-8F70-EC5F-E7D09F52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80" y="3665890"/>
            <a:ext cx="6257511" cy="18993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18A806-65FE-B284-C2CB-A41B4B4B98A8}"/>
              </a:ext>
            </a:extLst>
          </p:cNvPr>
          <p:cNvSpPr txBox="1">
            <a:spLocks/>
          </p:cNvSpPr>
          <p:nvPr/>
        </p:nvSpPr>
        <p:spPr>
          <a:xfrm>
            <a:off x="570186" y="3849305"/>
            <a:ext cx="4049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</a:t>
            </a:r>
            <a:r>
              <a:rPr lang="en-US" dirty="0" err="1"/>
              <a:t>komutunu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 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69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051789-9977-AD94-23B5-83CF8AA3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51" y="567401"/>
            <a:ext cx="9240540" cy="2286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8222C4-5F44-3891-F1D4-211D4324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82" y="2979682"/>
            <a:ext cx="5093514" cy="36543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46B911C-A263-2D14-3DEB-1F4F1E44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6" y="3849305"/>
            <a:ext cx="4868917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ALTER 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5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F3BF7FB-B093-FC0E-F904-3F764947B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185" y="643467"/>
            <a:ext cx="70076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52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275</Words>
  <Application>Microsoft Office PowerPoint</Application>
  <PresentationFormat>Широкоэкранный</PresentationFormat>
  <Paragraphs>26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Times New Roman</vt:lpstr>
      <vt:lpstr>Тема Office</vt:lpstr>
      <vt:lpstr>ÖBÇ</vt:lpstr>
      <vt:lpstr>Sql'in temel amacı nedir?</vt:lpstr>
      <vt:lpstr>Veri ekleme (INSERT):</vt:lpstr>
      <vt:lpstr>Veri sorgusu (SELECT)</vt:lpstr>
      <vt:lpstr>Verileri değiştirme (UPDATE):</vt:lpstr>
      <vt:lpstr>Verileri silme (DELETE):</vt:lpstr>
      <vt:lpstr>Управление структурой базы данный (DDL - Veri Tanımlama Dili):</vt:lpstr>
      <vt:lpstr>ALTER :</vt:lpstr>
      <vt:lpstr>Презентация PowerPoint</vt:lpstr>
      <vt:lpstr>DROP:</vt:lpstr>
      <vt:lpstr>Dizin oluşturma:</vt:lpstr>
      <vt:lpstr>Презентация PowerPoint</vt:lpstr>
      <vt:lpstr>Dizinsiz sorgu</vt:lpstr>
      <vt:lpstr>Tabloların birleştirilmesi (BİRLEŞTİR):</vt:lpstr>
      <vt:lpstr>Презентация PowerPoint</vt:lpstr>
      <vt:lpstr>İlginiz için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СРС</dc:title>
  <dc:creator>Гүлдана Тулепбек</dc:creator>
  <cp:lastModifiedBy>Гүлдана Тулепбек</cp:lastModifiedBy>
  <cp:revision>3</cp:revision>
  <dcterms:created xsi:type="dcterms:W3CDTF">2023-10-12T10:50:51Z</dcterms:created>
  <dcterms:modified xsi:type="dcterms:W3CDTF">2023-10-13T15:26:59Z</dcterms:modified>
</cp:coreProperties>
</file>