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9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29ACCD-2D85-393A-FA39-09CF905D75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63B4038-5615-02C2-F0F9-5B88360A04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A0C4F7-F585-8EE9-F9A3-EC6AB8100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7580-547B-4C09-8452-255A234BD398}" type="datetimeFigureOut">
              <a:rPr lang="ru-RU" smtClean="0"/>
              <a:t>11.10.2023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0C2229-0F92-3A05-1E3A-0CB7BBCA5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AAE77B-B738-2B2B-79EF-71EFC5B2F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6D2B5-70EA-42FC-ADBB-23742D562A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9835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37584C-73A5-4D39-E62C-A3A3886B6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29D4E59-360F-8EB1-9FBC-5DBF39461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205A19-61A5-D43B-A712-95686BD8A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7580-547B-4C09-8452-255A234BD398}" type="datetimeFigureOut">
              <a:rPr lang="ru-RU" smtClean="0"/>
              <a:t>11.10.2023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BD1224-79D7-10D9-B38A-8B6929907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65118C-331B-5A28-9868-09F6E2F1D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6D2B5-70EA-42FC-ADBB-23742D562A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213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57930A4-F9C1-3A86-0383-F74BB4BF53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2811E9-FEAB-2CCC-0B87-500C31298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FC6024-FBF7-B049-CD62-0ED0384F2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7580-547B-4C09-8452-255A234BD398}" type="datetimeFigureOut">
              <a:rPr lang="ru-RU" smtClean="0"/>
              <a:t>11.10.2023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E226AA-6032-B338-C644-7401842F1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90607A-7E40-BD4C-345B-2213A0BE0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6D2B5-70EA-42FC-ADBB-23742D562A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203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1BBDE5-208C-CEEA-91F7-5CF298A50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AE0503-B3B8-3839-6054-3C4F8848F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B0BF58-351D-645D-54C0-024170DD3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7580-547B-4C09-8452-255A234BD398}" type="datetimeFigureOut">
              <a:rPr lang="ru-RU" smtClean="0"/>
              <a:t>11.10.2023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E0AE3D-EE7E-A2CB-2DD2-6B229EA52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1ED044-78A3-AFCC-25C1-AE7146447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6D2B5-70EA-42FC-ADBB-23742D562A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5062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BBE515-97F8-085A-CE92-7F08C53C6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BB0944-C9AD-6714-3136-53C1002EF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C28D3E-17F0-CBD4-0310-B57E00F93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7580-547B-4C09-8452-255A234BD398}" type="datetimeFigureOut">
              <a:rPr lang="ru-RU" smtClean="0"/>
              <a:t>11.10.2023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E90659-0231-D91D-198C-420A75F7C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88E32C-F7C6-06C4-6884-59419E841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6D2B5-70EA-42FC-ADBB-23742D562A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969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647957-573A-E442-D1BC-C393BAB62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01DE6E-474B-99C8-0BA6-316FBFD0C9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F0EC087-4F1D-C854-D384-7C13879CE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6388C65-B3AC-97AD-5AD2-04647FDCE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7580-547B-4C09-8452-255A234BD398}" type="datetimeFigureOut">
              <a:rPr lang="ru-RU" smtClean="0"/>
              <a:t>11.10.2023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EC2CD58-6ECB-FE33-347D-A361ADA95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580CDD-DE28-DB2A-4040-9913420B2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6D2B5-70EA-42FC-ADBB-23742D562A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5367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37ACD1-D6D6-16E0-86FC-39A48B6A6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69748B-4F62-75AC-A3DB-C3630B7CF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881E215-81F5-03A6-66C4-32A65D881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5E14E56-547C-C113-47D4-28B94C1237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536A5BF-8065-F7BE-624F-1750C380D0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5B3197A-AB68-A7AB-1836-D3E98BDF5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7580-547B-4C09-8452-255A234BD398}" type="datetimeFigureOut">
              <a:rPr lang="ru-RU" smtClean="0"/>
              <a:t>11.10.2023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DD974AE-45A9-C87F-C022-314841B08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7BA680C-B042-C744-DDD7-4ED9CDEAC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6D2B5-70EA-42FC-ADBB-23742D562A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33D581-B3DB-07D4-A39A-E011028EE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E49C54F-7E44-3119-3BF3-EC509507A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7580-547B-4C09-8452-255A234BD398}" type="datetimeFigureOut">
              <a:rPr lang="ru-RU" smtClean="0"/>
              <a:t>11.10.2023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28990C6-36DF-1EAD-4C4A-E48C1B1A2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4E2560D-6B9F-93A2-7FE7-8D39A8A54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6D2B5-70EA-42FC-ADBB-23742D562A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1577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A6386E6-D1AA-C37E-3A6C-45C679005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7580-547B-4C09-8452-255A234BD398}" type="datetimeFigureOut">
              <a:rPr lang="ru-RU" smtClean="0"/>
              <a:t>11.10.2023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F358790-F30C-4021-0E80-21A575D4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D237EB9-587A-4240-4F94-0E9A06BC0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6D2B5-70EA-42FC-ADBB-23742D562A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1629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B755B5-6D6D-9855-AFA4-671D00B9A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214D19-3818-20C4-6792-548CBFBEF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5CA3017-BC7E-4003-AFEB-CFB1C7915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38C30C5-143E-B896-2341-42BB0118E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7580-547B-4C09-8452-255A234BD398}" type="datetimeFigureOut">
              <a:rPr lang="ru-RU" smtClean="0"/>
              <a:t>11.10.2023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02A7B6-D7EA-F91F-85CF-B99F47D94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5976F0E-D3CC-1D46-C6CB-E47BD3592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6D2B5-70EA-42FC-ADBB-23742D562A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7617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7AE9A8-2020-AE16-7963-0E4F3C08A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E99ADED-FAA2-2DEB-D743-CB8FFBB6B7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523B738-74FB-A018-82EA-741E9E596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4869B80-4801-0CA6-C1BB-F1F9A1235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7580-547B-4C09-8452-255A234BD398}" type="datetimeFigureOut">
              <a:rPr lang="ru-RU" smtClean="0"/>
              <a:t>11.10.2023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E028180-A9F8-7428-085C-C8709CE71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C2C375B-17BB-3298-0305-52A4F6403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6D2B5-70EA-42FC-ADBB-23742D562A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283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0448E5-36B9-20B2-3F3E-066F7C0A6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E8EE70B-DFCB-AD9B-C965-BDBAC8726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0E798D-252A-109B-CF42-9FD1D1DDD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57580-547B-4C09-8452-255A234BD398}" type="datetimeFigureOut">
              <a:rPr lang="ru-RU" smtClean="0"/>
              <a:t>11.10.2023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4AD40D-24CC-DE50-4B11-4618D11F43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E0A729-1AEF-B5E8-BC8C-997E6A24B9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6D2B5-70EA-42FC-ADBB-23742D562A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96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cratch.mit.edu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evelopers.google.com/blockl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appinventor.mit.edu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ni.com/en-us/shop/labview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nkercad.com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nodered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логотип, Шрифт, Графика, символ&#10;&#10;Автоматически созданное описание">
            <a:extLst>
              <a:ext uri="{FF2B5EF4-FFF2-40B4-BE49-F238E27FC236}">
                <a16:creationId xmlns:a16="http://schemas.microsoft.com/office/drawing/2014/main" id="{50D35A0A-E104-8962-8675-3FAC97F1D6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6696" y="847907"/>
            <a:ext cx="1832269" cy="1791161"/>
          </a:xfrm>
          <a:prstGeom prst="rect">
            <a:avLst/>
          </a:prstGeom>
          <a:noFill/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66ADA5-E9C1-01B9-009F-F47784DD3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5517" y="1537137"/>
            <a:ext cx="3263462" cy="1852448"/>
          </a:xfrm>
        </p:spPr>
        <p:txBody>
          <a:bodyPr anchor="b">
            <a:normAutofit/>
          </a:bodyPr>
          <a:lstStyle/>
          <a:p>
            <a:pPr algn="l"/>
            <a:r>
              <a:rPr lang="ru-RU" sz="11500" b="1" dirty="0"/>
              <a:t>СРС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59C7D54-2E7C-0AA9-4CB0-ED6135DEBD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2868" y="4256690"/>
            <a:ext cx="8403021" cy="1638781"/>
          </a:xfrm>
        </p:spPr>
        <p:txBody>
          <a:bodyPr anchor="t">
            <a:normAutofit/>
          </a:bodyPr>
          <a:lstStyle/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Тема: Какие ресурсы и сообщества поддерживают визуальное программирование?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Тулепбек Сержан</a:t>
            </a: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Проверил: 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Садыбеков Руслан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0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снимок экрана, Мультимедийное программное обеспечение, карта,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844CB2D-46EC-7618-ECED-7DE95C0B45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5664" r="17448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41C324F0-F531-30E6-D4BD-2B43964FB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ru-RU" b="0" i="0">
                <a:solidFill>
                  <a:srgbClr val="FFFFFF"/>
                </a:solidFill>
                <a:effectLst/>
                <a:latin typeface="Söhne"/>
              </a:rPr>
              <a:t>Визуальное программирование становится все более популярным способом создания программ и приложений, особенно среди новичков в программировании и в областях, где важна визуализация данных. Существует множество ресурсов и сообществ, которые поддерживают визуальное программирование, и предоставляют инструменты, обучение и поддержку. </a:t>
            </a:r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5799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403E2B-A8BD-475D-5B82-69ACBE532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b="1" i="0">
                <a:effectLst/>
                <a:latin typeface="Söhne"/>
              </a:rPr>
              <a:t>Scratch</a:t>
            </a:r>
            <a:endParaRPr lang="ru-RU" sz="5400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DBD318-7D72-EF7B-0DB0-F9D1EEF38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2200" b="1" i="0">
                <a:effectLst/>
                <a:latin typeface="Söhne"/>
              </a:rPr>
              <a:t>Веб-сайт</a:t>
            </a:r>
            <a:r>
              <a:rPr lang="ru-RU" sz="2200" b="0" i="0">
                <a:effectLst/>
                <a:latin typeface="Söhne"/>
              </a:rPr>
              <a:t>: </a:t>
            </a:r>
            <a:r>
              <a:rPr lang="ru-RU" sz="2200" b="0" i="0" u="none" strike="noStrike">
                <a:effectLst/>
                <a:latin typeface="Söhne"/>
                <a:hlinkClick r:id="rId2"/>
              </a:rPr>
              <a:t>https://scratch.mit.edu/</a:t>
            </a:r>
            <a:endParaRPr lang="ru-RU" sz="2200" b="0" i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200" b="1" i="0">
                <a:effectLst/>
                <a:latin typeface="Söhne"/>
              </a:rPr>
              <a:t>Описание</a:t>
            </a:r>
            <a:r>
              <a:rPr lang="ru-RU" sz="2200" b="0" i="0">
                <a:effectLst/>
                <a:latin typeface="Söhne"/>
              </a:rPr>
              <a:t>: Scratch - это образовательное сообщество и инструмент для создания интерактивных мультимедийных проектов с использованием блоков, представляющих кодовые команды.</a:t>
            </a:r>
          </a:p>
          <a:p>
            <a:endParaRPr lang="ru-RU" sz="2200"/>
          </a:p>
        </p:txBody>
      </p:sp>
      <p:pic>
        <p:nvPicPr>
          <p:cNvPr id="5" name="Рисунок 4" descr="Изображение выглядит как кот, мультфильм, Мультфильм,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4C0347C-B00D-38BE-E7C8-C5FFBE7F20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692" b="-1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327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3529E97A-97C3-40EA-8A04-5C02398D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E5B0E5-08B7-2DF2-805C-3E18996F2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3599688" cy="1463040"/>
          </a:xfrm>
        </p:spPr>
        <p:txBody>
          <a:bodyPr anchor="ctr">
            <a:normAutofit/>
          </a:bodyPr>
          <a:lstStyle/>
          <a:p>
            <a:r>
              <a:rPr lang="en-US" sz="4800" b="1" i="0">
                <a:solidFill>
                  <a:srgbClr val="FFFFFF"/>
                </a:solidFill>
                <a:effectLst/>
                <a:latin typeface="Söhne"/>
              </a:rPr>
              <a:t>Blockly</a:t>
            </a:r>
            <a:endParaRPr lang="ru-RU" sz="4800">
              <a:solidFill>
                <a:srgbClr val="FFFFFF"/>
              </a:solidFill>
            </a:endParaRP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9FA8C2E-A5A7-4490-927A-7CD58343E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353312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191018-B572-9A3B-CC0F-7AC116216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4462" y="630936"/>
            <a:ext cx="7074409" cy="1463040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2200" b="1" i="0">
                <a:solidFill>
                  <a:srgbClr val="FFFFFF"/>
                </a:solidFill>
                <a:effectLst/>
                <a:latin typeface="Söhne"/>
              </a:rPr>
              <a:t>Веб-сайт</a:t>
            </a:r>
            <a:r>
              <a:rPr lang="ru-RU" sz="2200" b="0" i="0">
                <a:solidFill>
                  <a:srgbClr val="FFFFFF"/>
                </a:solidFill>
                <a:effectLst/>
                <a:latin typeface="Söhne"/>
              </a:rPr>
              <a:t>: </a:t>
            </a:r>
            <a:r>
              <a:rPr lang="ru-RU" sz="2200" b="0" i="0" u="none" strike="noStrike">
                <a:solidFill>
                  <a:srgbClr val="FFFFFF"/>
                </a:solidFill>
                <a:effectLst/>
                <a:latin typeface="Söhne"/>
                <a:hlinkClick r:id="rId2"/>
              </a:rPr>
              <a:t>https://developers.google.com/blockly</a:t>
            </a:r>
            <a:endParaRPr lang="ru-RU" sz="2200" b="0" i="0">
              <a:solidFill>
                <a:srgbClr val="FFFFFF"/>
              </a:solidFill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200" b="1" i="0">
                <a:solidFill>
                  <a:srgbClr val="FFFFFF"/>
                </a:solidFill>
                <a:effectLst/>
                <a:latin typeface="Söhne"/>
              </a:rPr>
              <a:t>Описание</a:t>
            </a:r>
            <a:r>
              <a:rPr lang="ru-RU" sz="2200" b="0" i="0">
                <a:solidFill>
                  <a:srgbClr val="FFFFFF"/>
                </a:solidFill>
                <a:effectLst/>
                <a:latin typeface="Söhne"/>
              </a:rPr>
              <a:t>: Blockly - это библиотека для создания визуальных программных инструментов и редакторов.</a:t>
            </a:r>
          </a:p>
          <a:p>
            <a:endParaRPr lang="ru-RU" sz="2200">
              <a:solidFill>
                <a:srgbClr val="FFFFFF"/>
              </a:solidFill>
            </a:endParaRPr>
          </a:p>
        </p:txBody>
      </p:sp>
      <p:pic>
        <p:nvPicPr>
          <p:cNvPr id="5" name="Рисунок 4" descr="Изображение выглядит как текст, диаграмма, Шрифт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1A2B2452-E78A-F14A-23E2-9D78CE302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500" y="2971800"/>
            <a:ext cx="7012807" cy="327848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673535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559FE2-5FEB-E116-563E-58A9C88B6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b="1" i="0">
                <a:effectLst/>
                <a:latin typeface="Söhne"/>
              </a:rPr>
              <a:t>MIT App Inventor</a:t>
            </a:r>
            <a:endParaRPr lang="ru-RU" sz="54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D68D60-EF37-04C9-F8D8-DEA65359D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2000" b="1" i="0">
                <a:effectLst/>
                <a:latin typeface="Söhne"/>
              </a:rPr>
              <a:t>Веб-сайт</a:t>
            </a:r>
            <a:r>
              <a:rPr lang="ru-RU" sz="2000" b="0" i="0">
                <a:effectLst/>
                <a:latin typeface="Söhne"/>
              </a:rPr>
              <a:t>: </a:t>
            </a:r>
            <a:r>
              <a:rPr lang="ru-RU" sz="2000" b="0" i="0" u="none" strike="noStrike">
                <a:effectLst/>
                <a:latin typeface="Söhne"/>
                <a:hlinkClick r:id="rId2"/>
              </a:rPr>
              <a:t>https://appinventor.mit.edu/</a:t>
            </a:r>
            <a:endParaRPr lang="ru-RU" sz="2000" b="0" i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1" i="0">
                <a:effectLst/>
                <a:latin typeface="Söhne"/>
              </a:rPr>
              <a:t>Описание</a:t>
            </a:r>
            <a:r>
              <a:rPr lang="ru-RU" sz="2000" b="0" i="0">
                <a:effectLst/>
                <a:latin typeface="Söhne"/>
              </a:rPr>
              <a:t>: Этот инструмент разработан для создания мобильных приложений для Android с использованием визуального программирования.</a:t>
            </a:r>
          </a:p>
          <a:p>
            <a:endParaRPr lang="ru-RU" sz="2000"/>
          </a:p>
        </p:txBody>
      </p:sp>
      <p:pic>
        <p:nvPicPr>
          <p:cNvPr id="5" name="Рисунок 4" descr="Изображение выглядит как текст, диаграмма, снимок экрана, План&#10;&#10;Автоматически созданное описание">
            <a:extLst>
              <a:ext uri="{FF2B5EF4-FFF2-40B4-BE49-F238E27FC236}">
                <a16:creationId xmlns:a16="http://schemas.microsoft.com/office/drawing/2014/main" id="{1514A1A6-9B0B-9AA3-D195-FB98C4AD6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1513218"/>
            <a:ext cx="6903720" cy="383156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63367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11FBDA-BE01-24D8-8B31-10DB6DD6D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b="1" i="0">
                <a:effectLst/>
                <a:latin typeface="Söhne"/>
              </a:rPr>
              <a:t>LabVIEW</a:t>
            </a:r>
            <a:endParaRPr lang="ru-RU" sz="54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55C60E-3D2C-E15F-32C1-D8E49D68E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2200" b="1" i="0">
                <a:effectLst/>
                <a:latin typeface="Söhne"/>
              </a:rPr>
              <a:t>Веб-сайт</a:t>
            </a:r>
            <a:r>
              <a:rPr lang="ru-RU" sz="2200" b="0" i="0">
                <a:effectLst/>
                <a:latin typeface="Söhne"/>
              </a:rPr>
              <a:t>: </a:t>
            </a:r>
            <a:r>
              <a:rPr lang="ru-RU" sz="2200" b="0" i="0" u="none" strike="noStrike">
                <a:effectLst/>
                <a:latin typeface="Söhne"/>
                <a:hlinkClick r:id="rId2"/>
              </a:rPr>
              <a:t>http://www.ni.com/en-us/shop/labview.html</a:t>
            </a:r>
            <a:endParaRPr lang="ru-RU" sz="2200" b="0" i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200" b="1" i="0">
                <a:effectLst/>
                <a:latin typeface="Söhne"/>
              </a:rPr>
              <a:t>Описание</a:t>
            </a:r>
            <a:r>
              <a:rPr lang="ru-RU" sz="2200" b="0" i="0">
                <a:effectLst/>
                <a:latin typeface="Söhne"/>
              </a:rPr>
              <a:t>: LabVIEW - это система визуального программирования, часто используемая в инженерных и научных приложениях.</a:t>
            </a:r>
          </a:p>
          <a:p>
            <a:endParaRPr lang="ru-RU" sz="2200"/>
          </a:p>
        </p:txBody>
      </p:sp>
      <p:pic>
        <p:nvPicPr>
          <p:cNvPr id="5" name="Рисунок 4" descr="Изображение выглядит как текст, снимок экрана, программное обеспечение, Значок на компьютере&#10;&#10;Автоматически созданное описание">
            <a:extLst>
              <a:ext uri="{FF2B5EF4-FFF2-40B4-BE49-F238E27FC236}">
                <a16:creationId xmlns:a16="http://schemas.microsoft.com/office/drawing/2014/main" id="{CDE08950-B0EA-9A42-69A6-1F2914D2B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1616774"/>
            <a:ext cx="6903720" cy="362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120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снимок экрана, Графическ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35A3AB4B-02F2-0206-BD79-51B49AFF14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88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7F7E47-B978-10AA-CA14-FCC0B138F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i="0">
                <a:solidFill>
                  <a:srgbClr val="FFFFFF"/>
                </a:solidFill>
                <a:effectLst/>
                <a:latin typeface="Söhne"/>
              </a:rPr>
              <a:t>Tinkercad</a:t>
            </a:r>
            <a:endParaRPr lang="ru-RU">
              <a:solidFill>
                <a:srgbClr val="FFFFFF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9E7F1B-C601-4C06-417F-FCA7D2687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b="1" i="0">
                <a:solidFill>
                  <a:srgbClr val="FFFFFF"/>
                </a:solidFill>
                <a:effectLst/>
                <a:latin typeface="Söhne"/>
              </a:rPr>
              <a:t>Веб-сайт</a:t>
            </a:r>
            <a:r>
              <a:rPr lang="ru-RU" b="0" i="0">
                <a:solidFill>
                  <a:srgbClr val="FFFFFF"/>
                </a:solidFill>
                <a:effectLst/>
                <a:latin typeface="Söhne"/>
              </a:rPr>
              <a:t>: </a:t>
            </a:r>
            <a:r>
              <a:rPr lang="ru-RU" b="0" i="0" u="none" strike="noStrike">
                <a:solidFill>
                  <a:srgbClr val="FFFFFF"/>
                </a:solidFill>
                <a:effectLst/>
                <a:latin typeface="Söhne"/>
                <a:hlinkClick r:id="rId3"/>
              </a:rPr>
              <a:t>https://www.tinkercad.com/</a:t>
            </a:r>
            <a:endParaRPr lang="ru-RU" b="0" i="0">
              <a:solidFill>
                <a:srgbClr val="FFFFFF"/>
              </a:solidFill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b="1" i="0">
                <a:solidFill>
                  <a:srgbClr val="FFFFFF"/>
                </a:solidFill>
                <a:effectLst/>
                <a:latin typeface="Söhne"/>
              </a:rPr>
              <a:t>Описание</a:t>
            </a:r>
            <a:r>
              <a:rPr lang="ru-RU" b="0" i="0">
                <a:solidFill>
                  <a:srgbClr val="FFFFFF"/>
                </a:solidFill>
                <a:effectLst/>
                <a:latin typeface="Söhne"/>
              </a:rPr>
              <a:t>: Tinkercad - это веб-приложение, которое позволяет создавать 3D-модели и схемы с использованием визуальных инструментов.</a:t>
            </a:r>
          </a:p>
          <a:p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6125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0A38AD-3805-DE7C-A578-6D7B65ACC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b="1" i="0" dirty="0">
                <a:effectLst/>
                <a:latin typeface="Söhne"/>
              </a:rPr>
              <a:t>Node-RED</a:t>
            </a:r>
            <a:endParaRPr lang="ru-RU" sz="5400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927770-8409-4BB8-1DE1-08DE8733F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2200" b="1" i="0">
                <a:effectLst/>
                <a:latin typeface="Söhne"/>
              </a:rPr>
              <a:t>Веб-сайт</a:t>
            </a:r>
            <a:r>
              <a:rPr lang="ru-RU" sz="2200" b="0" i="0">
                <a:effectLst/>
                <a:latin typeface="Söhne"/>
              </a:rPr>
              <a:t>: </a:t>
            </a:r>
            <a:r>
              <a:rPr lang="ru-RU" sz="2200" b="0" i="0" u="none" strike="noStrike">
                <a:effectLst/>
                <a:latin typeface="Söhne"/>
                <a:hlinkClick r:id="rId2"/>
              </a:rPr>
              <a:t>https://nodered.org/</a:t>
            </a:r>
            <a:endParaRPr lang="ru-RU" sz="2200" b="0" i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200" b="1" i="0">
                <a:effectLst/>
                <a:latin typeface="Söhne"/>
              </a:rPr>
              <a:t>Описание</a:t>
            </a:r>
            <a:r>
              <a:rPr lang="ru-RU" sz="2200" b="0" i="0">
                <a:effectLst/>
                <a:latin typeface="Söhne"/>
              </a:rPr>
              <a:t>: Node-RED - это среда для визуального программирования, используемая для создания потоков данных и автоматизации.</a:t>
            </a:r>
          </a:p>
          <a:p>
            <a:endParaRPr lang="ru-RU" sz="2200"/>
          </a:p>
        </p:txBody>
      </p:sp>
      <p:pic>
        <p:nvPicPr>
          <p:cNvPr id="5" name="Рисунок 4" descr="Изображение выглядит как текст, программное обеспечение, диаграмма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6A1BEE61-0306-54EE-94C4-F8948FC9B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1366514"/>
            <a:ext cx="6903720" cy="412497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28273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2CD270-7B17-613B-7058-18597E1B5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Спасибо за внимание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89739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247</Words>
  <Application>Microsoft Office PowerPoint</Application>
  <PresentationFormat>Широкоэкранный</PresentationFormat>
  <Paragraphs>23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Söhne</vt:lpstr>
      <vt:lpstr>Times New Roman</vt:lpstr>
      <vt:lpstr>Тема Office</vt:lpstr>
      <vt:lpstr>СРС</vt:lpstr>
      <vt:lpstr>Презентация PowerPoint</vt:lpstr>
      <vt:lpstr>Scratch</vt:lpstr>
      <vt:lpstr>Blockly</vt:lpstr>
      <vt:lpstr>MIT App Inventor</vt:lpstr>
      <vt:lpstr>LabVIEW</vt:lpstr>
      <vt:lpstr>Tinkercad</vt:lpstr>
      <vt:lpstr>Node-RED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СРС</dc:title>
  <dc:creator>Гүлдана Тулепбек</dc:creator>
  <cp:lastModifiedBy>Гүлдана Тулепбек</cp:lastModifiedBy>
  <cp:revision>2</cp:revision>
  <dcterms:created xsi:type="dcterms:W3CDTF">2023-10-11T03:25:03Z</dcterms:created>
  <dcterms:modified xsi:type="dcterms:W3CDTF">2023-10-11T03:37:58Z</dcterms:modified>
</cp:coreProperties>
</file>