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8953500" cy="7505700"/>
  <p:notesSz cx="8953500" cy="7505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75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1512" y="2326767"/>
            <a:ext cx="7610475" cy="15761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43025" y="4203192"/>
            <a:ext cx="6267450" cy="187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8953500" cy="7505700"/>
          </a:xfrm>
          <a:custGeom>
            <a:avLst/>
            <a:gdLst/>
            <a:ahLst/>
            <a:cxnLst/>
            <a:rect l="l" t="t" r="r" b="b"/>
            <a:pathLst>
              <a:path w="8953500" h="7505700">
                <a:moveTo>
                  <a:pt x="8953499" y="7505699"/>
                </a:moveTo>
                <a:lnTo>
                  <a:pt x="0" y="7505699"/>
                </a:lnTo>
                <a:lnTo>
                  <a:pt x="0" y="0"/>
                </a:lnTo>
                <a:lnTo>
                  <a:pt x="8953499" y="0"/>
                </a:lnTo>
                <a:lnTo>
                  <a:pt x="8953499" y="7505699"/>
                </a:lnTo>
                <a:close/>
              </a:path>
            </a:pathLst>
          </a:custGeom>
          <a:solidFill>
            <a:srgbClr val="8199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7675" y="1726311"/>
            <a:ext cx="3894772" cy="49537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11052" y="1726311"/>
            <a:ext cx="3894772" cy="49537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8953500" cy="7505700"/>
          </a:xfrm>
          <a:custGeom>
            <a:avLst/>
            <a:gdLst/>
            <a:ahLst/>
            <a:cxnLst/>
            <a:rect l="l" t="t" r="r" b="b"/>
            <a:pathLst>
              <a:path w="8953500" h="7505700">
                <a:moveTo>
                  <a:pt x="8953499" y="7505699"/>
                </a:moveTo>
                <a:lnTo>
                  <a:pt x="0" y="7505699"/>
                </a:lnTo>
                <a:lnTo>
                  <a:pt x="0" y="0"/>
                </a:lnTo>
                <a:lnTo>
                  <a:pt x="8953499" y="0"/>
                </a:lnTo>
                <a:lnTo>
                  <a:pt x="8953499" y="7505699"/>
                </a:lnTo>
                <a:close/>
              </a:path>
            </a:pathLst>
          </a:custGeom>
          <a:solidFill>
            <a:srgbClr val="0C2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9737" y="-116854"/>
            <a:ext cx="7594024" cy="135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0041" y="1785979"/>
            <a:ext cx="8453417" cy="379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44190" y="6980301"/>
            <a:ext cx="2865120" cy="375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47675" y="6980301"/>
            <a:ext cx="2059305" cy="375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46520" y="6980301"/>
            <a:ext cx="2059305" cy="375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ifehacker.ru/stop-rebooting-windows-10-after-update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nastroyvse.ru/opersys/lix/linux-i-windows-na-odin-kompyuter.html" TargetMode="External"/><Relationship Id="rId2" Type="http://schemas.openxmlformats.org/officeDocument/2006/relationships/hyperlink" Target="https://nastroyvse.ru/opersys/lix/kak-ustanovit-linux-ubuntu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nastroyvse.ru/opersys/lix/luchshie-graficheskie-obolochki-linux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nastroyvse.ru/opersys/lix/antivirus-dlya-linux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CD390-6864-F757-D069-F317A6B5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142429"/>
            <a:ext cx="7000875" cy="1553021"/>
          </a:xfrm>
        </p:spPr>
        <p:txBody>
          <a:bodyPr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Международный Казахско-Турецкий Университет имени Ходжа Ахмеда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Яссауи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«Инженерия»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Компьютерной Инженерий 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5D0BCD-A425-3725-97B2-5B874A1587A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06500" y="2533650"/>
            <a:ext cx="6267450" cy="2985433"/>
          </a:xfrm>
        </p:spPr>
        <p:txBody>
          <a:bodyPr/>
          <a:lstStyle/>
          <a:p>
            <a:pPr algn="ctr"/>
            <a:r>
              <a:rPr lang="ru-RU" sz="66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СРС</a:t>
            </a:r>
          </a:p>
          <a:p>
            <a:pPr algn="ctr"/>
            <a:r>
              <a:rPr lang="ru-RU" sz="20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  <a:r>
              <a:rPr lang="en-US" sz="20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система </a:t>
            </a:r>
          </a:p>
          <a:p>
            <a:pPr algn="ctr"/>
            <a:r>
              <a:rPr lang="en-US" sz="20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Windows &amp; </a:t>
            </a:r>
            <a:r>
              <a:rPr lang="en-US" sz="2000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en-US" sz="200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b="1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E41CD5-C5D7-2376-45D3-292CB835A3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0"/>
            <a:ext cx="1553021" cy="1553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8F19BB-CE58-07D1-781C-E1BA2DAF122E}"/>
              </a:ext>
            </a:extLst>
          </p:cNvPr>
          <p:cNvSpPr txBox="1"/>
          <p:nvPr/>
        </p:nvSpPr>
        <p:spPr>
          <a:xfrm>
            <a:off x="4095750" y="4972050"/>
            <a:ext cx="4475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Муратов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Нодир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ААЖ-114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dirty="0">
                <a:latin typeface="Times New Roman" pitchFamily="18" charset="0"/>
                <a:cs typeface="Times New Roman" pitchFamily="18" charset="0"/>
              </a:rPr>
              <a:t>Проверил: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Амиртаев К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5ADD96-BB6C-E5BB-F159-8E636DDCB3B2}"/>
              </a:ext>
            </a:extLst>
          </p:cNvPr>
          <p:cNvSpPr txBox="1"/>
          <p:nvPr/>
        </p:nvSpPr>
        <p:spPr>
          <a:xfrm>
            <a:off x="2239010" y="6724650"/>
            <a:ext cx="4475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Кентау-2023</a:t>
            </a:r>
          </a:p>
        </p:txBody>
      </p:sp>
    </p:spTree>
    <p:extLst>
      <p:ext uri="{BB962C8B-B14F-4D97-AF65-F5344CB8AC3E}">
        <p14:creationId xmlns:p14="http://schemas.microsoft.com/office/powerpoint/2010/main" val="725585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8953500" cy="7505700"/>
          </a:xfrm>
          <a:custGeom>
            <a:avLst/>
            <a:gdLst/>
            <a:ahLst/>
            <a:cxnLst/>
            <a:rect l="l" t="t" r="r" b="b"/>
            <a:pathLst>
              <a:path w="8953500" h="7505700">
                <a:moveTo>
                  <a:pt x="8953499" y="7505699"/>
                </a:moveTo>
                <a:lnTo>
                  <a:pt x="0" y="7505699"/>
                </a:lnTo>
                <a:lnTo>
                  <a:pt x="0" y="0"/>
                </a:lnTo>
                <a:lnTo>
                  <a:pt x="8953499" y="0"/>
                </a:lnTo>
                <a:lnTo>
                  <a:pt x="8953499" y="7505699"/>
                </a:lnTo>
                <a:close/>
              </a:path>
            </a:pathLst>
          </a:custGeom>
          <a:solidFill>
            <a:srgbClr val="0C2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3403" y="192221"/>
            <a:ext cx="5368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Монолитное</a:t>
            </a:r>
            <a:r>
              <a:rPr sz="30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ядро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(monolithic)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392" y="653231"/>
            <a:ext cx="8519795" cy="522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 marR="5080" indent="-635" algn="ctr">
              <a:lnSpc>
                <a:spcPct val="114599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Противоположность</a:t>
            </a:r>
            <a:r>
              <a:rPr sz="24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микроядра.</a:t>
            </a:r>
            <a:r>
              <a:rPr sz="24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В</a:t>
            </a:r>
            <a:r>
              <a:rPr sz="24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памяти</a:t>
            </a:r>
            <a:r>
              <a:rPr sz="24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ПК</a:t>
            </a:r>
            <a:r>
              <a:rPr sz="24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всегда 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размещен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весь</a:t>
            </a:r>
            <a:r>
              <a:rPr sz="24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(либо</a:t>
            </a:r>
            <a:r>
              <a:rPr sz="24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практически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весь)</a:t>
            </a:r>
            <a:r>
              <a:rPr sz="24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код</a:t>
            </a:r>
            <a:r>
              <a:rPr sz="24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ядра.</a:t>
            </a:r>
            <a:r>
              <a:rPr sz="24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Поэтому 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скорость</a:t>
            </a:r>
            <a:r>
              <a:rPr sz="24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его</a:t>
            </a:r>
            <a:r>
              <a:rPr sz="24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работы</a:t>
            </a:r>
            <a:r>
              <a:rPr sz="24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выше</a:t>
            </a:r>
            <a:r>
              <a:rPr sz="24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в</a:t>
            </a:r>
            <a:r>
              <a:rPr sz="24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сравнении</a:t>
            </a:r>
            <a:r>
              <a:rPr sz="24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с</a:t>
            </a:r>
            <a:r>
              <a:rPr sz="24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микроядром.</a:t>
            </a:r>
            <a:endParaRPr sz="2400">
              <a:latin typeface="Lucida Sans Unicode"/>
              <a:cs typeface="Lucida Sans Unicode"/>
            </a:endParaRPr>
          </a:p>
          <a:p>
            <a:pPr marR="490220" algn="ctr">
              <a:lnSpc>
                <a:spcPct val="100000"/>
              </a:lnSpc>
              <a:spcBef>
                <a:spcPts val="1764"/>
              </a:spcBef>
            </a:pPr>
            <a:r>
              <a:rPr sz="2400" spc="-10" dirty="0">
                <a:solidFill>
                  <a:srgbClr val="FFFFFF"/>
                </a:solidFill>
                <a:latin typeface="Arial Black"/>
                <a:cs typeface="Arial Black"/>
              </a:rPr>
              <a:t>Плюсы:</a:t>
            </a:r>
            <a:endParaRPr sz="2400">
              <a:latin typeface="Arial Black"/>
              <a:cs typeface="Arial Black"/>
            </a:endParaRPr>
          </a:p>
          <a:p>
            <a:pPr marL="242570" marR="732790" algn="ctr">
              <a:lnSpc>
                <a:spcPct val="114599"/>
              </a:lnSpc>
            </a:pPr>
            <a:r>
              <a:rPr sz="2400" spc="-40" dirty="0">
                <a:solidFill>
                  <a:srgbClr val="FFFFFF"/>
                </a:solidFill>
                <a:latin typeface="Arial Black"/>
                <a:cs typeface="Arial Black"/>
              </a:rPr>
              <a:t>прямой</a:t>
            </a:r>
            <a:r>
              <a:rPr sz="240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Black"/>
                <a:cs typeface="Arial Black"/>
              </a:rPr>
              <a:t>доступ</a:t>
            </a:r>
            <a:r>
              <a:rPr sz="2400" spc="-1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Arial Black"/>
                <a:cs typeface="Arial Black"/>
              </a:rPr>
              <a:t>к</a:t>
            </a:r>
            <a:r>
              <a:rPr sz="2400" spc="-1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 Black"/>
                <a:cs typeface="Arial Black"/>
              </a:rPr>
              <a:t>аппаратным</a:t>
            </a:r>
            <a:r>
              <a:rPr sz="2400" spc="-1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Black"/>
                <a:cs typeface="Arial Black"/>
              </a:rPr>
              <a:t>средствам; </a:t>
            </a:r>
            <a:r>
              <a:rPr sz="2400" spc="-50" dirty="0">
                <a:solidFill>
                  <a:srgbClr val="FFFFFF"/>
                </a:solidFill>
                <a:latin typeface="Arial Black"/>
                <a:cs typeface="Arial Black"/>
              </a:rPr>
              <a:t>простой</a:t>
            </a:r>
            <a:r>
              <a:rPr sz="24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 Black"/>
                <a:cs typeface="Arial Black"/>
              </a:rPr>
              <a:t>обмен</a:t>
            </a:r>
            <a:r>
              <a:rPr sz="240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Arial Black"/>
                <a:cs typeface="Arial Black"/>
              </a:rPr>
              <a:t>данными</a:t>
            </a:r>
            <a:r>
              <a:rPr sz="240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между</a:t>
            </a:r>
            <a:r>
              <a:rPr sz="240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 Black"/>
                <a:cs typeface="Arial Black"/>
              </a:rPr>
              <a:t>процессами; </a:t>
            </a:r>
            <a:r>
              <a:rPr sz="2400" spc="-85" dirty="0">
                <a:solidFill>
                  <a:srgbClr val="FFFFFF"/>
                </a:solidFill>
                <a:latin typeface="Arial Black"/>
                <a:cs typeface="Arial Black"/>
              </a:rPr>
              <a:t>более</a:t>
            </a:r>
            <a:r>
              <a:rPr sz="240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 Black"/>
                <a:cs typeface="Arial Black"/>
              </a:rPr>
              <a:t>высокая</a:t>
            </a:r>
            <a:r>
              <a:rPr sz="240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 Black"/>
                <a:cs typeface="Arial Black"/>
              </a:rPr>
              <a:t>скорость</a:t>
            </a:r>
            <a:r>
              <a:rPr sz="240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реакции</a:t>
            </a:r>
            <a:r>
              <a:rPr sz="240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Black"/>
                <a:cs typeface="Arial Black"/>
              </a:rPr>
              <a:t>процессов.</a:t>
            </a:r>
            <a:endParaRPr sz="2400">
              <a:latin typeface="Arial Black"/>
              <a:cs typeface="Arial Black"/>
            </a:endParaRPr>
          </a:p>
          <a:p>
            <a:pPr marL="2574925" marR="3065145" algn="ctr">
              <a:lnSpc>
                <a:spcPct val="114599"/>
              </a:lnSpc>
            </a:pPr>
            <a:r>
              <a:rPr sz="2400" spc="-10" dirty="0">
                <a:solidFill>
                  <a:srgbClr val="FFFFFF"/>
                </a:solidFill>
                <a:latin typeface="Arial Black"/>
                <a:cs typeface="Arial Black"/>
              </a:rPr>
              <a:t>Минусы: </a:t>
            </a:r>
            <a:r>
              <a:rPr sz="2400" spc="-40" dirty="0">
                <a:solidFill>
                  <a:srgbClr val="FFFFFF"/>
                </a:solidFill>
                <a:latin typeface="Arial Black"/>
                <a:cs typeface="Arial Black"/>
              </a:rPr>
              <a:t>большой</a:t>
            </a:r>
            <a:r>
              <a:rPr sz="24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Arial Black"/>
                <a:cs typeface="Arial Black"/>
              </a:rPr>
              <a:t>размер;</a:t>
            </a:r>
            <a:endParaRPr sz="2400">
              <a:latin typeface="Arial Black"/>
              <a:cs typeface="Arial Black"/>
            </a:endParaRPr>
          </a:p>
          <a:p>
            <a:pPr marL="12065" marR="502284" algn="ctr">
              <a:lnSpc>
                <a:spcPct val="114599"/>
              </a:lnSpc>
            </a:pPr>
            <a:r>
              <a:rPr sz="2400" spc="-55" dirty="0">
                <a:solidFill>
                  <a:srgbClr val="FFFFFF"/>
                </a:solidFill>
                <a:latin typeface="Arial Black"/>
                <a:cs typeface="Arial Black"/>
              </a:rPr>
              <a:t>меньшая</a:t>
            </a:r>
            <a:r>
              <a:rPr sz="2400" spc="-1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 Black"/>
                <a:cs typeface="Arial Black"/>
              </a:rPr>
              <a:t>степень</a:t>
            </a:r>
            <a:r>
              <a:rPr sz="2400" spc="-1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Arial Black"/>
                <a:cs typeface="Arial Black"/>
              </a:rPr>
              <a:t>безопасности</a:t>
            </a:r>
            <a:r>
              <a:rPr sz="2400" spc="-1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 Black"/>
                <a:cs typeface="Arial Black"/>
              </a:rPr>
              <a:t>(по</a:t>
            </a:r>
            <a:r>
              <a:rPr sz="2400" spc="-1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 Black"/>
                <a:cs typeface="Arial Black"/>
              </a:rPr>
              <a:t>сравнению</a:t>
            </a:r>
            <a:r>
              <a:rPr sz="2400" spc="-1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370" dirty="0">
                <a:solidFill>
                  <a:srgbClr val="FFFFFF"/>
                </a:solidFill>
                <a:latin typeface="Arial Black"/>
                <a:cs typeface="Arial Black"/>
              </a:rPr>
              <a:t>с </a:t>
            </a:r>
            <a:r>
              <a:rPr sz="2400" spc="-10" dirty="0">
                <a:solidFill>
                  <a:srgbClr val="FFFFFF"/>
                </a:solidFill>
                <a:latin typeface="Arial Black"/>
                <a:cs typeface="Arial Black"/>
              </a:rPr>
              <a:t>микроядром);</a:t>
            </a:r>
            <a:endParaRPr sz="2400">
              <a:latin typeface="Arial Black"/>
              <a:cs typeface="Arial Black"/>
            </a:endParaRPr>
          </a:p>
          <a:p>
            <a:pPr marR="490220" algn="ctr">
              <a:lnSpc>
                <a:spcPct val="100000"/>
              </a:lnSpc>
              <a:spcBef>
                <a:spcPts val="420"/>
              </a:spcBef>
            </a:pPr>
            <a:r>
              <a:rPr sz="2400" spc="-70" dirty="0">
                <a:solidFill>
                  <a:srgbClr val="FFFFFF"/>
                </a:solidFill>
                <a:latin typeface="Arial Black"/>
                <a:cs typeface="Arial Black"/>
              </a:rPr>
              <a:t>занимает</a:t>
            </a:r>
            <a:r>
              <a:rPr sz="24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 Black"/>
                <a:cs typeface="Arial Black"/>
              </a:rPr>
              <a:t>много</a:t>
            </a:r>
            <a:r>
              <a:rPr sz="24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Black"/>
                <a:cs typeface="Arial Black"/>
              </a:rPr>
              <a:t>оперативной</a:t>
            </a:r>
            <a:r>
              <a:rPr sz="24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Black"/>
                <a:cs typeface="Arial Black"/>
              </a:rPr>
              <a:t>памяти.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953500" cy="7505700"/>
          </a:xfrm>
          <a:custGeom>
            <a:avLst/>
            <a:gdLst/>
            <a:ahLst/>
            <a:cxnLst/>
            <a:rect l="l" t="t" r="r" b="b"/>
            <a:pathLst>
              <a:path w="8953500" h="7505700">
                <a:moveTo>
                  <a:pt x="8953499" y="7505699"/>
                </a:moveTo>
                <a:lnTo>
                  <a:pt x="0" y="7505699"/>
                </a:lnTo>
                <a:lnTo>
                  <a:pt x="0" y="0"/>
                </a:lnTo>
                <a:lnTo>
                  <a:pt x="8953499" y="0"/>
                </a:lnTo>
                <a:lnTo>
                  <a:pt x="8953499" y="7505699"/>
                </a:lnTo>
                <a:close/>
              </a:path>
            </a:pathLst>
          </a:custGeom>
          <a:solidFill>
            <a:srgbClr val="0C2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6252" y="81210"/>
            <a:ext cx="3067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5" dirty="0">
                <a:solidFill>
                  <a:srgbClr val="FFFFFF"/>
                </a:solidFill>
              </a:rPr>
              <a:t>Плюсы</a:t>
            </a:r>
            <a:r>
              <a:rPr sz="3600" spc="-270" dirty="0">
                <a:solidFill>
                  <a:srgbClr val="FFFFFF"/>
                </a:solidFill>
              </a:rPr>
              <a:t> </a:t>
            </a:r>
            <a:r>
              <a:rPr sz="3600" spc="-150" dirty="0">
                <a:solidFill>
                  <a:srgbClr val="FFFFFF"/>
                </a:solidFill>
              </a:rPr>
              <a:t>Linux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99" y="1144023"/>
            <a:ext cx="66675" cy="666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974" y="1725048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9549" y="3039498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974" y="5306448"/>
            <a:ext cx="76200" cy="761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1551" y="981971"/>
            <a:ext cx="8490585" cy="57943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-50165" algn="ctr">
              <a:lnSpc>
                <a:spcPct val="115500"/>
              </a:lnSpc>
              <a:spcBef>
                <a:spcPts val="125"/>
              </a:spcBef>
            </a:pPr>
            <a:r>
              <a:rPr sz="1600" spc="-70" dirty="0">
                <a:solidFill>
                  <a:srgbClr val="FFFFFF"/>
                </a:solidFill>
                <a:latin typeface="Arial Black"/>
                <a:cs typeface="Arial Black"/>
              </a:rPr>
              <a:t>Бесплатное </a:t>
            </a:r>
            <a:r>
              <a:rPr sz="1600" spc="-55" dirty="0">
                <a:solidFill>
                  <a:srgbClr val="FFFFFF"/>
                </a:solidFill>
                <a:latin typeface="Arial Black"/>
                <a:cs typeface="Arial Black"/>
              </a:rPr>
              <a:t>использование.</a:t>
            </a:r>
            <a:r>
              <a:rPr sz="16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Arial Black"/>
                <a:cs typeface="Arial Black"/>
              </a:rPr>
              <a:t>Использование</a:t>
            </a:r>
            <a:r>
              <a:rPr sz="1600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Black"/>
                <a:cs typeface="Arial Black"/>
              </a:rPr>
              <a:t>большинства</a:t>
            </a:r>
            <a:r>
              <a:rPr sz="16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Arial Black"/>
                <a:cs typeface="Arial Black"/>
              </a:rPr>
              <a:t>ОС</a:t>
            </a:r>
            <a:r>
              <a:rPr sz="1600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Arial Black"/>
                <a:cs typeface="Arial Black"/>
              </a:rPr>
              <a:t>Linux</a:t>
            </a:r>
            <a:r>
              <a:rPr sz="16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Black"/>
                <a:cs typeface="Arial Black"/>
              </a:rPr>
              <a:t>и </a:t>
            </a:r>
            <a:r>
              <a:rPr sz="1600" spc="-20" dirty="0">
                <a:solidFill>
                  <a:srgbClr val="FFFFFF"/>
                </a:solidFill>
                <a:latin typeface="Arial Black"/>
                <a:cs typeface="Arial Black"/>
              </a:rPr>
              <a:t>большей</a:t>
            </a:r>
            <a:r>
              <a:rPr sz="160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Black"/>
                <a:cs typeface="Arial Black"/>
              </a:rPr>
              <a:t>части</a:t>
            </a:r>
            <a:r>
              <a:rPr sz="160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Black"/>
                <a:cs typeface="Arial Black"/>
              </a:rPr>
              <a:t>программ,</a:t>
            </a:r>
            <a:r>
              <a:rPr sz="160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Arial Black"/>
                <a:cs typeface="Arial Black"/>
              </a:rPr>
              <a:t>основанных</a:t>
            </a:r>
            <a:r>
              <a:rPr sz="160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Arial Black"/>
                <a:cs typeface="Arial Black"/>
              </a:rPr>
              <a:t>на</a:t>
            </a:r>
            <a:r>
              <a:rPr sz="160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 Black"/>
                <a:cs typeface="Arial Black"/>
              </a:rPr>
              <a:t>ней,</a:t>
            </a:r>
            <a:r>
              <a:rPr sz="160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Arial Black"/>
                <a:cs typeface="Arial Black"/>
              </a:rPr>
              <a:t>абсолютно</a:t>
            </a:r>
            <a:r>
              <a:rPr sz="160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Black"/>
                <a:cs typeface="Arial Black"/>
              </a:rPr>
              <a:t>бесплатно. </a:t>
            </a:r>
            <a:r>
              <a:rPr sz="1850" dirty="0">
                <a:solidFill>
                  <a:srgbClr val="FFFFFF"/>
                </a:solidFill>
                <a:latin typeface="Arial Black"/>
                <a:cs typeface="Arial Black"/>
              </a:rPr>
              <a:t>Открытый</a:t>
            </a:r>
            <a:r>
              <a:rPr sz="1850" spc="-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Arial Black"/>
                <a:cs typeface="Arial Black"/>
              </a:rPr>
              <a:t>исходный</a:t>
            </a:r>
            <a:r>
              <a:rPr sz="1850" spc="-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dirty="0">
                <a:solidFill>
                  <a:srgbClr val="FFFFFF"/>
                </a:solidFill>
                <a:latin typeface="Arial Black"/>
                <a:cs typeface="Arial Black"/>
              </a:rPr>
              <a:t>код</a:t>
            </a:r>
            <a:r>
              <a:rPr sz="1850" spc="-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45" dirty="0">
                <a:solidFill>
                  <a:srgbClr val="FFFFFF"/>
                </a:solidFill>
                <a:latin typeface="Arial Black"/>
                <a:cs typeface="Arial Black"/>
              </a:rPr>
              <a:t>системы/программы.</a:t>
            </a:r>
            <a:r>
              <a:rPr sz="1850" spc="-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Arial Black"/>
                <a:cs typeface="Arial Black"/>
              </a:rPr>
              <a:t>Благодаря </a:t>
            </a:r>
            <a:r>
              <a:rPr sz="1850" spc="-20" dirty="0">
                <a:solidFill>
                  <a:srgbClr val="FFFFFF"/>
                </a:solidFill>
                <a:latin typeface="Arial Black"/>
                <a:cs typeface="Arial Black"/>
              </a:rPr>
              <a:t>доступу</a:t>
            </a:r>
            <a:r>
              <a:rPr sz="185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55" dirty="0">
                <a:solidFill>
                  <a:srgbClr val="FFFFFF"/>
                </a:solidFill>
                <a:latin typeface="Arial Black"/>
                <a:cs typeface="Arial Black"/>
              </a:rPr>
              <a:t>к</a:t>
            </a:r>
            <a:r>
              <a:rPr sz="185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55" dirty="0">
                <a:solidFill>
                  <a:srgbClr val="FFFFFF"/>
                </a:solidFill>
                <a:latin typeface="Arial Black"/>
                <a:cs typeface="Arial Black"/>
              </a:rPr>
              <a:t>исходному</a:t>
            </a:r>
            <a:r>
              <a:rPr sz="185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dirty="0">
                <a:solidFill>
                  <a:srgbClr val="FFFFFF"/>
                </a:solidFill>
                <a:latin typeface="Arial Black"/>
                <a:cs typeface="Arial Black"/>
              </a:rPr>
              <a:t>коду</a:t>
            </a:r>
            <a:r>
              <a:rPr sz="185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40" dirty="0">
                <a:solidFill>
                  <a:srgbClr val="FFFFFF"/>
                </a:solidFill>
                <a:latin typeface="Arial Black"/>
                <a:cs typeface="Arial Black"/>
              </a:rPr>
              <a:t>можно</a:t>
            </a:r>
            <a:r>
              <a:rPr sz="185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35" dirty="0">
                <a:solidFill>
                  <a:srgbClr val="FFFFFF"/>
                </a:solidFill>
                <a:latin typeface="Arial Black"/>
                <a:cs typeface="Arial Black"/>
              </a:rPr>
              <a:t>изучать</a:t>
            </a:r>
            <a:r>
              <a:rPr sz="185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Arial Black"/>
                <a:cs typeface="Arial Black"/>
              </a:rPr>
              <a:t>его,</a:t>
            </a:r>
            <a:r>
              <a:rPr sz="185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Arial Black"/>
                <a:cs typeface="Arial Black"/>
              </a:rPr>
              <a:t>изменять, </a:t>
            </a:r>
            <a:r>
              <a:rPr sz="1850" spc="-65" dirty="0">
                <a:solidFill>
                  <a:srgbClr val="FFFFFF"/>
                </a:solidFill>
                <a:latin typeface="Arial Black"/>
                <a:cs typeface="Arial Black"/>
              </a:rPr>
              <a:t>распространять,</a:t>
            </a:r>
            <a:r>
              <a:rPr sz="185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95" dirty="0">
                <a:solidFill>
                  <a:srgbClr val="FFFFFF"/>
                </a:solidFill>
                <a:latin typeface="Arial Black"/>
                <a:cs typeface="Arial Black"/>
              </a:rPr>
              <a:t>а</a:t>
            </a:r>
            <a:r>
              <a:rPr sz="1850" spc="-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dirty="0">
                <a:solidFill>
                  <a:srgbClr val="FFFFFF"/>
                </a:solidFill>
                <a:latin typeface="Arial Black"/>
                <a:cs typeface="Arial Black"/>
              </a:rPr>
              <a:t>также</a:t>
            </a:r>
            <a:r>
              <a:rPr sz="1850" spc="-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Arial Black"/>
                <a:cs typeface="Arial Black"/>
              </a:rPr>
              <a:t>публиковать</a:t>
            </a:r>
            <a:r>
              <a:rPr sz="185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Arial Black"/>
                <a:cs typeface="Arial Black"/>
              </a:rPr>
              <a:t>изменения </a:t>
            </a:r>
            <a:r>
              <a:rPr sz="1850" spc="100" dirty="0">
                <a:solidFill>
                  <a:srgbClr val="FFFFFF"/>
                </a:solidFill>
                <a:latin typeface="Arial Black"/>
                <a:cs typeface="Arial Black"/>
              </a:rPr>
              <a:t>в</a:t>
            </a:r>
            <a:r>
              <a:rPr sz="1850" spc="-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Arial Black"/>
                <a:cs typeface="Arial Black"/>
              </a:rPr>
              <a:t>соответствии </a:t>
            </a:r>
            <a:r>
              <a:rPr sz="1850" spc="-254" dirty="0">
                <a:solidFill>
                  <a:srgbClr val="FFFFFF"/>
                </a:solidFill>
                <a:latin typeface="Arial Black"/>
                <a:cs typeface="Arial Black"/>
              </a:rPr>
              <a:t>с</a:t>
            </a:r>
            <a:r>
              <a:rPr sz="185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Arial Black"/>
                <a:cs typeface="Arial Black"/>
              </a:rPr>
              <a:t>лицензией.</a:t>
            </a:r>
            <a:endParaRPr sz="1850">
              <a:latin typeface="Arial Black"/>
              <a:cs typeface="Arial Black"/>
            </a:endParaRPr>
          </a:p>
          <a:p>
            <a:pPr marL="273685" marR="201295" algn="ctr">
              <a:lnSpc>
                <a:spcPts val="3000"/>
              </a:lnSpc>
              <a:spcBef>
                <a:spcPts val="155"/>
              </a:spcBef>
            </a:pPr>
            <a:r>
              <a:rPr sz="2150" spc="-50" dirty="0">
                <a:solidFill>
                  <a:srgbClr val="FFFFFF"/>
                </a:solidFill>
                <a:latin typeface="Arial Black"/>
                <a:cs typeface="Arial Black"/>
              </a:rPr>
              <a:t>Актуальность</a:t>
            </a:r>
            <a:r>
              <a:rPr sz="215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dirty="0">
                <a:solidFill>
                  <a:srgbClr val="FFFFFF"/>
                </a:solidFill>
                <a:latin typeface="Arial Black"/>
                <a:cs typeface="Arial Black"/>
              </a:rPr>
              <a:t>и</a:t>
            </a:r>
            <a:r>
              <a:rPr sz="215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50" dirty="0">
                <a:solidFill>
                  <a:srgbClr val="FFFFFF"/>
                </a:solidFill>
                <a:latin typeface="Arial Black"/>
                <a:cs typeface="Arial Black"/>
              </a:rPr>
              <a:t>производительность.</a:t>
            </a:r>
            <a:r>
              <a:rPr sz="215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55" dirty="0">
                <a:solidFill>
                  <a:srgbClr val="FFFFFF"/>
                </a:solidFill>
                <a:latin typeface="Arial Black"/>
                <a:cs typeface="Arial Black"/>
              </a:rPr>
              <a:t>По</a:t>
            </a:r>
            <a:r>
              <a:rPr sz="215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00" dirty="0">
                <a:solidFill>
                  <a:srgbClr val="FFFFFF"/>
                </a:solidFill>
                <a:latin typeface="Arial Black"/>
                <a:cs typeface="Arial Black"/>
              </a:rPr>
              <a:t>сравнению</a:t>
            </a:r>
            <a:r>
              <a:rPr sz="215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340" dirty="0">
                <a:solidFill>
                  <a:srgbClr val="FFFFFF"/>
                </a:solidFill>
                <a:latin typeface="Arial Black"/>
                <a:cs typeface="Arial Black"/>
              </a:rPr>
              <a:t>с </a:t>
            </a:r>
            <a:r>
              <a:rPr sz="2150" spc="-55" dirty="0">
                <a:solidFill>
                  <a:srgbClr val="FFFFFF"/>
                </a:solidFill>
                <a:latin typeface="Arial Black"/>
                <a:cs typeface="Arial Black"/>
              </a:rPr>
              <a:t>Windows</a:t>
            </a:r>
            <a:r>
              <a:rPr sz="21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65" dirty="0">
                <a:solidFill>
                  <a:srgbClr val="FFFFFF"/>
                </a:solidFill>
                <a:latin typeface="Arial Black"/>
                <a:cs typeface="Arial Black"/>
              </a:rPr>
              <a:t>Linux</a:t>
            </a:r>
            <a:r>
              <a:rPr sz="215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20" dirty="0">
                <a:solidFill>
                  <a:srgbClr val="FFFFFF"/>
                </a:solidFill>
                <a:latin typeface="Arial Black"/>
                <a:cs typeface="Arial Black"/>
              </a:rPr>
              <a:t>не</a:t>
            </a:r>
            <a:r>
              <a:rPr sz="21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35" dirty="0">
                <a:solidFill>
                  <a:srgbClr val="FFFFFF"/>
                </a:solidFill>
                <a:latin typeface="Arial Black"/>
                <a:cs typeface="Arial Black"/>
              </a:rPr>
              <a:t>устаревает</a:t>
            </a:r>
            <a:r>
              <a:rPr sz="215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90" dirty="0">
                <a:solidFill>
                  <a:srgbClr val="FFFFFF"/>
                </a:solidFill>
                <a:latin typeface="Arial Black"/>
                <a:cs typeface="Arial Black"/>
              </a:rPr>
              <a:t>со</a:t>
            </a:r>
            <a:r>
              <a:rPr sz="21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60" dirty="0">
                <a:solidFill>
                  <a:srgbClr val="FFFFFF"/>
                </a:solidFill>
                <a:latin typeface="Arial Black"/>
                <a:cs typeface="Arial Black"/>
              </a:rPr>
              <a:t>временем.</a:t>
            </a:r>
            <a:r>
              <a:rPr sz="215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85" dirty="0">
                <a:solidFill>
                  <a:srgbClr val="FFFFFF"/>
                </a:solidFill>
                <a:latin typeface="Arial Black"/>
                <a:cs typeface="Arial Black"/>
              </a:rPr>
              <a:t>То</a:t>
            </a:r>
            <a:r>
              <a:rPr sz="21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Arial Black"/>
                <a:cs typeface="Arial Black"/>
              </a:rPr>
              <a:t>есть, </a:t>
            </a:r>
            <a:r>
              <a:rPr sz="2150" dirty="0">
                <a:solidFill>
                  <a:srgbClr val="FFFFFF"/>
                </a:solidFill>
                <a:latin typeface="Arial Black"/>
                <a:cs typeface="Arial Black"/>
              </a:rPr>
              <a:t>чтобы</a:t>
            </a:r>
            <a:r>
              <a:rPr sz="215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40" dirty="0">
                <a:solidFill>
                  <a:srgbClr val="FFFFFF"/>
                </a:solidFill>
                <a:latin typeface="Arial Black"/>
                <a:cs typeface="Arial Black"/>
              </a:rPr>
              <a:t>восстановить</a:t>
            </a:r>
            <a:r>
              <a:rPr sz="215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Arial Black"/>
                <a:cs typeface="Arial Black"/>
              </a:rPr>
              <a:t>первоначальную </a:t>
            </a:r>
            <a:r>
              <a:rPr sz="2150" spc="-45" dirty="0">
                <a:solidFill>
                  <a:srgbClr val="FFFFFF"/>
                </a:solidFill>
                <a:latin typeface="Arial Black"/>
                <a:cs typeface="Arial Black"/>
              </a:rPr>
              <a:t>производительность,</a:t>
            </a:r>
            <a:r>
              <a:rPr sz="215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20" dirty="0">
                <a:solidFill>
                  <a:srgbClr val="FFFFFF"/>
                </a:solidFill>
                <a:latin typeface="Arial Black"/>
                <a:cs typeface="Arial Black"/>
              </a:rPr>
              <a:t>не</a:t>
            </a:r>
            <a:r>
              <a:rPr sz="215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50" dirty="0">
                <a:solidFill>
                  <a:srgbClr val="FFFFFF"/>
                </a:solidFill>
                <a:latin typeface="Arial Black"/>
                <a:cs typeface="Arial Black"/>
              </a:rPr>
              <a:t>нужно</a:t>
            </a:r>
            <a:r>
              <a:rPr sz="215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dirty="0">
                <a:solidFill>
                  <a:srgbClr val="FFFFFF"/>
                </a:solidFill>
                <a:latin typeface="Arial Black"/>
                <a:cs typeface="Arial Black"/>
              </a:rPr>
              <a:t>будет</a:t>
            </a:r>
            <a:r>
              <a:rPr sz="215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Arial Black"/>
                <a:cs typeface="Arial Black"/>
              </a:rPr>
              <a:t>регулярно </a:t>
            </a:r>
            <a:r>
              <a:rPr sz="2150" dirty="0">
                <a:solidFill>
                  <a:srgbClr val="FFFFFF"/>
                </a:solidFill>
                <a:latin typeface="Arial Black"/>
                <a:cs typeface="Arial Black"/>
              </a:rPr>
              <a:t>чистить</a:t>
            </a:r>
            <a:r>
              <a:rPr sz="215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dirty="0">
                <a:solidFill>
                  <a:srgbClr val="FFFFFF"/>
                </a:solidFill>
                <a:latin typeface="Arial Black"/>
                <a:cs typeface="Arial Black"/>
              </a:rPr>
              <a:t>или</a:t>
            </a:r>
            <a:r>
              <a:rPr sz="215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40" dirty="0">
                <a:solidFill>
                  <a:srgbClr val="FFFFFF"/>
                </a:solidFill>
                <a:latin typeface="Arial Black"/>
                <a:cs typeface="Arial Black"/>
              </a:rPr>
              <a:t>переустанавливать</a:t>
            </a:r>
            <a:r>
              <a:rPr sz="215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45" dirty="0">
                <a:solidFill>
                  <a:srgbClr val="FFFFFF"/>
                </a:solidFill>
                <a:latin typeface="Arial Black"/>
                <a:cs typeface="Arial Black"/>
              </a:rPr>
              <a:t>ОС,</a:t>
            </a:r>
            <a:r>
              <a:rPr sz="215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Arial Black"/>
                <a:cs typeface="Arial Black"/>
              </a:rPr>
              <a:t>запускать дефрагментацию.</a:t>
            </a:r>
            <a:endParaRPr sz="215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850" spc="-120" dirty="0">
                <a:solidFill>
                  <a:srgbClr val="FFFFFF"/>
                </a:solidFill>
                <a:latin typeface="Arial Black"/>
                <a:cs typeface="Arial Black"/>
              </a:rPr>
              <a:t>Безопасность.</a:t>
            </a:r>
            <a:r>
              <a:rPr sz="1850" spc="-60" dirty="0">
                <a:solidFill>
                  <a:srgbClr val="FFFFFF"/>
                </a:solidFill>
                <a:latin typeface="Arial Black"/>
                <a:cs typeface="Arial Black"/>
              </a:rPr>
              <a:t> Linux </a:t>
            </a:r>
            <a:r>
              <a:rPr sz="1850" dirty="0">
                <a:solidFill>
                  <a:srgbClr val="FFFFFF"/>
                </a:solidFill>
                <a:latin typeface="Arial Black"/>
                <a:cs typeface="Arial Black"/>
              </a:rPr>
              <a:t>поддерживает</a:t>
            </a:r>
            <a:r>
              <a:rPr sz="1850" spc="-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120" dirty="0">
                <a:solidFill>
                  <a:srgbClr val="FFFFFF"/>
                </a:solidFill>
                <a:latin typeface="Arial Black"/>
                <a:cs typeface="Arial Black"/>
              </a:rPr>
              <a:t>разные</a:t>
            </a:r>
            <a:r>
              <a:rPr sz="1850" spc="-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Arial Black"/>
                <a:cs typeface="Arial Black"/>
              </a:rPr>
              <a:t>параметры</a:t>
            </a:r>
            <a:endParaRPr sz="1850">
              <a:latin typeface="Arial Black"/>
              <a:cs typeface="Arial Black"/>
            </a:endParaRPr>
          </a:p>
          <a:p>
            <a:pPr marL="194945" marR="187325" indent="-635" algn="ctr">
              <a:lnSpc>
                <a:spcPct val="114900"/>
              </a:lnSpc>
            </a:pPr>
            <a:r>
              <a:rPr sz="1850" spc="-90" dirty="0">
                <a:solidFill>
                  <a:srgbClr val="FFFFFF"/>
                </a:solidFill>
                <a:latin typeface="Arial Black"/>
                <a:cs typeface="Arial Black"/>
              </a:rPr>
              <a:t>безопасности,</a:t>
            </a:r>
            <a:r>
              <a:rPr sz="185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dirty="0">
                <a:solidFill>
                  <a:srgbClr val="FFFFFF"/>
                </a:solidFill>
                <a:latin typeface="Arial Black"/>
                <a:cs typeface="Arial Black"/>
              </a:rPr>
              <a:t>защищающие</a:t>
            </a:r>
            <a:r>
              <a:rPr sz="185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55" dirty="0">
                <a:solidFill>
                  <a:srgbClr val="FFFFFF"/>
                </a:solidFill>
                <a:latin typeface="Arial Black"/>
                <a:cs typeface="Arial Black"/>
              </a:rPr>
              <a:t>от</a:t>
            </a:r>
            <a:r>
              <a:rPr sz="185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30" dirty="0">
                <a:solidFill>
                  <a:srgbClr val="FFFFFF"/>
                </a:solidFill>
                <a:latin typeface="Arial Black"/>
                <a:cs typeface="Arial Black"/>
              </a:rPr>
              <a:t>вирусов,</a:t>
            </a:r>
            <a:r>
              <a:rPr sz="185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Arial Black"/>
                <a:cs typeface="Arial Black"/>
              </a:rPr>
              <a:t>замедлений, </a:t>
            </a:r>
            <a:r>
              <a:rPr sz="1850" spc="-75" dirty="0">
                <a:solidFill>
                  <a:srgbClr val="FFFFFF"/>
                </a:solidFill>
                <a:latin typeface="Arial Black"/>
                <a:cs typeface="Arial Black"/>
              </a:rPr>
              <a:t>вредоносных</a:t>
            </a:r>
            <a:r>
              <a:rPr sz="185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45" dirty="0">
                <a:solidFill>
                  <a:srgbClr val="FFFFFF"/>
                </a:solidFill>
                <a:latin typeface="Arial Black"/>
                <a:cs typeface="Arial Black"/>
              </a:rPr>
              <a:t>программ,</a:t>
            </a:r>
            <a:r>
              <a:rPr sz="185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80" dirty="0">
                <a:solidFill>
                  <a:srgbClr val="FFFFFF"/>
                </a:solidFill>
                <a:latin typeface="Arial Black"/>
                <a:cs typeface="Arial Black"/>
              </a:rPr>
              <a:t>сбоев.</a:t>
            </a:r>
            <a:r>
              <a:rPr sz="185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45" dirty="0">
                <a:solidFill>
                  <a:srgbClr val="FFFFFF"/>
                </a:solidFill>
                <a:latin typeface="Arial Black"/>
                <a:cs typeface="Arial Black"/>
              </a:rPr>
              <a:t>Это</a:t>
            </a:r>
            <a:r>
              <a:rPr sz="185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85" dirty="0">
                <a:solidFill>
                  <a:srgbClr val="FFFFFF"/>
                </a:solidFill>
                <a:latin typeface="Arial Black"/>
                <a:cs typeface="Arial Black"/>
              </a:rPr>
              <a:t>основная</a:t>
            </a:r>
            <a:r>
              <a:rPr sz="185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Arial Black"/>
                <a:cs typeface="Arial Black"/>
              </a:rPr>
              <a:t>причина </a:t>
            </a:r>
            <a:r>
              <a:rPr sz="1850" spc="-45" dirty="0">
                <a:solidFill>
                  <a:srgbClr val="FFFFFF"/>
                </a:solidFill>
                <a:latin typeface="Arial Black"/>
                <a:cs typeface="Arial Black"/>
              </a:rPr>
              <a:t>популярности</a:t>
            </a:r>
            <a:r>
              <a:rPr sz="185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165" dirty="0">
                <a:solidFill>
                  <a:srgbClr val="FFFFFF"/>
                </a:solidFill>
                <a:latin typeface="Arial Black"/>
                <a:cs typeface="Arial Black"/>
              </a:rPr>
              <a:t>ОС</a:t>
            </a:r>
            <a:r>
              <a:rPr sz="185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Arial Black"/>
                <a:cs typeface="Arial Black"/>
              </a:rPr>
              <a:t>среди</a:t>
            </a:r>
            <a:r>
              <a:rPr sz="185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35" dirty="0">
                <a:solidFill>
                  <a:srgbClr val="FFFFFF"/>
                </a:solidFill>
                <a:latin typeface="Arial Black"/>
                <a:cs typeface="Arial Black"/>
              </a:rPr>
              <a:t>разработчиков.</a:t>
            </a:r>
            <a:r>
              <a:rPr sz="185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Arial Black"/>
                <a:cs typeface="Arial Black"/>
              </a:rPr>
              <a:t>Конечно,</a:t>
            </a:r>
            <a:r>
              <a:rPr sz="185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Arial Black"/>
                <a:cs typeface="Arial Black"/>
              </a:rPr>
              <a:t>Linux</a:t>
            </a:r>
            <a:r>
              <a:rPr sz="185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dirty="0">
                <a:solidFill>
                  <a:srgbClr val="FFFFFF"/>
                </a:solidFill>
                <a:latin typeface="Arial Black"/>
                <a:cs typeface="Arial Black"/>
              </a:rPr>
              <a:t>—</a:t>
            </a:r>
            <a:r>
              <a:rPr sz="185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105" dirty="0">
                <a:solidFill>
                  <a:srgbClr val="FFFFFF"/>
                </a:solidFill>
                <a:latin typeface="Arial Black"/>
                <a:cs typeface="Arial Black"/>
              </a:rPr>
              <a:t>не</a:t>
            </a:r>
            <a:r>
              <a:rPr sz="185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Arial Black"/>
                <a:cs typeface="Arial Black"/>
              </a:rPr>
              <a:t>на </a:t>
            </a:r>
            <a:r>
              <a:rPr sz="1850" spc="-155" dirty="0">
                <a:solidFill>
                  <a:srgbClr val="FFFFFF"/>
                </a:solidFill>
                <a:latin typeface="Arial Black"/>
                <a:cs typeface="Arial Black"/>
              </a:rPr>
              <a:t>100%</a:t>
            </a:r>
            <a:r>
              <a:rPr sz="185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110" dirty="0">
                <a:solidFill>
                  <a:srgbClr val="FFFFFF"/>
                </a:solidFill>
                <a:latin typeface="Arial Black"/>
                <a:cs typeface="Arial Black"/>
              </a:rPr>
              <a:t>безопасная </a:t>
            </a:r>
            <a:r>
              <a:rPr sz="1850" spc="-130" dirty="0">
                <a:solidFill>
                  <a:srgbClr val="FFFFFF"/>
                </a:solidFill>
                <a:latin typeface="Arial Black"/>
                <a:cs typeface="Arial Black"/>
              </a:rPr>
              <a:t>ОС,</a:t>
            </a:r>
            <a:r>
              <a:rPr sz="185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95" dirty="0">
                <a:solidFill>
                  <a:srgbClr val="FFFFFF"/>
                </a:solidFill>
                <a:latin typeface="Arial Black"/>
                <a:cs typeface="Arial Black"/>
              </a:rPr>
              <a:t>но</a:t>
            </a:r>
            <a:r>
              <a:rPr sz="185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85" dirty="0">
                <a:solidFill>
                  <a:srgbClr val="FFFFFF"/>
                </a:solidFill>
                <a:latin typeface="Arial Black"/>
                <a:cs typeface="Arial Black"/>
              </a:rPr>
              <a:t>менее</a:t>
            </a:r>
            <a:r>
              <a:rPr sz="185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40" dirty="0">
                <a:solidFill>
                  <a:srgbClr val="FFFFFF"/>
                </a:solidFill>
                <a:latin typeface="Arial Black"/>
                <a:cs typeface="Arial Black"/>
              </a:rPr>
              <a:t>уязвимая,</a:t>
            </a:r>
            <a:r>
              <a:rPr sz="185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30" dirty="0">
                <a:solidFill>
                  <a:srgbClr val="FFFFFF"/>
                </a:solidFill>
                <a:latin typeface="Arial Black"/>
                <a:cs typeface="Arial Black"/>
              </a:rPr>
              <a:t>чем</a:t>
            </a:r>
            <a:r>
              <a:rPr sz="185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Arial Black"/>
                <a:cs typeface="Arial Black"/>
              </a:rPr>
              <a:t>другие.</a:t>
            </a:r>
            <a:endParaRPr sz="18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74" y="850104"/>
            <a:ext cx="85725" cy="857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449" y="2850354"/>
            <a:ext cx="76200" cy="76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74" y="5050629"/>
            <a:ext cx="85725" cy="857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9107" y="676431"/>
            <a:ext cx="8244840" cy="589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 marR="45720" indent="-635" algn="ctr">
              <a:lnSpc>
                <a:spcPct val="115100"/>
              </a:lnSpc>
              <a:spcBef>
                <a:spcPts val="95"/>
              </a:spcBef>
            </a:pPr>
            <a:r>
              <a:rPr sz="1900" spc="-55" dirty="0">
                <a:solidFill>
                  <a:srgbClr val="FFFFFF"/>
                </a:solidFill>
                <a:latin typeface="Arial Black"/>
                <a:cs typeface="Arial Black"/>
              </a:rPr>
              <a:t>Универсальность.</a:t>
            </a:r>
            <a:r>
              <a:rPr sz="1900" spc="-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Arial Black"/>
                <a:cs typeface="Arial Black"/>
              </a:rPr>
              <a:t>Linux</a:t>
            </a:r>
            <a:r>
              <a:rPr sz="1900" spc="-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dirty="0">
                <a:solidFill>
                  <a:srgbClr val="FFFFFF"/>
                </a:solidFill>
                <a:latin typeface="Arial Black"/>
                <a:cs typeface="Arial Black"/>
              </a:rPr>
              <a:t>поддерживает</a:t>
            </a:r>
            <a:r>
              <a:rPr sz="1900" spc="-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dirty="0">
                <a:solidFill>
                  <a:srgbClr val="FFFFFF"/>
                </a:solidFill>
                <a:latin typeface="Arial Black"/>
                <a:cs typeface="Arial Black"/>
              </a:rPr>
              <a:t>практически</a:t>
            </a:r>
            <a:r>
              <a:rPr sz="1900" spc="-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Arial Black"/>
                <a:cs typeface="Arial Black"/>
              </a:rPr>
              <a:t>все </a:t>
            </a:r>
            <a:r>
              <a:rPr sz="1900" spc="-45" dirty="0">
                <a:solidFill>
                  <a:srgbClr val="FFFFFF"/>
                </a:solidFill>
                <a:latin typeface="Arial Black"/>
                <a:cs typeface="Arial Black"/>
              </a:rPr>
              <a:t>популярные</a:t>
            </a:r>
            <a:r>
              <a:rPr sz="19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Arial Black"/>
                <a:cs typeface="Arial Black"/>
              </a:rPr>
              <a:t>языки</a:t>
            </a:r>
            <a:r>
              <a:rPr sz="19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Arial Black"/>
                <a:cs typeface="Arial Black"/>
              </a:rPr>
              <a:t>программирования:</a:t>
            </a:r>
            <a:r>
              <a:rPr sz="19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160" dirty="0">
                <a:solidFill>
                  <a:srgbClr val="FFFFFF"/>
                </a:solidFill>
                <a:latin typeface="Arial Black"/>
                <a:cs typeface="Arial Black"/>
              </a:rPr>
              <a:t>Java,</a:t>
            </a:r>
            <a:r>
              <a:rPr sz="19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105" dirty="0">
                <a:solidFill>
                  <a:srgbClr val="FFFFFF"/>
                </a:solidFill>
                <a:latin typeface="Arial Black"/>
                <a:cs typeface="Arial Black"/>
              </a:rPr>
              <a:t>C/C++,</a:t>
            </a:r>
            <a:r>
              <a:rPr sz="19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Black"/>
                <a:cs typeface="Arial Black"/>
              </a:rPr>
              <a:t>Python, </a:t>
            </a:r>
            <a:r>
              <a:rPr sz="1900" spc="-60" dirty="0">
                <a:solidFill>
                  <a:srgbClr val="FFFFFF"/>
                </a:solidFill>
                <a:latin typeface="Arial Black"/>
                <a:cs typeface="Arial Black"/>
              </a:rPr>
              <a:t>Ruby,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114" dirty="0">
                <a:solidFill>
                  <a:srgbClr val="FFFFFF"/>
                </a:solidFill>
                <a:latin typeface="Arial Black"/>
                <a:cs typeface="Arial Black"/>
              </a:rPr>
              <a:t>C#</a:t>
            </a:r>
            <a:r>
              <a:rPr sz="19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dirty="0">
                <a:solidFill>
                  <a:srgbClr val="FFFFFF"/>
                </a:solidFill>
                <a:latin typeface="Arial Black"/>
                <a:cs typeface="Arial Black"/>
              </a:rPr>
              <a:t>и</a:t>
            </a:r>
            <a:r>
              <a:rPr sz="19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Black"/>
                <a:cs typeface="Arial Black"/>
              </a:rPr>
              <a:t>другие.</a:t>
            </a:r>
            <a:r>
              <a:rPr sz="19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Arial Black"/>
                <a:cs typeface="Arial Black"/>
              </a:rPr>
              <a:t>Менеджер</a:t>
            </a:r>
            <a:r>
              <a:rPr sz="19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dirty="0">
                <a:solidFill>
                  <a:srgbClr val="FFFFFF"/>
                </a:solidFill>
                <a:latin typeface="Arial Black"/>
                <a:cs typeface="Arial Black"/>
              </a:rPr>
              <a:t>пакетов</a:t>
            </a:r>
            <a:r>
              <a:rPr sz="19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dirty="0">
                <a:solidFill>
                  <a:srgbClr val="FFFFFF"/>
                </a:solidFill>
                <a:latin typeface="Arial Black"/>
                <a:cs typeface="Arial Black"/>
              </a:rPr>
              <a:t>поможет</a:t>
            </a:r>
            <a:r>
              <a:rPr sz="19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dirty="0">
                <a:solidFill>
                  <a:srgbClr val="FFFFFF"/>
                </a:solidFill>
                <a:latin typeface="Arial Black"/>
                <a:cs typeface="Arial Black"/>
              </a:rPr>
              <a:t>установить</a:t>
            </a:r>
            <a:r>
              <a:rPr sz="19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Arial Black"/>
                <a:cs typeface="Arial Black"/>
              </a:rPr>
              <a:t>и </a:t>
            </a:r>
            <a:r>
              <a:rPr sz="1900" dirty="0">
                <a:solidFill>
                  <a:srgbClr val="FFFFFF"/>
                </a:solidFill>
                <a:latin typeface="Arial Black"/>
                <a:cs typeface="Arial Black"/>
              </a:rPr>
              <a:t>обновить</a:t>
            </a:r>
            <a:r>
              <a:rPr sz="19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Arial Black"/>
                <a:cs typeface="Arial Black"/>
              </a:rPr>
              <a:t>целые</a:t>
            </a:r>
            <a:r>
              <a:rPr sz="19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dirty="0">
                <a:solidFill>
                  <a:srgbClr val="FFFFFF"/>
                </a:solidFill>
                <a:latin typeface="Arial Black"/>
                <a:cs typeface="Arial Black"/>
              </a:rPr>
              <a:t>и</a:t>
            </a:r>
            <a:r>
              <a:rPr sz="19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Arial Black"/>
                <a:cs typeface="Arial Black"/>
              </a:rPr>
              <a:t>отдельные</a:t>
            </a:r>
            <a:r>
              <a:rPr sz="19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Arial Black"/>
                <a:cs typeface="Arial Black"/>
              </a:rPr>
              <a:t>части</a:t>
            </a:r>
            <a:r>
              <a:rPr sz="19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dirty="0">
                <a:solidFill>
                  <a:srgbClr val="FFFFFF"/>
                </a:solidFill>
                <a:latin typeface="Arial Black"/>
                <a:cs typeface="Arial Black"/>
              </a:rPr>
              <a:t>компонентов</a:t>
            </a:r>
            <a:r>
              <a:rPr sz="19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Arial Black"/>
                <a:cs typeface="Arial Black"/>
              </a:rPr>
              <a:t>ПО.</a:t>
            </a:r>
            <a:endParaRPr sz="1900">
              <a:latin typeface="Arial Black"/>
              <a:cs typeface="Arial Black"/>
            </a:endParaRPr>
          </a:p>
          <a:p>
            <a:pPr marL="662305" marR="633730" algn="ctr">
              <a:lnSpc>
                <a:spcPct val="115100"/>
              </a:lnSpc>
            </a:pPr>
            <a:r>
              <a:rPr sz="1900" spc="-55" dirty="0">
                <a:solidFill>
                  <a:srgbClr val="FFFFFF"/>
                </a:solidFill>
                <a:latin typeface="Arial Black"/>
                <a:cs typeface="Arial Black"/>
              </a:rPr>
              <a:t>Благодаря</a:t>
            </a:r>
            <a:r>
              <a:rPr sz="190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dirty="0">
                <a:solidFill>
                  <a:srgbClr val="FFFFFF"/>
                </a:solidFill>
                <a:latin typeface="Arial Black"/>
                <a:cs typeface="Arial Black"/>
              </a:rPr>
              <a:t>поддержке</a:t>
            </a:r>
            <a:r>
              <a:rPr sz="190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240" dirty="0">
                <a:solidFill>
                  <a:srgbClr val="FFFFFF"/>
                </a:solidFill>
                <a:latin typeface="Arial Black"/>
                <a:cs typeface="Arial Black"/>
              </a:rPr>
              <a:t>SSH</a:t>
            </a:r>
            <a:r>
              <a:rPr sz="190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Arial Black"/>
                <a:cs typeface="Arial Black"/>
              </a:rPr>
              <a:t>можно</a:t>
            </a:r>
            <a:r>
              <a:rPr sz="190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Arial Black"/>
                <a:cs typeface="Arial Black"/>
              </a:rPr>
              <a:t>быстро</a:t>
            </a:r>
            <a:r>
              <a:rPr sz="190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Black"/>
                <a:cs typeface="Arial Black"/>
              </a:rPr>
              <a:t>управлять серверами.</a:t>
            </a:r>
            <a:endParaRPr sz="1900">
              <a:latin typeface="Arial Black"/>
              <a:cs typeface="Arial Black"/>
            </a:endParaRPr>
          </a:p>
          <a:p>
            <a:pPr marL="12700" marR="5080" algn="ctr">
              <a:lnSpc>
                <a:spcPct val="114599"/>
              </a:lnSpc>
              <a:spcBef>
                <a:spcPts val="55"/>
              </a:spcBef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Дистрибутивы.</a:t>
            </a:r>
            <a:r>
              <a:rPr sz="180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 Black"/>
                <a:cs typeface="Arial Black"/>
              </a:rPr>
              <a:t>Многие</a:t>
            </a:r>
            <a:r>
              <a:rPr sz="180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 Black"/>
                <a:cs typeface="Arial Black"/>
              </a:rPr>
              <a:t>организации</a:t>
            </a:r>
            <a:r>
              <a:rPr sz="180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модифицировали</a:t>
            </a:r>
            <a:r>
              <a:rPr sz="180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Arial Black"/>
                <a:cs typeface="Arial Black"/>
              </a:rPr>
              <a:t>ОС</a:t>
            </a:r>
            <a:r>
              <a:rPr sz="180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Linux,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выпустив</a:t>
            </a:r>
            <a:r>
              <a:rPr sz="1800" spc="-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 Black"/>
                <a:cs typeface="Arial Black"/>
              </a:rPr>
              <a:t>собственные</a:t>
            </a:r>
            <a:r>
              <a:rPr sz="1800" spc="-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дистрибутивы.</a:t>
            </a:r>
            <a:r>
              <a:rPr sz="1800" spc="-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 Black"/>
                <a:cs typeface="Arial Black"/>
              </a:rPr>
              <a:t>Перечисляем</a:t>
            </a:r>
            <a:r>
              <a:rPr sz="1800" spc="-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наиболее </a:t>
            </a:r>
            <a:r>
              <a:rPr sz="1800" spc="-55" dirty="0">
                <a:solidFill>
                  <a:srgbClr val="FFFFFF"/>
                </a:solidFill>
                <a:latin typeface="Arial Black"/>
                <a:cs typeface="Arial Black"/>
              </a:rPr>
              <a:t>популярные:</a:t>
            </a:r>
            <a:r>
              <a:rPr sz="18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 Black"/>
                <a:cs typeface="Arial Black"/>
              </a:rPr>
              <a:t>Debian,</a:t>
            </a:r>
            <a:r>
              <a:rPr sz="18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 Black"/>
                <a:cs typeface="Arial Black"/>
              </a:rPr>
              <a:t>Ubuntu,</a:t>
            </a:r>
            <a:r>
              <a:rPr sz="18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 Black"/>
                <a:cs typeface="Arial Black"/>
              </a:rPr>
              <a:t>Linux</a:t>
            </a:r>
            <a:r>
              <a:rPr sz="18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Mint,</a:t>
            </a:r>
            <a:r>
              <a:rPr sz="18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 Black"/>
                <a:cs typeface="Arial Black"/>
              </a:rPr>
              <a:t>Arch</a:t>
            </a:r>
            <a:r>
              <a:rPr sz="18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 Black"/>
                <a:cs typeface="Arial Black"/>
              </a:rPr>
              <a:t>Linux,</a:t>
            </a:r>
            <a:r>
              <a:rPr sz="18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 Black"/>
                <a:cs typeface="Arial Black"/>
              </a:rPr>
              <a:t>MX</a:t>
            </a:r>
            <a:r>
              <a:rPr sz="18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Linux, </a:t>
            </a:r>
            <a:r>
              <a:rPr sz="1800" spc="-75" dirty="0">
                <a:solidFill>
                  <a:srgbClr val="FFFFFF"/>
                </a:solidFill>
                <a:latin typeface="Arial Black"/>
                <a:cs typeface="Arial Black"/>
              </a:rPr>
              <a:t>Fedora,</a:t>
            </a:r>
            <a:r>
              <a:rPr sz="18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Black"/>
                <a:cs typeface="Arial Black"/>
              </a:rPr>
              <a:t>Manjaro,</a:t>
            </a:r>
            <a:r>
              <a:rPr sz="18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 Black"/>
                <a:cs typeface="Arial Black"/>
              </a:rPr>
              <a:t>CentOS.</a:t>
            </a:r>
            <a:r>
              <a:rPr sz="18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 Black"/>
                <a:cs typeface="Arial Black"/>
              </a:rPr>
              <a:t>Linux</a:t>
            </a:r>
            <a:r>
              <a:rPr sz="18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Mint</a:t>
            </a:r>
            <a:r>
              <a:rPr sz="18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и</a:t>
            </a:r>
            <a:r>
              <a:rPr sz="18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Black"/>
                <a:cs typeface="Arial Black"/>
              </a:rPr>
              <a:t>Ubuntu</a:t>
            </a:r>
            <a:r>
              <a:rPr sz="18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подойдут </a:t>
            </a:r>
            <a:r>
              <a:rPr sz="1800" spc="-20" dirty="0">
                <a:solidFill>
                  <a:srgbClr val="FFFFFF"/>
                </a:solidFill>
                <a:latin typeface="Arial Black"/>
                <a:cs typeface="Arial Black"/>
              </a:rPr>
              <a:t>начинающим</a:t>
            </a:r>
            <a:r>
              <a:rPr sz="18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 Black"/>
                <a:cs typeface="Arial Black"/>
              </a:rPr>
              <a:t>пользователям,</a:t>
            </a:r>
            <a:r>
              <a:rPr sz="18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 Black"/>
                <a:cs typeface="Arial Black"/>
              </a:rPr>
              <a:t>а</a:t>
            </a:r>
            <a:r>
              <a:rPr sz="18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 Black"/>
                <a:cs typeface="Arial Black"/>
              </a:rPr>
              <a:t>Arch</a:t>
            </a:r>
            <a:r>
              <a:rPr sz="18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 Black"/>
                <a:cs typeface="Arial Black"/>
              </a:rPr>
              <a:t>Linux,</a:t>
            </a:r>
            <a:r>
              <a:rPr sz="18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 Black"/>
                <a:cs typeface="Arial Black"/>
              </a:rPr>
              <a:t>Fedora</a:t>
            </a:r>
            <a:r>
              <a:rPr sz="18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и</a:t>
            </a:r>
            <a:r>
              <a:rPr sz="18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 Black"/>
                <a:cs typeface="Arial Black"/>
              </a:rPr>
              <a:t>Debian</a:t>
            </a:r>
            <a:r>
              <a:rPr sz="18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 Black"/>
                <a:cs typeface="Arial Black"/>
              </a:rPr>
              <a:t>— </a:t>
            </a:r>
            <a:r>
              <a:rPr sz="1800" spc="-25" dirty="0">
                <a:solidFill>
                  <a:srgbClr val="FFFFFF"/>
                </a:solidFill>
                <a:latin typeface="Arial Black"/>
                <a:cs typeface="Arial Black"/>
              </a:rPr>
              <a:t>опытным</a:t>
            </a:r>
            <a:r>
              <a:rPr sz="18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 Black"/>
                <a:cs typeface="Arial Black"/>
              </a:rPr>
              <a:t>разработчикам.</a:t>
            </a:r>
            <a:r>
              <a:rPr sz="18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Дистрибутив</a:t>
            </a:r>
            <a:r>
              <a:rPr sz="18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Black"/>
                <a:cs typeface="Arial Black"/>
              </a:rPr>
              <a:t>можно</a:t>
            </a:r>
            <a:r>
              <a:rPr sz="18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 Black"/>
                <a:cs typeface="Arial Black"/>
              </a:rPr>
              <a:t>собрать</a:t>
            </a:r>
            <a:r>
              <a:rPr sz="18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 Black"/>
                <a:cs typeface="Arial Black"/>
              </a:rPr>
              <a:t>и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самостоятельно.</a:t>
            </a:r>
            <a:endParaRPr sz="1800">
              <a:latin typeface="Arial Black"/>
              <a:cs typeface="Arial Black"/>
            </a:endParaRPr>
          </a:p>
          <a:p>
            <a:pPr marL="20955" algn="ctr">
              <a:lnSpc>
                <a:spcPct val="100000"/>
              </a:lnSpc>
              <a:spcBef>
                <a:spcPts val="290"/>
              </a:spcBef>
            </a:pPr>
            <a:r>
              <a:rPr sz="1900" spc="-20" dirty="0">
                <a:solidFill>
                  <a:srgbClr val="FFFFFF"/>
                </a:solidFill>
                <a:latin typeface="Arial Black"/>
                <a:cs typeface="Arial Black"/>
              </a:rPr>
              <a:t>Установка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135" dirty="0">
                <a:solidFill>
                  <a:srgbClr val="FFFFFF"/>
                </a:solidFill>
                <a:latin typeface="Arial Black"/>
                <a:cs typeface="Arial Black"/>
              </a:rPr>
              <a:t>ПО</a:t>
            </a:r>
            <a:r>
              <a:rPr sz="19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100" dirty="0">
                <a:solidFill>
                  <a:srgbClr val="FFFFFF"/>
                </a:solidFill>
                <a:latin typeface="Arial Black"/>
                <a:cs typeface="Arial Black"/>
              </a:rPr>
              <a:t>из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Arial Black"/>
                <a:cs typeface="Arial Black"/>
              </a:rPr>
              <a:t>централизованного</a:t>
            </a:r>
            <a:r>
              <a:rPr sz="19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Arial Black"/>
                <a:cs typeface="Arial Black"/>
              </a:rPr>
              <a:t>места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dirty="0">
                <a:solidFill>
                  <a:srgbClr val="FFFFFF"/>
                </a:solidFill>
                <a:latin typeface="Arial Black"/>
                <a:cs typeface="Arial Black"/>
              </a:rPr>
              <a:t>—</a:t>
            </a:r>
            <a:r>
              <a:rPr sz="19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Black"/>
                <a:cs typeface="Arial Black"/>
              </a:rPr>
              <a:t>репозитория.</a:t>
            </a:r>
            <a:endParaRPr sz="1900">
              <a:latin typeface="Arial Black"/>
              <a:cs typeface="Arial Black"/>
            </a:endParaRPr>
          </a:p>
          <a:p>
            <a:pPr marL="334645" marR="305435" algn="ctr">
              <a:lnSpc>
                <a:spcPct val="115100"/>
              </a:lnSpc>
              <a:spcBef>
                <a:spcPts val="5"/>
              </a:spcBef>
            </a:pPr>
            <a:r>
              <a:rPr sz="1900" spc="-40" dirty="0">
                <a:solidFill>
                  <a:srgbClr val="FFFFFF"/>
                </a:solidFill>
                <a:latin typeface="Arial Black"/>
                <a:cs typeface="Arial Black"/>
              </a:rPr>
              <a:t>Это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Arial Black"/>
                <a:cs typeface="Arial Black"/>
              </a:rPr>
              <a:t>место,</a:t>
            </a:r>
            <a:r>
              <a:rPr sz="19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dirty="0">
                <a:solidFill>
                  <a:srgbClr val="FFFFFF"/>
                </a:solidFill>
                <a:latin typeface="Arial Black"/>
                <a:cs typeface="Arial Black"/>
              </a:rPr>
              <a:t>где</a:t>
            </a:r>
            <a:r>
              <a:rPr sz="19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 Black"/>
                <a:cs typeface="Arial Black"/>
              </a:rPr>
              <a:t>хранятся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 Black"/>
                <a:cs typeface="Arial Black"/>
              </a:rPr>
              <a:t>данные.</a:t>
            </a:r>
            <a:r>
              <a:rPr sz="19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 Black"/>
                <a:cs typeface="Arial Black"/>
              </a:rPr>
              <a:t>Благодаря</a:t>
            </a:r>
            <a:r>
              <a:rPr sz="19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Arial Black"/>
                <a:cs typeface="Arial Black"/>
              </a:rPr>
              <a:t>этому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Black"/>
                <a:cs typeface="Arial Black"/>
              </a:rPr>
              <a:t>можно </a:t>
            </a:r>
            <a:r>
              <a:rPr sz="1900" dirty="0">
                <a:solidFill>
                  <a:srgbClr val="FFFFFF"/>
                </a:solidFill>
                <a:latin typeface="Arial Black"/>
                <a:cs typeface="Arial Black"/>
              </a:rPr>
              <a:t>установить</a:t>
            </a:r>
            <a:r>
              <a:rPr sz="190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70" dirty="0">
                <a:solidFill>
                  <a:srgbClr val="FFFFFF"/>
                </a:solidFill>
                <a:latin typeface="Arial Black"/>
                <a:cs typeface="Arial Black"/>
              </a:rPr>
              <a:t>несколько</a:t>
            </a:r>
            <a:r>
              <a:rPr sz="190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Arial Black"/>
                <a:cs typeface="Arial Black"/>
              </a:rPr>
              <a:t>программ</a:t>
            </a:r>
            <a:r>
              <a:rPr sz="190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dirty="0">
                <a:solidFill>
                  <a:srgbClr val="FFFFFF"/>
                </a:solidFill>
                <a:latin typeface="Arial Black"/>
                <a:cs typeface="Arial Black"/>
              </a:rPr>
              <a:t>одним</a:t>
            </a:r>
            <a:r>
              <a:rPr sz="190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dirty="0">
                <a:solidFill>
                  <a:srgbClr val="FFFFFF"/>
                </a:solidFill>
                <a:latin typeface="Arial Black"/>
                <a:cs typeface="Arial Black"/>
              </a:rPr>
              <a:t>щелчком</a:t>
            </a:r>
            <a:r>
              <a:rPr sz="190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Black"/>
                <a:cs typeface="Arial Black"/>
              </a:rPr>
              <a:t>мыши.</a:t>
            </a:r>
            <a:endParaRPr sz="1900">
              <a:latin typeface="Arial Black"/>
              <a:cs typeface="Arial Black"/>
            </a:endParaRPr>
          </a:p>
          <a:p>
            <a:pPr marL="20955" algn="ctr">
              <a:lnSpc>
                <a:spcPct val="100000"/>
              </a:lnSpc>
              <a:spcBef>
                <a:spcPts val="345"/>
              </a:spcBef>
            </a:pPr>
            <a:r>
              <a:rPr sz="1900" dirty="0">
                <a:solidFill>
                  <a:srgbClr val="FFFFFF"/>
                </a:solidFill>
                <a:latin typeface="Arial Black"/>
                <a:cs typeface="Arial Black"/>
              </a:rPr>
              <a:t>Можно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 Black"/>
                <a:cs typeface="Arial Black"/>
              </a:rPr>
              <a:t>забыть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60" dirty="0">
                <a:solidFill>
                  <a:srgbClr val="FFFFFF"/>
                </a:solidFill>
                <a:latin typeface="Arial Black"/>
                <a:cs typeface="Arial Black"/>
              </a:rPr>
              <a:t>о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 Black"/>
                <a:cs typeface="Arial Black"/>
              </a:rPr>
              <a:t>поиске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dirty="0">
                <a:solidFill>
                  <a:srgbClr val="FFFFFF"/>
                </a:solidFill>
                <a:latin typeface="Arial Black"/>
                <a:cs typeface="Arial Black"/>
              </a:rPr>
              <a:t>кряков,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75" dirty="0">
                <a:solidFill>
                  <a:srgbClr val="FFFFFF"/>
                </a:solidFill>
                <a:latin typeface="Arial Black"/>
                <a:cs typeface="Arial Black"/>
              </a:rPr>
              <a:t>серийных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Arial Black"/>
                <a:cs typeface="Arial Black"/>
              </a:rPr>
              <a:t>ключей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Arial Black"/>
                <a:cs typeface="Arial Black"/>
              </a:rPr>
              <a:t>и</a:t>
            </a:r>
            <a:endParaRPr sz="1900">
              <a:latin typeface="Arial Black"/>
              <a:cs typeface="Arial Black"/>
            </a:endParaRPr>
          </a:p>
          <a:p>
            <a:pPr marL="20955" algn="ctr">
              <a:lnSpc>
                <a:spcPct val="100000"/>
              </a:lnSpc>
              <a:spcBef>
                <a:spcPts val="345"/>
              </a:spcBef>
            </a:pPr>
            <a:r>
              <a:rPr sz="1900" spc="-30" dirty="0">
                <a:solidFill>
                  <a:srgbClr val="FFFFFF"/>
                </a:solidFill>
                <a:latin typeface="Arial Black"/>
                <a:cs typeface="Arial Black"/>
              </a:rPr>
              <a:t>программ</a:t>
            </a:r>
            <a:r>
              <a:rPr sz="19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105" dirty="0">
                <a:solidFill>
                  <a:srgbClr val="FFFFFF"/>
                </a:solidFill>
                <a:latin typeface="Arial Black"/>
                <a:cs typeface="Arial Black"/>
              </a:rPr>
              <a:t>в</a:t>
            </a:r>
            <a:r>
              <a:rPr sz="19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dirty="0">
                <a:solidFill>
                  <a:srgbClr val="FFFFFF"/>
                </a:solidFill>
                <a:latin typeface="Arial Black"/>
                <a:cs typeface="Arial Black"/>
              </a:rPr>
              <a:t>интернете</a:t>
            </a:r>
            <a:r>
              <a:rPr sz="19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dirty="0">
                <a:solidFill>
                  <a:srgbClr val="FFFFFF"/>
                </a:solidFill>
                <a:latin typeface="Arial Black"/>
                <a:cs typeface="Arial Black"/>
              </a:rPr>
              <a:t>—</a:t>
            </a:r>
            <a:r>
              <a:rPr sz="19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245" dirty="0">
                <a:solidFill>
                  <a:srgbClr val="FFFFFF"/>
                </a:solidFill>
                <a:latin typeface="Arial Black"/>
                <a:cs typeface="Arial Black"/>
              </a:rPr>
              <a:t>с</a:t>
            </a:r>
            <a:r>
              <a:rPr sz="19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Arial Black"/>
                <a:cs typeface="Arial Black"/>
              </a:rPr>
              <a:t>Linux</a:t>
            </a:r>
            <a:r>
              <a:rPr sz="19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Arial Black"/>
                <a:cs typeface="Arial Black"/>
              </a:rPr>
              <a:t>это</a:t>
            </a:r>
            <a:r>
              <a:rPr sz="19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dirty="0">
                <a:solidFill>
                  <a:srgbClr val="FFFFFF"/>
                </a:solidFill>
                <a:latin typeface="Arial Black"/>
                <a:cs typeface="Arial Black"/>
              </a:rPr>
              <a:t>точно</a:t>
            </a:r>
            <a:r>
              <a:rPr sz="19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100" dirty="0">
                <a:solidFill>
                  <a:srgbClr val="FFFFFF"/>
                </a:solidFill>
                <a:latin typeface="Arial Black"/>
                <a:cs typeface="Arial Black"/>
              </a:rPr>
              <a:t>не</a:t>
            </a:r>
            <a:r>
              <a:rPr sz="19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Black"/>
                <a:cs typeface="Arial Black"/>
              </a:rPr>
              <a:t>понадобится.</a:t>
            </a:r>
            <a:endParaRPr sz="19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714" y="1969770"/>
            <a:ext cx="8372474" cy="4705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444" y="688236"/>
            <a:ext cx="96818" cy="9681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8" y="109757"/>
            <a:ext cx="7160895" cy="15614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461009" algn="ctr">
              <a:lnSpc>
                <a:spcPct val="100000"/>
              </a:lnSpc>
              <a:spcBef>
                <a:spcPts val="535"/>
              </a:spcBef>
            </a:pPr>
            <a:r>
              <a:rPr sz="2150" spc="-105" dirty="0">
                <a:solidFill>
                  <a:srgbClr val="FFFFFF"/>
                </a:solidFill>
                <a:latin typeface="Arial Black"/>
                <a:cs typeface="Arial Black"/>
              </a:rPr>
              <a:t>Минусы</a:t>
            </a:r>
            <a:r>
              <a:rPr sz="215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Arial Black"/>
                <a:cs typeface="Arial Black"/>
              </a:rPr>
              <a:t>Linux</a:t>
            </a:r>
            <a:endParaRPr sz="2150">
              <a:latin typeface="Arial Black"/>
              <a:cs typeface="Arial Black"/>
            </a:endParaRPr>
          </a:p>
          <a:p>
            <a:pPr marL="12700" marR="5080" algn="ctr">
              <a:lnSpc>
                <a:spcPct val="117200"/>
              </a:lnSpc>
            </a:pPr>
            <a:r>
              <a:rPr sz="2150" spc="-125" dirty="0">
                <a:solidFill>
                  <a:srgbClr val="FFFFFF"/>
                </a:solidFill>
                <a:latin typeface="Arial Black"/>
                <a:cs typeface="Arial Black"/>
              </a:rPr>
              <a:t>Сложности</a:t>
            </a:r>
            <a:r>
              <a:rPr sz="215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335" dirty="0">
                <a:solidFill>
                  <a:srgbClr val="FFFFFF"/>
                </a:solidFill>
                <a:latin typeface="Arial Black"/>
                <a:cs typeface="Arial Black"/>
              </a:rPr>
              <a:t>с</a:t>
            </a:r>
            <a:r>
              <a:rPr sz="215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05" dirty="0">
                <a:solidFill>
                  <a:srgbClr val="FFFFFF"/>
                </a:solidFill>
                <a:latin typeface="Arial Black"/>
                <a:cs typeface="Arial Black"/>
              </a:rPr>
              <a:t>освоением</a:t>
            </a:r>
            <a:r>
              <a:rPr sz="215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70" dirty="0">
                <a:solidFill>
                  <a:srgbClr val="FFFFFF"/>
                </a:solidFill>
                <a:latin typeface="Arial Black"/>
                <a:cs typeface="Arial Black"/>
              </a:rPr>
              <a:t>ОС.</a:t>
            </a:r>
            <a:r>
              <a:rPr sz="215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30" dirty="0">
                <a:solidFill>
                  <a:srgbClr val="FFFFFF"/>
                </a:solidFill>
                <a:latin typeface="Arial Black"/>
                <a:cs typeface="Arial Black"/>
              </a:rPr>
              <a:t>Интерфейс</a:t>
            </a:r>
            <a:r>
              <a:rPr sz="215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Arial Black"/>
                <a:cs typeface="Arial Black"/>
              </a:rPr>
              <a:t>большей </a:t>
            </a:r>
            <a:r>
              <a:rPr sz="2150" spc="-70" dirty="0">
                <a:solidFill>
                  <a:srgbClr val="FFFFFF"/>
                </a:solidFill>
                <a:latin typeface="Arial Black"/>
                <a:cs typeface="Arial Black"/>
              </a:rPr>
              <a:t>части</a:t>
            </a:r>
            <a:r>
              <a:rPr sz="215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75" dirty="0">
                <a:solidFill>
                  <a:srgbClr val="FFFFFF"/>
                </a:solidFill>
                <a:latin typeface="Arial Black"/>
                <a:cs typeface="Arial Black"/>
              </a:rPr>
              <a:t>версий</a:t>
            </a:r>
            <a:r>
              <a:rPr sz="215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00" dirty="0">
                <a:solidFill>
                  <a:srgbClr val="FFFFFF"/>
                </a:solidFill>
                <a:latin typeface="Arial Black"/>
                <a:cs typeface="Arial Black"/>
              </a:rPr>
              <a:t>Linux</a:t>
            </a:r>
            <a:r>
              <a:rPr sz="215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90" dirty="0">
                <a:solidFill>
                  <a:srgbClr val="FFFFFF"/>
                </a:solidFill>
                <a:latin typeface="Arial Black"/>
                <a:cs typeface="Arial Black"/>
              </a:rPr>
              <a:t>значительно</a:t>
            </a:r>
            <a:r>
              <a:rPr sz="215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75" dirty="0">
                <a:solidFill>
                  <a:srgbClr val="FFFFFF"/>
                </a:solidFill>
                <a:latin typeface="Arial Black"/>
                <a:cs typeface="Arial Black"/>
              </a:rPr>
              <a:t>отличается</a:t>
            </a:r>
            <a:r>
              <a:rPr sz="215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25" dirty="0">
                <a:solidFill>
                  <a:srgbClr val="FFFFFF"/>
                </a:solidFill>
                <a:latin typeface="Arial Black"/>
                <a:cs typeface="Arial Black"/>
              </a:rPr>
              <a:t>от </a:t>
            </a:r>
            <a:r>
              <a:rPr sz="2150" spc="-70" dirty="0">
                <a:solidFill>
                  <a:srgbClr val="FFFFFF"/>
                </a:solidFill>
                <a:latin typeface="Arial Black"/>
                <a:cs typeface="Arial Black"/>
              </a:rPr>
              <a:t>привычных</a:t>
            </a:r>
            <a:r>
              <a:rPr sz="215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10" dirty="0">
                <a:solidFill>
                  <a:srgbClr val="FFFFFF"/>
                </a:solidFill>
                <a:latin typeface="Arial Black"/>
                <a:cs typeface="Arial Black"/>
              </a:rPr>
              <a:t>Windows</a:t>
            </a:r>
            <a:r>
              <a:rPr sz="215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dirty="0">
                <a:solidFill>
                  <a:srgbClr val="FFFFFF"/>
                </a:solidFill>
                <a:latin typeface="Arial Black"/>
                <a:cs typeface="Arial Black"/>
              </a:rPr>
              <a:t>и</a:t>
            </a:r>
            <a:r>
              <a:rPr sz="215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Arial Black"/>
                <a:cs typeface="Arial Black"/>
              </a:rPr>
              <a:t>MacOS.</a:t>
            </a:r>
            <a:endParaRPr sz="21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4179" y="1726922"/>
            <a:ext cx="6686549" cy="54959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9761" y="267319"/>
            <a:ext cx="76200" cy="76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684" y="100638"/>
            <a:ext cx="8139430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95"/>
              </a:spcBef>
            </a:pPr>
            <a:r>
              <a:rPr sz="1800" spc="-120" dirty="0">
                <a:solidFill>
                  <a:srgbClr val="FFFFFF"/>
                </a:solidFill>
                <a:latin typeface="Arial Black"/>
                <a:cs typeface="Arial Black"/>
              </a:rPr>
              <a:t>Консоль</a:t>
            </a:r>
            <a:r>
              <a:rPr sz="18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и</a:t>
            </a:r>
            <a:r>
              <a:rPr sz="18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 Black"/>
                <a:cs typeface="Arial Black"/>
              </a:rPr>
              <a:t>терминал.</a:t>
            </a:r>
            <a:r>
              <a:rPr sz="18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 Black"/>
                <a:cs typeface="Arial Black"/>
              </a:rPr>
              <a:t>Консоль</a:t>
            </a:r>
            <a:r>
              <a:rPr sz="18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 Black"/>
                <a:cs typeface="Arial Black"/>
              </a:rPr>
              <a:t>позволяет</a:t>
            </a:r>
            <a:r>
              <a:rPr sz="18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 Black"/>
                <a:cs typeface="Arial Black"/>
              </a:rPr>
              <a:t>управлять</a:t>
            </a:r>
            <a:r>
              <a:rPr sz="18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 Black"/>
                <a:cs typeface="Arial Black"/>
              </a:rPr>
              <a:t>операционной </a:t>
            </a:r>
            <a:r>
              <a:rPr sz="1800" spc="-90" dirty="0">
                <a:solidFill>
                  <a:srgbClr val="FFFFFF"/>
                </a:solidFill>
                <a:latin typeface="Arial Black"/>
                <a:cs typeface="Arial Black"/>
              </a:rPr>
              <a:t>системой</a:t>
            </a:r>
            <a:r>
              <a:rPr sz="18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 Black"/>
                <a:cs typeface="Arial Black"/>
              </a:rPr>
              <a:t>через</a:t>
            </a:r>
            <a:r>
              <a:rPr sz="18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ввод</a:t>
            </a:r>
            <a:r>
              <a:rPr sz="18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 Black"/>
                <a:cs typeface="Arial Black"/>
              </a:rPr>
              <a:t>текста.</a:t>
            </a:r>
            <a:r>
              <a:rPr sz="18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Arial Black"/>
                <a:cs typeface="Arial Black"/>
              </a:rPr>
              <a:t>Там</a:t>
            </a:r>
            <a:r>
              <a:rPr sz="18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 Black"/>
                <a:cs typeface="Arial Black"/>
              </a:rPr>
              <a:t>же</a:t>
            </a:r>
            <a:r>
              <a:rPr sz="18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 Black"/>
                <a:cs typeface="Arial Black"/>
              </a:rPr>
              <a:t>высвечиваются</a:t>
            </a:r>
            <a:r>
              <a:rPr sz="18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Black"/>
                <a:cs typeface="Arial Black"/>
              </a:rPr>
              <a:t>ответы</a:t>
            </a:r>
            <a:r>
              <a:rPr sz="18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Black"/>
                <a:cs typeface="Arial Black"/>
              </a:rPr>
              <a:t>ОС. </a:t>
            </a:r>
            <a:r>
              <a:rPr sz="1800" spc="-105" dirty="0">
                <a:solidFill>
                  <a:srgbClr val="FFFFFF"/>
                </a:solidFill>
                <a:latin typeface="Arial Black"/>
                <a:cs typeface="Arial Black"/>
              </a:rPr>
              <a:t>Терминал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—</a:t>
            </a:r>
            <a:r>
              <a:rPr sz="18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Arial Black"/>
                <a:cs typeface="Arial Black"/>
              </a:rPr>
              <a:t>это</a:t>
            </a:r>
            <a:r>
              <a:rPr sz="18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 Black"/>
                <a:cs typeface="Arial Black"/>
              </a:rPr>
              <a:t>современный</a:t>
            </a:r>
            <a:r>
              <a:rPr sz="18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 Black"/>
                <a:cs typeface="Arial Black"/>
              </a:rPr>
              <a:t>аналог консоли,</a:t>
            </a:r>
            <a:r>
              <a:rPr sz="18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 Black"/>
                <a:cs typeface="Arial Black"/>
              </a:rPr>
              <a:t>он</a:t>
            </a:r>
            <a:r>
              <a:rPr sz="18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 Black"/>
                <a:cs typeface="Arial Black"/>
              </a:rPr>
              <a:t>отображается</a:t>
            </a:r>
            <a:r>
              <a:rPr sz="18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 Black"/>
                <a:cs typeface="Arial Black"/>
              </a:rPr>
              <a:t>в </a:t>
            </a:r>
            <a:r>
              <a:rPr sz="1800" spc="-20" dirty="0">
                <a:solidFill>
                  <a:srgbClr val="FFFFFF"/>
                </a:solidFill>
                <a:latin typeface="Arial Black"/>
                <a:cs typeface="Arial Black"/>
              </a:rPr>
              <a:t>виде</a:t>
            </a:r>
            <a:r>
              <a:rPr sz="180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 Black"/>
                <a:cs typeface="Arial Black"/>
              </a:rPr>
              <a:t>окна</a:t>
            </a:r>
            <a:r>
              <a:rPr sz="180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Arial Black"/>
                <a:cs typeface="Arial Black"/>
              </a:rPr>
              <a:t>на</a:t>
            </a:r>
            <a:r>
              <a:rPr sz="180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Arial Black"/>
                <a:cs typeface="Arial Black"/>
              </a:rPr>
              <a:t>фоне</a:t>
            </a:r>
            <a:r>
              <a:rPr sz="180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 Black"/>
                <a:cs typeface="Arial Black"/>
              </a:rPr>
              <a:t>рабочего</a:t>
            </a:r>
            <a:r>
              <a:rPr sz="180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стола.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49" y="1242497"/>
            <a:ext cx="123825" cy="123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49" y="3718997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3907" y="986586"/>
            <a:ext cx="7780655" cy="497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2800" spc="-110" dirty="0">
                <a:solidFill>
                  <a:srgbClr val="FFFFFF"/>
                </a:solidFill>
                <a:latin typeface="Arial Black"/>
                <a:cs typeface="Arial Black"/>
              </a:rPr>
              <a:t>Требование</a:t>
            </a:r>
            <a:r>
              <a:rPr sz="28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 Black"/>
                <a:cs typeface="Arial Black"/>
              </a:rPr>
              <a:t>прав</a:t>
            </a:r>
            <a:r>
              <a:rPr sz="28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Arial Black"/>
                <a:cs typeface="Arial Black"/>
              </a:rPr>
              <a:t>доступа</a:t>
            </a:r>
            <a:r>
              <a:rPr sz="28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Arial Black"/>
                <a:cs typeface="Arial Black"/>
              </a:rPr>
              <a:t>к</a:t>
            </a:r>
            <a:r>
              <a:rPr sz="28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Arial Black"/>
                <a:cs typeface="Arial Black"/>
              </a:rPr>
              <a:t>файлам</a:t>
            </a:r>
            <a:r>
              <a:rPr sz="28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 Black"/>
                <a:cs typeface="Arial Black"/>
              </a:rPr>
              <a:t>для </a:t>
            </a:r>
            <a:r>
              <a:rPr sz="2800" spc="-45" dirty="0">
                <a:solidFill>
                  <a:srgbClr val="FFFFFF"/>
                </a:solidFill>
                <a:latin typeface="Arial Black"/>
                <a:cs typeface="Arial Black"/>
              </a:rPr>
              <a:t>работы</a:t>
            </a:r>
            <a:r>
              <a:rPr sz="2800" spc="-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 Black"/>
                <a:cs typeface="Arial Black"/>
              </a:rPr>
              <a:t>части</a:t>
            </a:r>
            <a:r>
              <a:rPr sz="2800" spc="-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 Black"/>
                <a:cs typeface="Arial Black"/>
              </a:rPr>
              <a:t>программ.</a:t>
            </a:r>
            <a:r>
              <a:rPr sz="2800" spc="-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 Black"/>
                <a:cs typeface="Arial Black"/>
              </a:rPr>
              <a:t>Для </a:t>
            </a:r>
            <a:r>
              <a:rPr sz="2800" spc="-75" dirty="0">
                <a:solidFill>
                  <a:srgbClr val="FFFFFF"/>
                </a:solidFill>
                <a:latin typeface="Arial Black"/>
                <a:cs typeface="Arial Black"/>
              </a:rPr>
              <a:t>пользователя</a:t>
            </a:r>
            <a:r>
              <a:rPr sz="28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 Black"/>
                <a:cs typeface="Arial Black"/>
              </a:rPr>
              <a:t>это</a:t>
            </a:r>
            <a:r>
              <a:rPr sz="28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Arial Black"/>
                <a:cs typeface="Arial Black"/>
              </a:rPr>
              <a:t>значит,</a:t>
            </a:r>
            <a:r>
              <a:rPr sz="28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Arial Black"/>
                <a:cs typeface="Arial Black"/>
              </a:rPr>
              <a:t>что</a:t>
            </a:r>
            <a:r>
              <a:rPr sz="28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Black"/>
                <a:cs typeface="Arial Black"/>
              </a:rPr>
              <a:t>придется </a:t>
            </a:r>
            <a:r>
              <a:rPr sz="2800" spc="70" dirty="0">
                <a:solidFill>
                  <a:srgbClr val="FFFFFF"/>
                </a:solidFill>
                <a:latin typeface="Arial Black"/>
                <a:cs typeface="Arial Black"/>
              </a:rPr>
              <a:t>вводить</a:t>
            </a:r>
            <a:r>
              <a:rPr sz="28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Arial Black"/>
                <a:cs typeface="Arial Black"/>
              </a:rPr>
              <a:t>пароль</a:t>
            </a:r>
            <a:r>
              <a:rPr sz="28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 Black"/>
                <a:cs typeface="Arial Black"/>
              </a:rPr>
              <a:t>по</a:t>
            </a:r>
            <a:r>
              <a:rPr sz="28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Arial Black"/>
                <a:cs typeface="Arial Black"/>
              </a:rPr>
              <a:t>несколько</a:t>
            </a:r>
            <a:r>
              <a:rPr sz="28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200" dirty="0">
                <a:solidFill>
                  <a:srgbClr val="FFFFFF"/>
                </a:solidFill>
                <a:latin typeface="Arial Black"/>
                <a:cs typeface="Arial Black"/>
              </a:rPr>
              <a:t>раз</a:t>
            </a:r>
            <a:r>
              <a:rPr sz="28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Arial Black"/>
                <a:cs typeface="Arial Black"/>
              </a:rPr>
              <a:t>в </a:t>
            </a:r>
            <a:r>
              <a:rPr sz="2800" spc="-10" dirty="0">
                <a:solidFill>
                  <a:srgbClr val="FFFFFF"/>
                </a:solidFill>
                <a:latin typeface="Arial Black"/>
                <a:cs typeface="Arial Black"/>
              </a:rPr>
              <a:t>сутки.</a:t>
            </a:r>
            <a:endParaRPr sz="2800">
              <a:latin typeface="Arial Black"/>
              <a:cs typeface="Arial Black"/>
            </a:endParaRPr>
          </a:p>
          <a:p>
            <a:pPr marL="124460" marR="116839" algn="ctr">
              <a:lnSpc>
                <a:spcPct val="116100"/>
              </a:lnSpc>
            </a:pPr>
            <a:r>
              <a:rPr sz="2800" spc="-85" dirty="0">
                <a:solidFill>
                  <a:srgbClr val="FFFFFF"/>
                </a:solidFill>
                <a:latin typeface="Arial Black"/>
                <a:cs typeface="Arial Black"/>
              </a:rPr>
              <a:t>Малое</a:t>
            </a:r>
            <a:r>
              <a:rPr sz="28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 Black"/>
                <a:cs typeface="Arial Black"/>
              </a:rPr>
              <a:t>количество</a:t>
            </a:r>
            <a:r>
              <a:rPr sz="28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 Black"/>
                <a:cs typeface="Arial Black"/>
              </a:rPr>
              <a:t>совместимых</a:t>
            </a:r>
            <a:r>
              <a:rPr sz="28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 Black"/>
                <a:cs typeface="Arial Black"/>
              </a:rPr>
              <a:t>игр</a:t>
            </a:r>
            <a:r>
              <a:rPr sz="28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 Black"/>
                <a:cs typeface="Arial Black"/>
              </a:rPr>
              <a:t>и </a:t>
            </a:r>
            <a:r>
              <a:rPr sz="2800" spc="-60" dirty="0">
                <a:solidFill>
                  <a:srgbClr val="FFFFFF"/>
                </a:solidFill>
                <a:latin typeface="Arial Black"/>
                <a:cs typeface="Arial Black"/>
              </a:rPr>
              <a:t>программ</a:t>
            </a:r>
            <a:r>
              <a:rPr sz="28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 Black"/>
                <a:cs typeface="Arial Black"/>
              </a:rPr>
              <a:t>(по</a:t>
            </a:r>
            <a:r>
              <a:rPr sz="28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Arial Black"/>
                <a:cs typeface="Arial Black"/>
              </a:rPr>
              <a:t>сравнению</a:t>
            </a:r>
            <a:r>
              <a:rPr sz="28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355" dirty="0">
                <a:solidFill>
                  <a:srgbClr val="FFFFFF"/>
                </a:solidFill>
                <a:latin typeface="Arial Black"/>
                <a:cs typeface="Arial Black"/>
              </a:rPr>
              <a:t>с</a:t>
            </a:r>
            <a:r>
              <a:rPr sz="28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Black"/>
                <a:cs typeface="Arial Black"/>
              </a:rPr>
              <a:t>Windows).</a:t>
            </a:r>
            <a:endParaRPr sz="2800">
              <a:latin typeface="Arial Black"/>
              <a:cs typeface="Arial Black"/>
            </a:endParaRPr>
          </a:p>
          <a:p>
            <a:pPr marL="134620" marR="127000" algn="ctr">
              <a:lnSpc>
                <a:spcPct val="116100"/>
              </a:lnSpc>
            </a:pPr>
            <a:r>
              <a:rPr sz="2800" spc="-105" dirty="0">
                <a:solidFill>
                  <a:srgbClr val="FFFFFF"/>
                </a:solidFill>
                <a:latin typeface="Arial Black"/>
                <a:cs typeface="Arial Black"/>
              </a:rPr>
              <a:t>Сегодня</a:t>
            </a:r>
            <a:r>
              <a:rPr sz="28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 Black"/>
                <a:cs typeface="Arial Black"/>
              </a:rPr>
              <a:t>это</a:t>
            </a:r>
            <a:r>
              <a:rPr sz="28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Arial Black"/>
                <a:cs typeface="Arial Black"/>
              </a:rPr>
              <a:t>одна</a:t>
            </a:r>
            <a:r>
              <a:rPr sz="28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FFFFFF"/>
                </a:solidFill>
                <a:latin typeface="Arial Black"/>
                <a:cs typeface="Arial Black"/>
              </a:rPr>
              <a:t>из</a:t>
            </a:r>
            <a:r>
              <a:rPr sz="28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Arial Black"/>
                <a:cs typeface="Arial Black"/>
              </a:rPr>
              <a:t>основных</a:t>
            </a:r>
            <a:r>
              <a:rPr sz="28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Black"/>
                <a:cs typeface="Arial Black"/>
              </a:rPr>
              <a:t>причин, </a:t>
            </a:r>
            <a:r>
              <a:rPr sz="2800" spc="-50" dirty="0">
                <a:solidFill>
                  <a:srgbClr val="FFFFFF"/>
                </a:solidFill>
                <a:latin typeface="Arial Black"/>
                <a:cs typeface="Arial Black"/>
              </a:rPr>
              <a:t>почему</a:t>
            </a:r>
            <a:r>
              <a:rPr sz="28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 Black"/>
                <a:cs typeface="Arial Black"/>
              </a:rPr>
              <a:t>пользователи</a:t>
            </a:r>
            <a:r>
              <a:rPr sz="28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155" dirty="0">
                <a:solidFill>
                  <a:srgbClr val="FFFFFF"/>
                </a:solidFill>
                <a:latin typeface="Arial Black"/>
                <a:cs typeface="Arial Black"/>
              </a:rPr>
              <a:t>не</a:t>
            </a:r>
            <a:r>
              <a:rPr sz="28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 Black"/>
                <a:cs typeface="Arial Black"/>
              </a:rPr>
              <a:t>переходят</a:t>
            </a:r>
            <a:r>
              <a:rPr sz="28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 Black"/>
                <a:cs typeface="Arial Black"/>
              </a:rPr>
              <a:t>на </a:t>
            </a:r>
            <a:r>
              <a:rPr sz="2800" spc="-10" dirty="0">
                <a:solidFill>
                  <a:srgbClr val="FFFFFF"/>
                </a:solidFill>
                <a:latin typeface="Arial Black"/>
                <a:cs typeface="Arial Black"/>
              </a:rPr>
              <a:t>Linux.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953500" cy="7505700"/>
          </a:xfrm>
          <a:custGeom>
            <a:avLst/>
            <a:gdLst/>
            <a:ahLst/>
            <a:cxnLst/>
            <a:rect l="l" t="t" r="r" b="b"/>
            <a:pathLst>
              <a:path w="8953500" h="7505700">
                <a:moveTo>
                  <a:pt x="8953499" y="7505699"/>
                </a:moveTo>
                <a:lnTo>
                  <a:pt x="0" y="7505699"/>
                </a:lnTo>
                <a:lnTo>
                  <a:pt x="0" y="0"/>
                </a:lnTo>
                <a:lnTo>
                  <a:pt x="8953499" y="0"/>
                </a:lnTo>
                <a:lnTo>
                  <a:pt x="8953499" y="7505699"/>
                </a:lnTo>
                <a:close/>
              </a:path>
            </a:pathLst>
          </a:custGeom>
          <a:solidFill>
            <a:srgbClr val="61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7413" y="1706296"/>
            <a:ext cx="7495540" cy="431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100"/>
              </a:spcBef>
            </a:pPr>
            <a:r>
              <a:rPr sz="2700" spc="-70" dirty="0">
                <a:latin typeface="Arial Black"/>
                <a:cs typeface="Arial Black"/>
              </a:rPr>
              <a:t>Windows</a:t>
            </a:r>
            <a:r>
              <a:rPr sz="2700" spc="-185" dirty="0">
                <a:latin typeface="Arial Black"/>
                <a:cs typeface="Arial Black"/>
              </a:rPr>
              <a:t> </a:t>
            </a:r>
            <a:r>
              <a:rPr sz="2700" dirty="0">
                <a:latin typeface="Arial Black"/>
                <a:cs typeface="Arial Black"/>
              </a:rPr>
              <a:t>—</a:t>
            </a:r>
            <a:r>
              <a:rPr sz="2700" spc="-180" dirty="0">
                <a:latin typeface="Arial Black"/>
                <a:cs typeface="Arial Black"/>
              </a:rPr>
              <a:t> </a:t>
            </a:r>
            <a:r>
              <a:rPr sz="2700" spc="-60" dirty="0">
                <a:latin typeface="Arial Black"/>
                <a:cs typeface="Arial Black"/>
              </a:rPr>
              <a:t>группа</a:t>
            </a:r>
            <a:r>
              <a:rPr sz="2700" spc="-180" dirty="0">
                <a:latin typeface="Arial Black"/>
                <a:cs typeface="Arial Black"/>
              </a:rPr>
              <a:t> </a:t>
            </a:r>
            <a:r>
              <a:rPr sz="2700" spc="-10" dirty="0">
                <a:latin typeface="Arial Black"/>
                <a:cs typeface="Arial Black"/>
              </a:rPr>
              <a:t>семейств </a:t>
            </a:r>
            <a:r>
              <a:rPr sz="2700" spc="-65" dirty="0">
                <a:latin typeface="Arial Black"/>
                <a:cs typeface="Arial Black"/>
              </a:rPr>
              <a:t>коммерческих</a:t>
            </a:r>
            <a:r>
              <a:rPr sz="2700" spc="-120" dirty="0">
                <a:latin typeface="Arial Black"/>
                <a:cs typeface="Arial Black"/>
              </a:rPr>
              <a:t> </a:t>
            </a:r>
            <a:r>
              <a:rPr sz="2700" spc="-10" dirty="0">
                <a:latin typeface="Arial Black"/>
                <a:cs typeface="Arial Black"/>
              </a:rPr>
              <a:t>проприетарных </a:t>
            </a:r>
            <a:r>
              <a:rPr sz="2700" spc="-80" dirty="0">
                <a:latin typeface="Arial Black"/>
                <a:cs typeface="Arial Black"/>
              </a:rPr>
              <a:t>операционных</a:t>
            </a:r>
            <a:r>
              <a:rPr sz="2700" spc="-155" dirty="0">
                <a:latin typeface="Arial Black"/>
                <a:cs typeface="Arial Black"/>
              </a:rPr>
              <a:t> </a:t>
            </a:r>
            <a:r>
              <a:rPr sz="2700" spc="-100" dirty="0">
                <a:latin typeface="Arial Black"/>
                <a:cs typeface="Arial Black"/>
              </a:rPr>
              <a:t>систем</a:t>
            </a:r>
            <a:r>
              <a:rPr sz="2700" spc="-155" dirty="0">
                <a:latin typeface="Arial Black"/>
                <a:cs typeface="Arial Black"/>
              </a:rPr>
              <a:t> </a:t>
            </a:r>
            <a:r>
              <a:rPr sz="2700" spc="-10" dirty="0">
                <a:latin typeface="Arial Black"/>
                <a:cs typeface="Arial Black"/>
              </a:rPr>
              <a:t>корпорации </a:t>
            </a:r>
            <a:r>
              <a:rPr sz="2700" spc="-75" dirty="0">
                <a:latin typeface="Arial Black"/>
                <a:cs typeface="Arial Black"/>
              </a:rPr>
              <a:t>Microsoft,</a:t>
            </a:r>
            <a:r>
              <a:rPr sz="2700" spc="-145" dirty="0">
                <a:latin typeface="Arial Black"/>
                <a:cs typeface="Arial Black"/>
              </a:rPr>
              <a:t> </a:t>
            </a:r>
            <a:r>
              <a:rPr sz="2700" spc="-60" dirty="0">
                <a:latin typeface="Arial Black"/>
                <a:cs typeface="Arial Black"/>
              </a:rPr>
              <a:t>ориентированных</a:t>
            </a:r>
            <a:r>
              <a:rPr sz="2700" spc="-140" dirty="0">
                <a:latin typeface="Arial Black"/>
                <a:cs typeface="Arial Black"/>
              </a:rPr>
              <a:t> </a:t>
            </a:r>
            <a:r>
              <a:rPr sz="2700" spc="-25" dirty="0">
                <a:latin typeface="Arial Black"/>
                <a:cs typeface="Arial Black"/>
              </a:rPr>
              <a:t>на </a:t>
            </a:r>
            <a:r>
              <a:rPr sz="2700" spc="-70" dirty="0">
                <a:latin typeface="Arial Black"/>
                <a:cs typeface="Arial Black"/>
              </a:rPr>
              <a:t>управление</a:t>
            </a:r>
            <a:r>
              <a:rPr sz="2700" spc="-180" dirty="0">
                <a:latin typeface="Arial Black"/>
                <a:cs typeface="Arial Black"/>
              </a:rPr>
              <a:t> </a:t>
            </a:r>
            <a:r>
              <a:rPr sz="2700" spc="-360" dirty="0">
                <a:latin typeface="Arial Black"/>
                <a:cs typeface="Arial Black"/>
              </a:rPr>
              <a:t>с</a:t>
            </a:r>
            <a:r>
              <a:rPr sz="2700" spc="-175" dirty="0">
                <a:latin typeface="Arial Black"/>
                <a:cs typeface="Arial Black"/>
              </a:rPr>
              <a:t> </a:t>
            </a:r>
            <a:r>
              <a:rPr sz="2700" spc="-40" dirty="0">
                <a:latin typeface="Arial Black"/>
                <a:cs typeface="Arial Black"/>
              </a:rPr>
              <a:t>помощью</a:t>
            </a:r>
            <a:r>
              <a:rPr sz="2700" spc="-175" dirty="0">
                <a:latin typeface="Arial Black"/>
                <a:cs typeface="Arial Black"/>
              </a:rPr>
              <a:t> </a:t>
            </a:r>
            <a:r>
              <a:rPr sz="2700" spc="-10" dirty="0">
                <a:latin typeface="Arial Black"/>
                <a:cs typeface="Arial Black"/>
              </a:rPr>
              <a:t>графического </a:t>
            </a:r>
            <a:r>
              <a:rPr sz="2700" spc="-120" dirty="0">
                <a:latin typeface="Arial Black"/>
                <a:cs typeface="Arial Black"/>
              </a:rPr>
              <a:t>интерфейса.</a:t>
            </a:r>
            <a:r>
              <a:rPr sz="2700" spc="-170" dirty="0">
                <a:latin typeface="Arial Black"/>
                <a:cs typeface="Arial Black"/>
              </a:rPr>
              <a:t> </a:t>
            </a:r>
            <a:r>
              <a:rPr sz="2700" spc="-145" dirty="0">
                <a:latin typeface="Arial Black"/>
                <a:cs typeface="Arial Black"/>
              </a:rPr>
              <a:t>MS-</a:t>
            </a:r>
            <a:r>
              <a:rPr sz="2700" spc="-220" dirty="0">
                <a:latin typeface="Arial Black"/>
                <a:cs typeface="Arial Black"/>
              </a:rPr>
              <a:t>DOS</a:t>
            </a:r>
            <a:r>
              <a:rPr sz="2700" spc="-170" dirty="0">
                <a:latin typeface="Arial Black"/>
                <a:cs typeface="Arial Black"/>
              </a:rPr>
              <a:t> </a:t>
            </a:r>
            <a:r>
              <a:rPr sz="2700" dirty="0">
                <a:latin typeface="Arial Black"/>
                <a:cs typeface="Arial Black"/>
              </a:rPr>
              <a:t>—</a:t>
            </a:r>
            <a:r>
              <a:rPr sz="2700" spc="-165" dirty="0">
                <a:latin typeface="Arial Black"/>
                <a:cs typeface="Arial Black"/>
              </a:rPr>
              <a:t> </a:t>
            </a:r>
            <a:r>
              <a:rPr sz="2700" spc="-10" dirty="0">
                <a:latin typeface="Arial Black"/>
                <a:cs typeface="Arial Black"/>
              </a:rPr>
              <a:t>является </a:t>
            </a:r>
            <a:r>
              <a:rPr sz="2700" spc="-35" dirty="0">
                <a:latin typeface="Arial Black"/>
                <a:cs typeface="Arial Black"/>
              </a:rPr>
              <a:t>прародителем</a:t>
            </a:r>
            <a:r>
              <a:rPr sz="2700" spc="-150" dirty="0">
                <a:latin typeface="Arial Black"/>
                <a:cs typeface="Arial Black"/>
              </a:rPr>
              <a:t> </a:t>
            </a:r>
            <a:r>
              <a:rPr sz="2700" spc="-80" dirty="0">
                <a:latin typeface="Arial Black"/>
                <a:cs typeface="Arial Black"/>
              </a:rPr>
              <a:t>Windows.</a:t>
            </a:r>
            <a:r>
              <a:rPr sz="2700" spc="-145" dirty="0">
                <a:latin typeface="Arial Black"/>
                <a:cs typeface="Arial Black"/>
              </a:rPr>
              <a:t> </a:t>
            </a:r>
            <a:r>
              <a:rPr sz="2700" spc="-10" dirty="0">
                <a:latin typeface="Arial Black"/>
                <a:cs typeface="Arial Black"/>
              </a:rPr>
              <a:t>Каждое </a:t>
            </a:r>
            <a:r>
              <a:rPr sz="2700" spc="-80" dirty="0">
                <a:latin typeface="Arial Black"/>
                <a:cs typeface="Arial Black"/>
              </a:rPr>
              <a:t>семейство</a:t>
            </a:r>
            <a:r>
              <a:rPr sz="2700" spc="-160" dirty="0">
                <a:latin typeface="Arial Black"/>
                <a:cs typeface="Arial Black"/>
              </a:rPr>
              <a:t> </a:t>
            </a:r>
            <a:r>
              <a:rPr sz="2700" spc="-45" dirty="0">
                <a:latin typeface="Arial Black"/>
                <a:cs typeface="Arial Black"/>
              </a:rPr>
              <a:t>обслуживает</a:t>
            </a:r>
            <a:r>
              <a:rPr sz="2700" spc="-150" dirty="0">
                <a:latin typeface="Arial Black"/>
                <a:cs typeface="Arial Black"/>
              </a:rPr>
              <a:t> </a:t>
            </a:r>
            <a:r>
              <a:rPr sz="2700" spc="-50" dirty="0">
                <a:latin typeface="Arial Black"/>
                <a:cs typeface="Arial Black"/>
              </a:rPr>
              <a:t>определённый </a:t>
            </a:r>
            <a:r>
              <a:rPr sz="2700" spc="-65" dirty="0">
                <a:latin typeface="Arial Black"/>
                <a:cs typeface="Arial Black"/>
              </a:rPr>
              <a:t>сектор</a:t>
            </a:r>
            <a:r>
              <a:rPr sz="2700" spc="-165" dirty="0">
                <a:latin typeface="Arial Black"/>
                <a:cs typeface="Arial Black"/>
              </a:rPr>
              <a:t> </a:t>
            </a:r>
            <a:r>
              <a:rPr sz="2700" spc="-50" dirty="0">
                <a:latin typeface="Arial Black"/>
                <a:cs typeface="Arial Black"/>
              </a:rPr>
              <a:t>компьютерной</a:t>
            </a:r>
            <a:r>
              <a:rPr sz="2700" spc="-160" dirty="0">
                <a:latin typeface="Arial Black"/>
                <a:cs typeface="Arial Black"/>
              </a:rPr>
              <a:t> </a:t>
            </a:r>
            <a:r>
              <a:rPr sz="2700" spc="-10" dirty="0">
                <a:latin typeface="Arial Black"/>
                <a:cs typeface="Arial Black"/>
              </a:rPr>
              <a:t>индустрии</a:t>
            </a:r>
            <a:endParaRPr sz="27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82" y="265110"/>
            <a:ext cx="1628774" cy="12096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214" rIns="0" bIns="0" rtlCol="0">
            <a:spAutoFit/>
          </a:bodyPr>
          <a:lstStyle/>
          <a:p>
            <a:pPr marL="2237740">
              <a:lnSpc>
                <a:spcPct val="100000"/>
              </a:lnSpc>
              <a:spcBef>
                <a:spcPts val="100"/>
              </a:spcBef>
            </a:pPr>
            <a:r>
              <a:rPr sz="6400" spc="-475" dirty="0">
                <a:latin typeface="Tahoma"/>
                <a:cs typeface="Tahoma"/>
              </a:rPr>
              <a:t>Windows</a:t>
            </a:r>
            <a:endParaRPr sz="6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953500" cy="7505700"/>
          </a:xfrm>
          <a:custGeom>
            <a:avLst/>
            <a:gdLst/>
            <a:ahLst/>
            <a:cxnLst/>
            <a:rect l="l" t="t" r="r" b="b"/>
            <a:pathLst>
              <a:path w="8953500" h="7505700">
                <a:moveTo>
                  <a:pt x="8953499" y="7505699"/>
                </a:moveTo>
                <a:lnTo>
                  <a:pt x="0" y="7505699"/>
                </a:lnTo>
                <a:lnTo>
                  <a:pt x="0" y="0"/>
                </a:lnTo>
                <a:lnTo>
                  <a:pt x="8953499" y="0"/>
                </a:lnTo>
                <a:lnTo>
                  <a:pt x="8953499" y="7505699"/>
                </a:lnTo>
                <a:close/>
              </a:path>
            </a:pathLst>
          </a:custGeom>
          <a:solidFill>
            <a:srgbClr val="61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386" y="387912"/>
            <a:ext cx="8924925" cy="638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915" algn="ctr">
              <a:lnSpc>
                <a:spcPct val="114999"/>
              </a:lnSpc>
              <a:spcBef>
                <a:spcPts val="100"/>
              </a:spcBef>
            </a:pPr>
            <a:r>
              <a:rPr sz="2500" spc="-140" dirty="0">
                <a:latin typeface="Arial Black"/>
                <a:cs typeface="Arial Black"/>
              </a:rPr>
              <a:t>Windows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spc="-125" dirty="0">
                <a:latin typeface="Arial Black"/>
                <a:cs typeface="Arial Black"/>
              </a:rPr>
              <a:t>начинается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dirty="0">
                <a:latin typeface="Arial Black"/>
                <a:cs typeface="Arial Black"/>
              </a:rPr>
              <a:t>в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spc="-135" dirty="0">
                <a:latin typeface="Arial Black"/>
                <a:cs typeface="Arial Black"/>
              </a:rPr>
              <a:t>ноябре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spc="-254" dirty="0">
                <a:latin typeface="Arial Black"/>
                <a:cs typeface="Arial Black"/>
              </a:rPr>
              <a:t>1985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spc="-105" dirty="0">
                <a:latin typeface="Arial Black"/>
                <a:cs typeface="Arial Black"/>
              </a:rPr>
              <a:t>года,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spc="-10" dirty="0">
                <a:latin typeface="Arial Black"/>
                <a:cs typeface="Arial Black"/>
              </a:rPr>
              <a:t>когда </a:t>
            </a:r>
            <a:r>
              <a:rPr sz="2500" spc="-110" dirty="0">
                <a:latin typeface="Arial Black"/>
                <a:cs typeface="Arial Black"/>
              </a:rPr>
              <a:t>появилась</a:t>
            </a:r>
            <a:r>
              <a:rPr sz="2500" spc="-170" dirty="0">
                <a:latin typeface="Arial Black"/>
                <a:cs typeface="Arial Black"/>
              </a:rPr>
              <a:t> </a:t>
            </a:r>
            <a:r>
              <a:rPr sz="2500" spc="-95" dirty="0">
                <a:latin typeface="Arial Black"/>
                <a:cs typeface="Arial Black"/>
              </a:rPr>
              <a:t>первая</a:t>
            </a:r>
            <a:r>
              <a:rPr sz="2500" spc="-170" dirty="0">
                <a:latin typeface="Arial Black"/>
                <a:cs typeface="Arial Black"/>
              </a:rPr>
              <a:t> </a:t>
            </a:r>
            <a:r>
              <a:rPr sz="2500" spc="-120" dirty="0">
                <a:latin typeface="Arial Black"/>
                <a:cs typeface="Arial Black"/>
              </a:rPr>
              <a:t>версия</a:t>
            </a:r>
            <a:r>
              <a:rPr sz="2500" spc="-170" dirty="0">
                <a:latin typeface="Arial Black"/>
                <a:cs typeface="Arial Black"/>
              </a:rPr>
              <a:t> </a:t>
            </a:r>
            <a:r>
              <a:rPr sz="2500" spc="-150" dirty="0">
                <a:latin typeface="Arial Black"/>
                <a:cs typeface="Arial Black"/>
              </a:rPr>
              <a:t>системы</a:t>
            </a:r>
            <a:r>
              <a:rPr sz="2500" spc="-170" dirty="0">
                <a:latin typeface="Arial Black"/>
                <a:cs typeface="Arial Black"/>
              </a:rPr>
              <a:t> </a:t>
            </a:r>
            <a:r>
              <a:rPr sz="2500" spc="-140" dirty="0">
                <a:latin typeface="Arial Black"/>
                <a:cs typeface="Arial Black"/>
              </a:rPr>
              <a:t>Windows</a:t>
            </a:r>
            <a:r>
              <a:rPr sz="2500" spc="-165" dirty="0">
                <a:latin typeface="Arial Black"/>
                <a:cs typeface="Arial Black"/>
              </a:rPr>
              <a:t> </a:t>
            </a:r>
            <a:r>
              <a:rPr sz="2500" spc="-190" dirty="0">
                <a:latin typeface="Arial Black"/>
                <a:cs typeface="Arial Black"/>
              </a:rPr>
              <a:t>1.0.</a:t>
            </a:r>
            <a:r>
              <a:rPr sz="2500" spc="-170" dirty="0">
                <a:latin typeface="Arial Black"/>
                <a:cs typeface="Arial Black"/>
              </a:rPr>
              <a:t> </a:t>
            </a:r>
            <a:r>
              <a:rPr sz="2500" spc="-25" dirty="0">
                <a:latin typeface="Arial Black"/>
                <a:cs typeface="Arial Black"/>
              </a:rPr>
              <a:t>Она </a:t>
            </a:r>
            <a:r>
              <a:rPr sz="2500" spc="-120" dirty="0">
                <a:latin typeface="Arial Black"/>
                <a:cs typeface="Arial Black"/>
              </a:rPr>
              <a:t>представляла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spc="-145" dirty="0">
                <a:latin typeface="Arial Black"/>
                <a:cs typeface="Arial Black"/>
              </a:rPr>
              <a:t>собой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spc="-130" dirty="0">
                <a:latin typeface="Arial Black"/>
                <a:cs typeface="Arial Black"/>
              </a:rPr>
              <a:t>набор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spc="-90" dirty="0">
                <a:latin typeface="Arial Black"/>
                <a:cs typeface="Arial Black"/>
              </a:rPr>
              <a:t>программ,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spc="-75" dirty="0">
                <a:latin typeface="Arial Black"/>
                <a:cs typeface="Arial Black"/>
              </a:rPr>
              <a:t>расширяющих </a:t>
            </a:r>
            <a:r>
              <a:rPr sz="2500" spc="-114" dirty="0">
                <a:latin typeface="Arial Black"/>
                <a:cs typeface="Arial Black"/>
              </a:rPr>
              <a:t>возможности</a:t>
            </a:r>
            <a:r>
              <a:rPr sz="2500" spc="-135" dirty="0">
                <a:latin typeface="Arial Black"/>
                <a:cs typeface="Arial Black"/>
              </a:rPr>
              <a:t> </a:t>
            </a:r>
            <a:r>
              <a:rPr sz="2500" spc="-125" dirty="0">
                <a:latin typeface="Arial Black"/>
                <a:cs typeface="Arial Black"/>
              </a:rPr>
              <a:t>существующих</a:t>
            </a:r>
            <a:r>
              <a:rPr sz="2500" spc="-135" dirty="0">
                <a:latin typeface="Arial Black"/>
                <a:cs typeface="Arial Black"/>
              </a:rPr>
              <a:t> </a:t>
            </a:r>
            <a:r>
              <a:rPr sz="2500" spc="-125" dirty="0">
                <a:latin typeface="Arial Black"/>
                <a:cs typeface="Arial Black"/>
              </a:rPr>
              <a:t>операционных</a:t>
            </a:r>
            <a:r>
              <a:rPr sz="2500" spc="-130" dirty="0">
                <a:latin typeface="Arial Black"/>
                <a:cs typeface="Arial Black"/>
              </a:rPr>
              <a:t> </a:t>
            </a:r>
            <a:r>
              <a:rPr sz="2500" spc="-10" dirty="0">
                <a:latin typeface="Arial Black"/>
                <a:cs typeface="Arial Black"/>
              </a:rPr>
              <a:t>систем </a:t>
            </a:r>
            <a:r>
              <a:rPr sz="2500" spc="-95" dirty="0">
                <a:latin typeface="Arial Black"/>
                <a:cs typeface="Arial Black"/>
              </a:rPr>
              <a:t>для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spc="-110" dirty="0">
                <a:latin typeface="Arial Black"/>
                <a:cs typeface="Arial Black"/>
              </a:rPr>
              <a:t>большего</a:t>
            </a:r>
            <a:r>
              <a:rPr sz="2500" spc="-155" dirty="0">
                <a:latin typeface="Arial Black"/>
                <a:cs typeface="Arial Black"/>
              </a:rPr>
              <a:t> </a:t>
            </a:r>
            <a:r>
              <a:rPr sz="2500" spc="-100" dirty="0">
                <a:latin typeface="Arial Black"/>
                <a:cs typeface="Arial Black"/>
              </a:rPr>
              <a:t>удобства</a:t>
            </a:r>
            <a:r>
              <a:rPr sz="2500" spc="-155" dirty="0">
                <a:latin typeface="Arial Black"/>
                <a:cs typeface="Arial Black"/>
              </a:rPr>
              <a:t> </a:t>
            </a:r>
            <a:r>
              <a:rPr sz="2500" dirty="0">
                <a:latin typeface="Arial Black"/>
                <a:cs typeface="Arial Black"/>
              </a:rPr>
              <a:t>в</a:t>
            </a:r>
            <a:r>
              <a:rPr sz="2500" spc="-155" dirty="0">
                <a:latin typeface="Arial Black"/>
                <a:cs typeface="Arial Black"/>
              </a:rPr>
              <a:t> </a:t>
            </a:r>
            <a:r>
              <a:rPr sz="2500" spc="-110" dirty="0">
                <a:latin typeface="Arial Black"/>
                <a:cs typeface="Arial Black"/>
              </a:rPr>
              <a:t>работе.</a:t>
            </a:r>
            <a:r>
              <a:rPr sz="2500" spc="-155" dirty="0">
                <a:latin typeface="Arial Black"/>
                <a:cs typeface="Arial Black"/>
              </a:rPr>
              <a:t> </a:t>
            </a:r>
            <a:r>
              <a:rPr sz="2500" spc="-210" dirty="0">
                <a:latin typeface="Arial Black"/>
                <a:cs typeface="Arial Black"/>
              </a:rPr>
              <a:t>Через</a:t>
            </a:r>
            <a:r>
              <a:rPr sz="2500" spc="-155" dirty="0">
                <a:latin typeface="Arial Black"/>
                <a:cs typeface="Arial Black"/>
              </a:rPr>
              <a:t> </a:t>
            </a:r>
            <a:r>
              <a:rPr sz="2500" spc="-10" dirty="0">
                <a:latin typeface="Arial Black"/>
                <a:cs typeface="Arial Black"/>
              </a:rPr>
              <a:t>несколько </a:t>
            </a:r>
            <a:r>
              <a:rPr sz="2500" spc="-105" dirty="0">
                <a:latin typeface="Arial Black"/>
                <a:cs typeface="Arial Black"/>
              </a:rPr>
              <a:t>лет</a:t>
            </a:r>
            <a:r>
              <a:rPr sz="2500" spc="-165" dirty="0">
                <a:latin typeface="Arial Black"/>
                <a:cs typeface="Arial Black"/>
              </a:rPr>
              <a:t> </a:t>
            </a:r>
            <a:r>
              <a:rPr sz="2500" spc="-90" dirty="0">
                <a:latin typeface="Arial Black"/>
                <a:cs typeface="Arial Black"/>
              </a:rPr>
              <a:t>вышла</a:t>
            </a:r>
            <a:r>
              <a:rPr sz="2500" spc="-165" dirty="0">
                <a:latin typeface="Arial Black"/>
                <a:cs typeface="Arial Black"/>
              </a:rPr>
              <a:t> </a:t>
            </a:r>
            <a:r>
              <a:rPr sz="2500" spc="-60" dirty="0">
                <a:latin typeface="Arial Black"/>
                <a:cs typeface="Arial Black"/>
              </a:rPr>
              <a:t>вторая</a:t>
            </a:r>
            <a:r>
              <a:rPr sz="2500" spc="-165" dirty="0">
                <a:latin typeface="Arial Black"/>
                <a:cs typeface="Arial Black"/>
              </a:rPr>
              <a:t> </a:t>
            </a:r>
            <a:r>
              <a:rPr sz="2500" spc="-120" dirty="0">
                <a:latin typeface="Arial Black"/>
                <a:cs typeface="Arial Black"/>
              </a:rPr>
              <a:t>версия</a:t>
            </a:r>
            <a:r>
              <a:rPr sz="2500" spc="-165" dirty="0">
                <a:latin typeface="Arial Black"/>
                <a:cs typeface="Arial Black"/>
              </a:rPr>
              <a:t> </a:t>
            </a:r>
            <a:r>
              <a:rPr sz="2500" spc="-140" dirty="0">
                <a:latin typeface="Arial Black"/>
                <a:cs typeface="Arial Black"/>
              </a:rPr>
              <a:t>(Windows</a:t>
            </a:r>
            <a:r>
              <a:rPr sz="2500" spc="-165" dirty="0">
                <a:latin typeface="Arial Black"/>
                <a:cs typeface="Arial Black"/>
              </a:rPr>
              <a:t> </a:t>
            </a:r>
            <a:r>
              <a:rPr sz="2500" spc="-180" dirty="0">
                <a:latin typeface="Arial Black"/>
                <a:cs typeface="Arial Black"/>
              </a:rPr>
              <a:t>2.0),</a:t>
            </a:r>
            <a:r>
              <a:rPr sz="2500" spc="-165" dirty="0">
                <a:latin typeface="Arial Black"/>
                <a:cs typeface="Arial Black"/>
              </a:rPr>
              <a:t> </a:t>
            </a:r>
            <a:r>
              <a:rPr sz="2500" spc="-140" dirty="0">
                <a:latin typeface="Arial Black"/>
                <a:cs typeface="Arial Black"/>
              </a:rPr>
              <a:t>но</a:t>
            </a:r>
            <a:r>
              <a:rPr sz="2500" spc="-165" dirty="0">
                <a:latin typeface="Arial Black"/>
                <a:cs typeface="Arial Black"/>
              </a:rPr>
              <a:t> </a:t>
            </a:r>
            <a:r>
              <a:rPr sz="2500" spc="-10" dirty="0">
                <a:latin typeface="Arial Black"/>
                <a:cs typeface="Arial Black"/>
              </a:rPr>
              <a:t>особой </a:t>
            </a:r>
            <a:r>
              <a:rPr sz="2500" spc="-105" dirty="0">
                <a:latin typeface="Arial Black"/>
                <a:cs typeface="Arial Black"/>
              </a:rPr>
              <a:t>популярности</a:t>
            </a:r>
            <a:r>
              <a:rPr sz="2500" spc="-155" dirty="0">
                <a:latin typeface="Arial Black"/>
                <a:cs typeface="Arial Black"/>
              </a:rPr>
              <a:t> </a:t>
            </a:r>
            <a:r>
              <a:rPr sz="2500" spc="-180" dirty="0">
                <a:latin typeface="Arial Black"/>
                <a:cs typeface="Arial Black"/>
              </a:rPr>
              <a:t>не</a:t>
            </a:r>
            <a:r>
              <a:rPr sz="2500" spc="-150" dirty="0">
                <a:latin typeface="Arial Black"/>
                <a:cs typeface="Arial Black"/>
              </a:rPr>
              <a:t> </a:t>
            </a:r>
            <a:r>
              <a:rPr sz="2500" spc="-35" dirty="0">
                <a:latin typeface="Arial Black"/>
                <a:cs typeface="Arial Black"/>
              </a:rPr>
              <a:t>завоевала.</a:t>
            </a:r>
            <a:endParaRPr sz="2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2500">
              <a:latin typeface="Arial Black"/>
              <a:cs typeface="Arial Black"/>
            </a:endParaRPr>
          </a:p>
          <a:p>
            <a:pPr marL="105410" marR="97790" algn="ctr">
              <a:lnSpc>
                <a:spcPct val="114999"/>
              </a:lnSpc>
            </a:pPr>
            <a:r>
              <a:rPr sz="2500" spc="-95" dirty="0">
                <a:latin typeface="Arial Black"/>
                <a:cs typeface="Arial Black"/>
              </a:rPr>
              <a:t>Компания</a:t>
            </a:r>
            <a:r>
              <a:rPr sz="2500" spc="-165" dirty="0">
                <a:latin typeface="Arial Black"/>
                <a:cs typeface="Arial Black"/>
              </a:rPr>
              <a:t> </a:t>
            </a:r>
            <a:r>
              <a:rPr sz="2500" spc="-145" dirty="0">
                <a:latin typeface="Arial Black"/>
                <a:cs typeface="Arial Black"/>
              </a:rPr>
              <a:t>начала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spc="-185" dirty="0">
                <a:latin typeface="Arial Black"/>
                <a:cs typeface="Arial Black"/>
              </a:rPr>
              <a:t>свою</a:t>
            </a:r>
            <a:r>
              <a:rPr sz="2500" spc="-165" dirty="0">
                <a:latin typeface="Arial Black"/>
                <a:cs typeface="Arial Black"/>
              </a:rPr>
              <a:t> </a:t>
            </a:r>
            <a:r>
              <a:rPr sz="2500" spc="-105" dirty="0">
                <a:latin typeface="Arial Black"/>
                <a:cs typeface="Arial Black"/>
              </a:rPr>
              <a:t>историю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dirty="0">
                <a:latin typeface="Arial Black"/>
                <a:cs typeface="Arial Black"/>
              </a:rPr>
              <a:t>в</a:t>
            </a:r>
            <a:r>
              <a:rPr sz="2500" spc="-165" dirty="0">
                <a:latin typeface="Arial Black"/>
                <a:cs typeface="Arial Black"/>
              </a:rPr>
              <a:t> </a:t>
            </a:r>
            <a:r>
              <a:rPr sz="2500" spc="-254" dirty="0">
                <a:latin typeface="Arial Black"/>
                <a:cs typeface="Arial Black"/>
              </a:rPr>
              <a:t>1975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spc="-95" dirty="0">
                <a:latin typeface="Arial Black"/>
                <a:cs typeface="Arial Black"/>
              </a:rPr>
              <a:t>году,</a:t>
            </a:r>
            <a:r>
              <a:rPr sz="2500" spc="-165" dirty="0">
                <a:latin typeface="Arial Black"/>
                <a:cs typeface="Arial Black"/>
              </a:rPr>
              <a:t> </a:t>
            </a:r>
            <a:r>
              <a:rPr sz="2500" spc="-10" dirty="0">
                <a:latin typeface="Arial Black"/>
                <a:cs typeface="Arial Black"/>
              </a:rPr>
              <a:t>когда </a:t>
            </a:r>
            <a:r>
              <a:rPr sz="2500" spc="-110" dirty="0">
                <a:latin typeface="Arial Black"/>
                <a:cs typeface="Arial Black"/>
              </a:rPr>
              <a:t>друзья-</a:t>
            </a:r>
            <a:r>
              <a:rPr sz="2500" spc="-105" dirty="0">
                <a:latin typeface="Arial Black"/>
                <a:cs typeface="Arial Black"/>
              </a:rPr>
              <a:t>студенты</a:t>
            </a:r>
            <a:r>
              <a:rPr sz="2500" spc="-155" dirty="0">
                <a:latin typeface="Arial Black"/>
                <a:cs typeface="Arial Black"/>
              </a:rPr>
              <a:t> </a:t>
            </a:r>
            <a:r>
              <a:rPr sz="2500" spc="-120" dirty="0">
                <a:latin typeface="Arial Black"/>
                <a:cs typeface="Arial Black"/>
              </a:rPr>
              <a:t>Гарварда</a:t>
            </a:r>
            <a:r>
              <a:rPr sz="2500" spc="-150" dirty="0">
                <a:latin typeface="Arial Black"/>
                <a:cs typeface="Arial Black"/>
              </a:rPr>
              <a:t> </a:t>
            </a:r>
            <a:r>
              <a:rPr sz="2500" spc="-180" dirty="0">
                <a:latin typeface="Arial Black"/>
                <a:cs typeface="Arial Black"/>
              </a:rPr>
              <a:t>Билл</a:t>
            </a:r>
            <a:r>
              <a:rPr sz="2500" spc="-155" dirty="0">
                <a:latin typeface="Arial Black"/>
                <a:cs typeface="Arial Black"/>
              </a:rPr>
              <a:t> </a:t>
            </a:r>
            <a:r>
              <a:rPr sz="2500" spc="-150" dirty="0">
                <a:latin typeface="Arial Black"/>
                <a:cs typeface="Arial Black"/>
              </a:rPr>
              <a:t>Гейтс </a:t>
            </a:r>
            <a:r>
              <a:rPr sz="2500" dirty="0">
                <a:latin typeface="Arial Black"/>
                <a:cs typeface="Arial Black"/>
              </a:rPr>
              <a:t>и</a:t>
            </a:r>
            <a:r>
              <a:rPr sz="2500" spc="-150" dirty="0">
                <a:latin typeface="Arial Black"/>
                <a:cs typeface="Arial Black"/>
              </a:rPr>
              <a:t> </a:t>
            </a:r>
            <a:r>
              <a:rPr sz="2500" spc="-180" dirty="0">
                <a:latin typeface="Arial Black"/>
                <a:cs typeface="Arial Black"/>
              </a:rPr>
              <a:t>Пол</a:t>
            </a:r>
            <a:r>
              <a:rPr sz="2500" spc="-155" dirty="0">
                <a:latin typeface="Arial Black"/>
                <a:cs typeface="Arial Black"/>
              </a:rPr>
              <a:t> </a:t>
            </a:r>
            <a:r>
              <a:rPr sz="2500" spc="-30" dirty="0">
                <a:latin typeface="Arial Black"/>
                <a:cs typeface="Arial Black"/>
              </a:rPr>
              <a:t>Аллен, </a:t>
            </a:r>
            <a:r>
              <a:rPr sz="2500" spc="-40" dirty="0">
                <a:latin typeface="Arial Black"/>
                <a:cs typeface="Arial Black"/>
              </a:rPr>
              <a:t>прочитав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spc="-114" dirty="0">
                <a:latin typeface="Arial Black"/>
                <a:cs typeface="Arial Black"/>
              </a:rPr>
              <a:t>опубликованную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spc="-254" dirty="0">
                <a:latin typeface="Arial Black"/>
                <a:cs typeface="Arial Black"/>
              </a:rPr>
              <a:t>1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spc="-95" dirty="0">
                <a:latin typeface="Arial Black"/>
                <a:cs typeface="Arial Black"/>
              </a:rPr>
              <a:t>января</a:t>
            </a:r>
            <a:r>
              <a:rPr sz="2500" spc="-155" dirty="0">
                <a:latin typeface="Arial Black"/>
                <a:cs typeface="Arial Black"/>
              </a:rPr>
              <a:t> </a:t>
            </a:r>
            <a:r>
              <a:rPr sz="2500" spc="-254" dirty="0">
                <a:latin typeface="Arial Black"/>
                <a:cs typeface="Arial Black"/>
              </a:rPr>
              <a:t>1975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spc="-100" dirty="0">
                <a:latin typeface="Arial Black"/>
                <a:cs typeface="Arial Black"/>
              </a:rPr>
              <a:t>года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spc="-50" dirty="0">
                <a:latin typeface="Arial Black"/>
                <a:cs typeface="Arial Black"/>
              </a:rPr>
              <a:t>в </a:t>
            </a:r>
            <a:r>
              <a:rPr sz="2500" spc="-155" dirty="0">
                <a:latin typeface="Arial Black"/>
                <a:cs typeface="Arial Black"/>
              </a:rPr>
              <a:t>журнале </a:t>
            </a:r>
            <a:r>
              <a:rPr sz="2500" spc="-105" dirty="0">
                <a:latin typeface="Arial Black"/>
                <a:cs typeface="Arial Black"/>
              </a:rPr>
              <a:t>Popular</a:t>
            </a:r>
            <a:r>
              <a:rPr sz="2500" spc="-150" dirty="0">
                <a:latin typeface="Arial Black"/>
                <a:cs typeface="Arial Black"/>
              </a:rPr>
              <a:t> </a:t>
            </a:r>
            <a:r>
              <a:rPr sz="2500" spc="-190" dirty="0">
                <a:latin typeface="Arial Black"/>
                <a:cs typeface="Arial Black"/>
              </a:rPr>
              <a:t>Electronics</a:t>
            </a:r>
            <a:r>
              <a:rPr sz="2500" spc="-155" dirty="0">
                <a:latin typeface="Arial Black"/>
                <a:cs typeface="Arial Black"/>
              </a:rPr>
              <a:t> </a:t>
            </a:r>
            <a:r>
              <a:rPr sz="2500" spc="-114" dirty="0">
                <a:latin typeface="Arial Black"/>
                <a:cs typeface="Arial Black"/>
              </a:rPr>
              <a:t>статью</a:t>
            </a:r>
            <a:r>
              <a:rPr sz="2500" spc="-150" dirty="0">
                <a:latin typeface="Arial Black"/>
                <a:cs typeface="Arial Black"/>
              </a:rPr>
              <a:t> </a:t>
            </a:r>
            <a:r>
              <a:rPr sz="2500" spc="-125" dirty="0">
                <a:latin typeface="Arial Black"/>
                <a:cs typeface="Arial Black"/>
              </a:rPr>
              <a:t>о</a:t>
            </a:r>
            <a:r>
              <a:rPr sz="2500" spc="-155" dirty="0">
                <a:latin typeface="Arial Black"/>
                <a:cs typeface="Arial Black"/>
              </a:rPr>
              <a:t> </a:t>
            </a:r>
            <a:r>
              <a:rPr sz="2500" spc="-10" dirty="0">
                <a:latin typeface="Arial Black"/>
                <a:cs typeface="Arial Black"/>
              </a:rPr>
              <a:t>новом </a:t>
            </a:r>
            <a:r>
              <a:rPr sz="2500" spc="-145" dirty="0">
                <a:latin typeface="Arial Black"/>
                <a:cs typeface="Arial Black"/>
              </a:rPr>
              <a:t>персональном</a:t>
            </a:r>
            <a:r>
              <a:rPr sz="2500" spc="-150" dirty="0">
                <a:latin typeface="Arial Black"/>
                <a:cs typeface="Arial Black"/>
              </a:rPr>
              <a:t> </a:t>
            </a:r>
            <a:r>
              <a:rPr sz="2500" spc="-100" dirty="0">
                <a:latin typeface="Arial Black"/>
                <a:cs typeface="Arial Black"/>
              </a:rPr>
              <a:t>компьютере</a:t>
            </a:r>
            <a:r>
              <a:rPr sz="2500" spc="-145" dirty="0">
                <a:latin typeface="Arial Black"/>
                <a:cs typeface="Arial Black"/>
              </a:rPr>
              <a:t> </a:t>
            </a:r>
            <a:r>
              <a:rPr sz="2500" spc="-100" dirty="0">
                <a:latin typeface="Arial Black"/>
                <a:cs typeface="Arial Black"/>
              </a:rPr>
              <a:t>Altair</a:t>
            </a:r>
            <a:r>
              <a:rPr sz="2500" spc="-150" dirty="0">
                <a:latin typeface="Arial Black"/>
                <a:cs typeface="Arial Black"/>
              </a:rPr>
              <a:t> </a:t>
            </a:r>
            <a:r>
              <a:rPr sz="2500" spc="-229" dirty="0">
                <a:latin typeface="Arial Black"/>
                <a:cs typeface="Arial Black"/>
              </a:rPr>
              <a:t>8800,</a:t>
            </a:r>
            <a:r>
              <a:rPr sz="2500" spc="-145" dirty="0">
                <a:latin typeface="Arial Black"/>
                <a:cs typeface="Arial Black"/>
              </a:rPr>
              <a:t> </a:t>
            </a:r>
            <a:r>
              <a:rPr sz="2500" spc="-80" dirty="0">
                <a:latin typeface="Arial Black"/>
                <a:cs typeface="Arial Black"/>
              </a:rPr>
              <a:t>разработали </a:t>
            </a:r>
            <a:r>
              <a:rPr sz="2500" spc="-95" dirty="0">
                <a:latin typeface="Arial Black"/>
                <a:cs typeface="Arial Black"/>
              </a:rPr>
              <a:t>для</a:t>
            </a:r>
            <a:r>
              <a:rPr sz="2500" spc="-150" dirty="0">
                <a:latin typeface="Arial Black"/>
                <a:cs typeface="Arial Black"/>
              </a:rPr>
              <a:t> него </a:t>
            </a:r>
            <a:r>
              <a:rPr sz="2500" spc="-70" dirty="0">
                <a:latin typeface="Arial Black"/>
                <a:cs typeface="Arial Black"/>
              </a:rPr>
              <a:t>интерпретатор</a:t>
            </a:r>
            <a:r>
              <a:rPr sz="2500" spc="-145" dirty="0">
                <a:latin typeface="Arial Black"/>
                <a:cs typeface="Arial Black"/>
              </a:rPr>
              <a:t> </a:t>
            </a:r>
            <a:r>
              <a:rPr sz="2500" spc="-170" dirty="0">
                <a:latin typeface="Arial Black"/>
                <a:cs typeface="Arial Black"/>
              </a:rPr>
              <a:t>языка</a:t>
            </a:r>
            <a:r>
              <a:rPr sz="2500" spc="-150" dirty="0">
                <a:latin typeface="Arial Black"/>
                <a:cs typeface="Arial Black"/>
              </a:rPr>
              <a:t> </a:t>
            </a:r>
            <a:r>
              <a:rPr sz="2500" spc="-30" dirty="0">
                <a:latin typeface="Arial Black"/>
                <a:cs typeface="Arial Black"/>
              </a:rPr>
              <a:t>Basic.</a:t>
            </a:r>
            <a:endParaRPr sz="2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953500" cy="7505700"/>
          </a:xfrm>
          <a:custGeom>
            <a:avLst/>
            <a:gdLst/>
            <a:ahLst/>
            <a:cxnLst/>
            <a:rect l="l" t="t" r="r" b="b"/>
            <a:pathLst>
              <a:path w="8953500" h="7505700">
                <a:moveTo>
                  <a:pt x="8953499" y="7505699"/>
                </a:moveTo>
                <a:lnTo>
                  <a:pt x="0" y="7505699"/>
                </a:lnTo>
                <a:lnTo>
                  <a:pt x="0" y="0"/>
                </a:lnTo>
                <a:lnTo>
                  <a:pt x="8953499" y="0"/>
                </a:lnTo>
                <a:lnTo>
                  <a:pt x="8953499" y="7505699"/>
                </a:lnTo>
                <a:close/>
              </a:path>
            </a:pathLst>
          </a:custGeom>
          <a:solidFill>
            <a:srgbClr val="61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2114" y="1572439"/>
            <a:ext cx="8524875" cy="4611370"/>
            <a:chOff x="172114" y="1572439"/>
            <a:chExt cx="8524875" cy="4611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78" y="1572439"/>
              <a:ext cx="5019674" cy="1257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8088" y="2827440"/>
              <a:ext cx="5038725" cy="12191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114" y="4045750"/>
              <a:ext cx="5210174" cy="11906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95873" y="5240246"/>
              <a:ext cx="5000624" cy="94297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8434" y="6302594"/>
            <a:ext cx="5029199" cy="9048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1398" y="194441"/>
            <a:ext cx="7689215" cy="103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0" marR="5080" indent="-1943735">
              <a:lnSpc>
                <a:spcPct val="116199"/>
              </a:lnSpc>
              <a:spcBef>
                <a:spcPts val="100"/>
              </a:spcBef>
            </a:pPr>
            <a:r>
              <a:rPr sz="2850" spc="-80" dirty="0"/>
              <a:t>Логотип</a:t>
            </a:r>
            <a:r>
              <a:rPr sz="2850" spc="-204" dirty="0"/>
              <a:t> </a:t>
            </a:r>
            <a:r>
              <a:rPr sz="2850" spc="-165" dirty="0"/>
              <a:t>Windows</a:t>
            </a:r>
            <a:r>
              <a:rPr sz="2850" spc="-200" dirty="0"/>
              <a:t> </a:t>
            </a:r>
            <a:r>
              <a:rPr sz="2850" dirty="0"/>
              <a:t>–</a:t>
            </a:r>
            <a:r>
              <a:rPr sz="2850" spc="-200" dirty="0"/>
              <a:t> все </a:t>
            </a:r>
            <a:r>
              <a:rPr sz="2850" spc="-120" dirty="0"/>
              <a:t>версии</a:t>
            </a:r>
            <a:r>
              <a:rPr sz="2850" spc="-200" dirty="0"/>
              <a:t> </a:t>
            </a:r>
            <a:r>
              <a:rPr sz="2850" spc="-125" dirty="0"/>
              <a:t>эмблемы начиная</a:t>
            </a:r>
            <a:r>
              <a:rPr sz="2850" spc="-204" dirty="0"/>
              <a:t> </a:t>
            </a:r>
            <a:r>
              <a:rPr sz="2850" spc="-440" dirty="0"/>
              <a:t>с</a:t>
            </a:r>
            <a:r>
              <a:rPr sz="2850" spc="-200" dirty="0"/>
              <a:t> </a:t>
            </a:r>
            <a:r>
              <a:rPr sz="2850" spc="-290" dirty="0"/>
              <a:t>1998</a:t>
            </a:r>
            <a:r>
              <a:rPr sz="2850" spc="-200" dirty="0"/>
              <a:t> </a:t>
            </a:r>
            <a:r>
              <a:rPr sz="2850" spc="-20" dirty="0"/>
              <a:t>года</a:t>
            </a:r>
            <a:endParaRPr sz="28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953500" cy="7505700"/>
          </a:xfrm>
          <a:custGeom>
            <a:avLst/>
            <a:gdLst/>
            <a:ahLst/>
            <a:cxnLst/>
            <a:rect l="l" t="t" r="r" b="b"/>
            <a:pathLst>
              <a:path w="8953500" h="7505700">
                <a:moveTo>
                  <a:pt x="8953499" y="7505699"/>
                </a:moveTo>
                <a:lnTo>
                  <a:pt x="0" y="7505699"/>
                </a:lnTo>
                <a:lnTo>
                  <a:pt x="0" y="0"/>
                </a:lnTo>
                <a:lnTo>
                  <a:pt x="8953499" y="0"/>
                </a:lnTo>
                <a:lnTo>
                  <a:pt x="8953499" y="7505699"/>
                </a:lnTo>
                <a:close/>
              </a:path>
            </a:pathLst>
          </a:custGeom>
          <a:solidFill>
            <a:srgbClr val="61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516" rIns="0" bIns="0" rtlCol="0">
            <a:spAutoFit/>
          </a:bodyPr>
          <a:lstStyle/>
          <a:p>
            <a:pPr marL="9525" algn="ctr">
              <a:lnSpc>
                <a:spcPts val="5110"/>
              </a:lnSpc>
              <a:spcBef>
                <a:spcPts val="100"/>
              </a:spcBef>
            </a:pPr>
            <a:r>
              <a:rPr sz="4300" spc="-275" dirty="0"/>
              <a:t>Где</a:t>
            </a:r>
            <a:r>
              <a:rPr sz="4300" spc="-290" dirty="0"/>
              <a:t> </a:t>
            </a:r>
            <a:r>
              <a:rPr sz="4300" spc="-235" dirty="0"/>
              <a:t>используют</a:t>
            </a:r>
            <a:r>
              <a:rPr sz="4300" spc="-290" dirty="0"/>
              <a:t> Windows?</a:t>
            </a:r>
            <a:endParaRPr sz="4300"/>
          </a:p>
          <a:p>
            <a:pPr marL="9525" algn="ctr">
              <a:lnSpc>
                <a:spcPts val="2830"/>
              </a:lnSpc>
            </a:pPr>
            <a:r>
              <a:rPr sz="2400" dirty="0"/>
              <a:t>Добавить</a:t>
            </a:r>
            <a:r>
              <a:rPr sz="2400" spc="-175" dirty="0"/>
              <a:t> </a:t>
            </a:r>
            <a:r>
              <a:rPr sz="2400" spc="-85" dirty="0"/>
              <a:t>основной</a:t>
            </a:r>
            <a:r>
              <a:rPr sz="2400" spc="-165" dirty="0"/>
              <a:t> </a:t>
            </a:r>
            <a:r>
              <a:rPr sz="2400" spc="-10" dirty="0"/>
              <a:t>текст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56026" y="1503229"/>
            <a:ext cx="7432040" cy="526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3980" marR="86360" algn="ctr">
              <a:lnSpc>
                <a:spcPct val="116500"/>
              </a:lnSpc>
              <a:spcBef>
                <a:spcPts val="90"/>
              </a:spcBef>
            </a:pPr>
            <a:r>
              <a:rPr sz="2950" spc="-215" dirty="0">
                <a:latin typeface="Arial Black"/>
                <a:cs typeface="Arial Black"/>
              </a:rPr>
              <a:t>Согласно</a:t>
            </a:r>
            <a:r>
              <a:rPr sz="2950" spc="-190" dirty="0">
                <a:latin typeface="Arial Black"/>
                <a:cs typeface="Arial Black"/>
              </a:rPr>
              <a:t> </a:t>
            </a:r>
            <a:r>
              <a:rPr sz="2950" spc="-100" dirty="0">
                <a:latin typeface="Arial Black"/>
                <a:cs typeface="Arial Black"/>
              </a:rPr>
              <a:t>данным</a:t>
            </a:r>
            <a:r>
              <a:rPr sz="2950" spc="-190" dirty="0">
                <a:latin typeface="Arial Black"/>
                <a:cs typeface="Arial Black"/>
              </a:rPr>
              <a:t> </a:t>
            </a:r>
            <a:r>
              <a:rPr sz="2950" spc="-225" dirty="0">
                <a:latin typeface="Arial Black"/>
                <a:cs typeface="Arial Black"/>
              </a:rPr>
              <a:t>ресурса</a:t>
            </a:r>
            <a:r>
              <a:rPr sz="2950" spc="-190" dirty="0">
                <a:latin typeface="Arial Black"/>
                <a:cs typeface="Arial Black"/>
              </a:rPr>
              <a:t> </a:t>
            </a:r>
            <a:r>
              <a:rPr sz="2950" spc="-25" dirty="0">
                <a:latin typeface="Arial Black"/>
                <a:cs typeface="Arial Black"/>
              </a:rPr>
              <a:t>Net </a:t>
            </a:r>
            <a:r>
              <a:rPr sz="2950" spc="-150" dirty="0">
                <a:latin typeface="Arial Black"/>
                <a:cs typeface="Arial Black"/>
              </a:rPr>
              <a:t>Applications,</a:t>
            </a:r>
            <a:r>
              <a:rPr sz="2950" spc="-195" dirty="0">
                <a:latin typeface="Arial Black"/>
                <a:cs typeface="Arial Black"/>
              </a:rPr>
              <a:t> </a:t>
            </a:r>
            <a:r>
              <a:rPr sz="2950" spc="-80" dirty="0">
                <a:latin typeface="Arial Black"/>
                <a:cs typeface="Arial Black"/>
              </a:rPr>
              <a:t>по</a:t>
            </a:r>
            <a:r>
              <a:rPr sz="2950" spc="-190" dirty="0">
                <a:latin typeface="Arial Black"/>
                <a:cs typeface="Arial Black"/>
              </a:rPr>
              <a:t> </a:t>
            </a:r>
            <a:r>
              <a:rPr sz="2950" spc="-155" dirty="0">
                <a:latin typeface="Arial Black"/>
                <a:cs typeface="Arial Black"/>
              </a:rPr>
              <a:t>состоянию</a:t>
            </a:r>
            <a:r>
              <a:rPr sz="2950" spc="-190" dirty="0">
                <a:latin typeface="Arial Black"/>
                <a:cs typeface="Arial Black"/>
              </a:rPr>
              <a:t> </a:t>
            </a:r>
            <a:r>
              <a:rPr sz="2950" spc="-160" dirty="0">
                <a:latin typeface="Arial Black"/>
                <a:cs typeface="Arial Black"/>
              </a:rPr>
              <a:t>на</a:t>
            </a:r>
            <a:r>
              <a:rPr sz="2950" spc="-190" dirty="0">
                <a:latin typeface="Arial Black"/>
                <a:cs typeface="Arial Black"/>
              </a:rPr>
              <a:t> </a:t>
            </a:r>
            <a:r>
              <a:rPr sz="2950" spc="-55" dirty="0">
                <a:latin typeface="Arial Black"/>
                <a:cs typeface="Arial Black"/>
              </a:rPr>
              <a:t>август </a:t>
            </a:r>
            <a:r>
              <a:rPr sz="2950" spc="-280" dirty="0">
                <a:latin typeface="Arial Black"/>
                <a:cs typeface="Arial Black"/>
              </a:rPr>
              <a:t>2014</a:t>
            </a:r>
            <a:r>
              <a:rPr sz="2950" spc="-190" dirty="0">
                <a:latin typeface="Arial Black"/>
                <a:cs typeface="Arial Black"/>
              </a:rPr>
              <a:t> </a:t>
            </a:r>
            <a:r>
              <a:rPr sz="2950" spc="-100" dirty="0">
                <a:latin typeface="Arial Black"/>
                <a:cs typeface="Arial Black"/>
              </a:rPr>
              <a:t>года</a:t>
            </a:r>
            <a:r>
              <a:rPr sz="2950" spc="-190" dirty="0">
                <a:latin typeface="Arial Black"/>
                <a:cs typeface="Arial Black"/>
              </a:rPr>
              <a:t> </a:t>
            </a:r>
            <a:r>
              <a:rPr sz="2950" spc="-50" dirty="0">
                <a:latin typeface="Arial Black"/>
                <a:cs typeface="Arial Black"/>
              </a:rPr>
              <a:t>под</a:t>
            </a:r>
            <a:r>
              <a:rPr sz="2950" spc="-190" dirty="0">
                <a:latin typeface="Arial Black"/>
                <a:cs typeface="Arial Black"/>
              </a:rPr>
              <a:t> </a:t>
            </a:r>
            <a:r>
              <a:rPr sz="2950" spc="-10" dirty="0">
                <a:latin typeface="Arial Black"/>
                <a:cs typeface="Arial Black"/>
              </a:rPr>
              <a:t>управлением </a:t>
            </a:r>
            <a:r>
              <a:rPr sz="2950" spc="-120" dirty="0">
                <a:latin typeface="Arial Black"/>
                <a:cs typeface="Arial Black"/>
              </a:rPr>
              <a:t>операционных</a:t>
            </a:r>
            <a:r>
              <a:rPr sz="2950" spc="-170" dirty="0">
                <a:latin typeface="Arial Black"/>
                <a:cs typeface="Arial Black"/>
              </a:rPr>
              <a:t> </a:t>
            </a:r>
            <a:r>
              <a:rPr sz="2950" spc="-150" dirty="0">
                <a:latin typeface="Arial Black"/>
                <a:cs typeface="Arial Black"/>
              </a:rPr>
              <a:t>систем</a:t>
            </a:r>
            <a:r>
              <a:rPr sz="2950" spc="-170" dirty="0">
                <a:latin typeface="Arial Black"/>
                <a:cs typeface="Arial Black"/>
              </a:rPr>
              <a:t> </a:t>
            </a:r>
            <a:r>
              <a:rPr sz="2950" spc="-10" dirty="0">
                <a:latin typeface="Arial Black"/>
                <a:cs typeface="Arial Black"/>
              </a:rPr>
              <a:t>семейства </a:t>
            </a:r>
            <a:r>
              <a:rPr sz="2950" spc="-140" dirty="0">
                <a:latin typeface="Arial Black"/>
                <a:cs typeface="Arial Black"/>
              </a:rPr>
              <a:t>Windows</a:t>
            </a:r>
            <a:r>
              <a:rPr sz="2950" spc="-210" dirty="0">
                <a:latin typeface="Arial Black"/>
                <a:cs typeface="Arial Black"/>
              </a:rPr>
              <a:t> </a:t>
            </a:r>
            <a:r>
              <a:rPr sz="2950" spc="-80" dirty="0">
                <a:latin typeface="Arial Black"/>
                <a:cs typeface="Arial Black"/>
              </a:rPr>
              <a:t>работает</a:t>
            </a:r>
            <a:r>
              <a:rPr sz="2950" spc="-200" dirty="0">
                <a:latin typeface="Arial Black"/>
                <a:cs typeface="Arial Black"/>
              </a:rPr>
              <a:t> </a:t>
            </a:r>
            <a:r>
              <a:rPr sz="2950" spc="-125" dirty="0">
                <a:latin typeface="Arial Black"/>
                <a:cs typeface="Arial Black"/>
              </a:rPr>
              <a:t>около</a:t>
            </a:r>
            <a:r>
              <a:rPr sz="2950" spc="-200" dirty="0">
                <a:latin typeface="Arial Black"/>
                <a:cs typeface="Arial Black"/>
              </a:rPr>
              <a:t> </a:t>
            </a:r>
            <a:r>
              <a:rPr sz="2950" spc="-280" dirty="0">
                <a:latin typeface="Arial Black"/>
                <a:cs typeface="Arial Black"/>
              </a:rPr>
              <a:t>88</a:t>
            </a:r>
            <a:r>
              <a:rPr sz="2950" spc="-195" dirty="0">
                <a:latin typeface="Arial Black"/>
                <a:cs typeface="Arial Black"/>
              </a:rPr>
              <a:t> </a:t>
            </a:r>
            <a:r>
              <a:rPr sz="2950" spc="-320" dirty="0">
                <a:latin typeface="Arial Black"/>
                <a:cs typeface="Arial Black"/>
              </a:rPr>
              <a:t>% </a:t>
            </a:r>
            <a:r>
              <a:rPr sz="2950" spc="-165" dirty="0">
                <a:latin typeface="Arial Black"/>
                <a:cs typeface="Arial Black"/>
              </a:rPr>
              <a:t>персональных</a:t>
            </a:r>
            <a:r>
              <a:rPr sz="2950" spc="-185" dirty="0">
                <a:latin typeface="Arial Black"/>
                <a:cs typeface="Arial Black"/>
              </a:rPr>
              <a:t> </a:t>
            </a:r>
            <a:r>
              <a:rPr sz="2950" spc="-10" dirty="0">
                <a:latin typeface="Arial Black"/>
                <a:cs typeface="Arial Black"/>
              </a:rPr>
              <a:t>компьютеров.</a:t>
            </a:r>
            <a:endParaRPr sz="2950">
              <a:latin typeface="Arial Black"/>
              <a:cs typeface="Arial Black"/>
            </a:endParaRPr>
          </a:p>
          <a:p>
            <a:pPr marL="12065" marR="5080" indent="-635" algn="ctr">
              <a:lnSpc>
                <a:spcPct val="116500"/>
              </a:lnSpc>
              <a:spcBef>
                <a:spcPts val="5"/>
              </a:spcBef>
            </a:pPr>
            <a:r>
              <a:rPr sz="2950" spc="-140" dirty="0">
                <a:latin typeface="Arial Black"/>
                <a:cs typeface="Arial Black"/>
              </a:rPr>
              <a:t>Windows</a:t>
            </a:r>
            <a:r>
              <a:rPr sz="2950" spc="-195" dirty="0">
                <a:latin typeface="Arial Black"/>
                <a:cs typeface="Arial Black"/>
              </a:rPr>
              <a:t> </a:t>
            </a:r>
            <a:r>
              <a:rPr sz="2950" spc="-80" dirty="0">
                <a:latin typeface="Arial Black"/>
                <a:cs typeface="Arial Black"/>
              </a:rPr>
              <a:t>работает</a:t>
            </a:r>
            <a:r>
              <a:rPr sz="2950" spc="-195" dirty="0">
                <a:latin typeface="Arial Black"/>
                <a:cs typeface="Arial Black"/>
              </a:rPr>
              <a:t> </a:t>
            </a:r>
            <a:r>
              <a:rPr sz="2950" spc="-160" dirty="0">
                <a:latin typeface="Arial Black"/>
                <a:cs typeface="Arial Black"/>
              </a:rPr>
              <a:t>на</a:t>
            </a:r>
            <a:r>
              <a:rPr sz="2950" spc="-195" dirty="0">
                <a:latin typeface="Arial Black"/>
                <a:cs typeface="Arial Black"/>
              </a:rPr>
              <a:t> </a:t>
            </a:r>
            <a:r>
              <a:rPr sz="2950" spc="-25" dirty="0">
                <a:latin typeface="Arial Black"/>
                <a:cs typeface="Arial Black"/>
              </a:rPr>
              <a:t>PC- </a:t>
            </a:r>
            <a:r>
              <a:rPr sz="2950" spc="-125" dirty="0">
                <a:latin typeface="Arial Black"/>
                <a:cs typeface="Arial Black"/>
              </a:rPr>
              <a:t>совместимых</a:t>
            </a:r>
            <a:r>
              <a:rPr sz="2950" spc="-185" dirty="0">
                <a:latin typeface="Arial Black"/>
                <a:cs typeface="Arial Black"/>
              </a:rPr>
              <a:t> </a:t>
            </a:r>
            <a:r>
              <a:rPr sz="2950" spc="-90" dirty="0">
                <a:latin typeface="Arial Black"/>
                <a:cs typeface="Arial Black"/>
              </a:rPr>
              <a:t>архитектурах</a:t>
            </a:r>
            <a:r>
              <a:rPr sz="2950" spc="-180" dirty="0">
                <a:latin typeface="Arial Black"/>
                <a:cs typeface="Arial Black"/>
              </a:rPr>
              <a:t> </a:t>
            </a:r>
            <a:r>
              <a:rPr sz="2950" spc="-484" dirty="0">
                <a:latin typeface="Arial Black"/>
                <a:cs typeface="Arial Black"/>
              </a:rPr>
              <a:t>с </a:t>
            </a:r>
            <a:r>
              <a:rPr sz="2950" spc="-145" dirty="0">
                <a:latin typeface="Arial Black"/>
                <a:cs typeface="Arial Black"/>
              </a:rPr>
              <a:t>процессорами</a:t>
            </a:r>
            <a:r>
              <a:rPr sz="2950" spc="-170" dirty="0">
                <a:latin typeface="Arial Black"/>
                <a:cs typeface="Arial Black"/>
              </a:rPr>
              <a:t> </a:t>
            </a:r>
            <a:r>
              <a:rPr sz="2950" spc="-240" dirty="0">
                <a:latin typeface="Arial Black"/>
                <a:cs typeface="Arial Black"/>
              </a:rPr>
              <a:t>x86,</a:t>
            </a:r>
            <a:r>
              <a:rPr sz="2950" spc="-165" dirty="0">
                <a:latin typeface="Arial Black"/>
                <a:cs typeface="Arial Black"/>
              </a:rPr>
              <a:t> </a:t>
            </a:r>
            <a:r>
              <a:rPr sz="2950" spc="-215" dirty="0">
                <a:latin typeface="Arial Black"/>
                <a:cs typeface="Arial Black"/>
              </a:rPr>
              <a:t>x86-</a:t>
            </a:r>
            <a:r>
              <a:rPr sz="2950" spc="-235" dirty="0">
                <a:latin typeface="Arial Black"/>
                <a:cs typeface="Arial Black"/>
              </a:rPr>
              <a:t>64,</a:t>
            </a:r>
            <a:r>
              <a:rPr sz="2950" spc="-170" dirty="0">
                <a:latin typeface="Arial Black"/>
                <a:cs typeface="Arial Black"/>
              </a:rPr>
              <a:t> </a:t>
            </a:r>
            <a:r>
              <a:rPr sz="2950" spc="-185" dirty="0">
                <a:latin typeface="Arial Black"/>
                <a:cs typeface="Arial Black"/>
              </a:rPr>
              <a:t>а</a:t>
            </a:r>
            <a:r>
              <a:rPr sz="2950" spc="-170" dirty="0">
                <a:latin typeface="Arial Black"/>
                <a:cs typeface="Arial Black"/>
              </a:rPr>
              <a:t> </a:t>
            </a:r>
            <a:r>
              <a:rPr sz="2950" spc="-100" dirty="0">
                <a:latin typeface="Arial Black"/>
                <a:cs typeface="Arial Black"/>
              </a:rPr>
              <a:t>также</a:t>
            </a:r>
            <a:r>
              <a:rPr sz="2950" spc="-170" dirty="0">
                <a:latin typeface="Arial Black"/>
                <a:cs typeface="Arial Black"/>
              </a:rPr>
              <a:t> </a:t>
            </a:r>
            <a:r>
              <a:rPr sz="2950" spc="-25" dirty="0">
                <a:latin typeface="Arial Black"/>
                <a:cs typeface="Arial Black"/>
              </a:rPr>
              <a:t>на </a:t>
            </a:r>
            <a:r>
              <a:rPr sz="2950" spc="-80" dirty="0">
                <a:latin typeface="Arial Black"/>
                <a:cs typeface="Arial Black"/>
              </a:rPr>
              <a:t>архитектуре</a:t>
            </a:r>
            <a:r>
              <a:rPr sz="2950" spc="-185" dirty="0">
                <a:latin typeface="Arial Black"/>
                <a:cs typeface="Arial Black"/>
              </a:rPr>
              <a:t> </a:t>
            </a:r>
            <a:r>
              <a:rPr sz="2950" spc="-20" dirty="0">
                <a:latin typeface="Arial Black"/>
                <a:cs typeface="Arial Black"/>
              </a:rPr>
              <a:t>ARM.</a:t>
            </a:r>
            <a:endParaRPr sz="2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953500" cy="7505700"/>
            <a:chOff x="0" y="0"/>
            <a:chExt cx="8953500" cy="7505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953499" cy="7505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"/>
              <a:ext cx="8953500" cy="3472179"/>
            </a:xfrm>
            <a:custGeom>
              <a:avLst/>
              <a:gdLst/>
              <a:ahLst/>
              <a:cxnLst/>
              <a:rect l="l" t="t" r="r" b="b"/>
              <a:pathLst>
                <a:path w="8953500" h="3472179">
                  <a:moveTo>
                    <a:pt x="8939732" y="2709683"/>
                  </a:moveTo>
                  <a:lnTo>
                    <a:pt x="13766" y="2709683"/>
                  </a:lnTo>
                  <a:lnTo>
                    <a:pt x="0" y="2688874"/>
                  </a:lnTo>
                  <a:lnTo>
                    <a:pt x="0" y="0"/>
                  </a:lnTo>
                  <a:lnTo>
                    <a:pt x="8953499" y="0"/>
                  </a:lnTo>
                  <a:lnTo>
                    <a:pt x="8953499" y="2688874"/>
                  </a:lnTo>
                  <a:lnTo>
                    <a:pt x="8939732" y="2709683"/>
                  </a:lnTo>
                  <a:close/>
                </a:path>
                <a:path w="8953500" h="3472179">
                  <a:moveTo>
                    <a:pt x="8600376" y="2836683"/>
                  </a:moveTo>
                  <a:lnTo>
                    <a:pt x="353123" y="2836683"/>
                  </a:lnTo>
                  <a:lnTo>
                    <a:pt x="267798" y="2709683"/>
                  </a:lnTo>
                  <a:lnTo>
                    <a:pt x="8685700" y="2709683"/>
                  </a:lnTo>
                  <a:lnTo>
                    <a:pt x="8600376" y="2836683"/>
                  </a:lnTo>
                  <a:close/>
                </a:path>
                <a:path w="8953500" h="3472179">
                  <a:moveTo>
                    <a:pt x="8255923" y="2963683"/>
                  </a:moveTo>
                  <a:lnTo>
                    <a:pt x="697576" y="2963683"/>
                  </a:lnTo>
                  <a:lnTo>
                    <a:pt x="610995" y="2836683"/>
                  </a:lnTo>
                  <a:lnTo>
                    <a:pt x="8342504" y="2836683"/>
                  </a:lnTo>
                  <a:lnTo>
                    <a:pt x="8255923" y="2963683"/>
                  </a:lnTo>
                  <a:close/>
                </a:path>
                <a:path w="8953500" h="3472179">
                  <a:moveTo>
                    <a:pt x="7818484" y="3090683"/>
                  </a:moveTo>
                  <a:lnTo>
                    <a:pt x="1135015" y="3090683"/>
                  </a:lnTo>
                  <a:lnTo>
                    <a:pt x="1046932" y="2963683"/>
                  </a:lnTo>
                  <a:lnTo>
                    <a:pt x="7906567" y="2963683"/>
                  </a:lnTo>
                  <a:lnTo>
                    <a:pt x="7818484" y="3090683"/>
                  </a:lnTo>
                  <a:close/>
                </a:path>
                <a:path w="8953500" h="3472179">
                  <a:moveTo>
                    <a:pt x="7373758" y="3217683"/>
                  </a:moveTo>
                  <a:lnTo>
                    <a:pt x="1579741" y="3217683"/>
                  </a:lnTo>
                  <a:lnTo>
                    <a:pt x="1490231" y="3090683"/>
                  </a:lnTo>
                  <a:lnTo>
                    <a:pt x="7463268" y="3090683"/>
                  </a:lnTo>
                  <a:lnTo>
                    <a:pt x="7373758" y="3217683"/>
                  </a:lnTo>
                  <a:close/>
                </a:path>
                <a:path w="8953500" h="3472179">
                  <a:moveTo>
                    <a:pt x="6830998" y="3344683"/>
                  </a:moveTo>
                  <a:lnTo>
                    <a:pt x="2122501" y="3344683"/>
                  </a:lnTo>
                  <a:lnTo>
                    <a:pt x="2031377" y="3217683"/>
                  </a:lnTo>
                  <a:lnTo>
                    <a:pt x="6922121" y="3217683"/>
                  </a:lnTo>
                  <a:lnTo>
                    <a:pt x="6830998" y="3344683"/>
                  </a:lnTo>
                  <a:close/>
                </a:path>
                <a:path w="8953500" h="3472179">
                  <a:moveTo>
                    <a:pt x="6186067" y="3471682"/>
                  </a:moveTo>
                  <a:lnTo>
                    <a:pt x="2767431" y="3471682"/>
                  </a:lnTo>
                  <a:lnTo>
                    <a:pt x="2674563" y="3344683"/>
                  </a:lnTo>
                  <a:lnTo>
                    <a:pt x="6278936" y="3344683"/>
                  </a:lnTo>
                  <a:lnTo>
                    <a:pt x="6186067" y="3471682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16643"/>
              <a:ext cx="8953499" cy="33890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1347" y="5238251"/>
              <a:ext cx="6410324" cy="1266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3107" y="2967030"/>
              <a:ext cx="3209924" cy="22669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867393" y="3333038"/>
              <a:ext cx="277495" cy="1590675"/>
            </a:xfrm>
            <a:custGeom>
              <a:avLst/>
              <a:gdLst/>
              <a:ahLst/>
              <a:cxnLst/>
              <a:rect l="l" t="t" r="r" b="b"/>
              <a:pathLst>
                <a:path w="277494" h="1590675">
                  <a:moveTo>
                    <a:pt x="277304" y="1451787"/>
                  </a:moveTo>
                  <a:lnTo>
                    <a:pt x="270230" y="1407972"/>
                  </a:lnTo>
                  <a:lnTo>
                    <a:pt x="250545" y="1369910"/>
                  </a:lnTo>
                  <a:lnTo>
                    <a:pt x="220535" y="1339888"/>
                  </a:lnTo>
                  <a:lnTo>
                    <a:pt x="182473" y="1320203"/>
                  </a:lnTo>
                  <a:lnTo>
                    <a:pt x="138645" y="1313141"/>
                  </a:lnTo>
                  <a:lnTo>
                    <a:pt x="94830" y="1320203"/>
                  </a:lnTo>
                  <a:lnTo>
                    <a:pt x="56769" y="1339888"/>
                  </a:lnTo>
                  <a:lnTo>
                    <a:pt x="26746" y="1369910"/>
                  </a:lnTo>
                  <a:lnTo>
                    <a:pt x="7073" y="1407972"/>
                  </a:lnTo>
                  <a:lnTo>
                    <a:pt x="0" y="1451787"/>
                  </a:lnTo>
                  <a:lnTo>
                    <a:pt x="7073" y="1495615"/>
                  </a:lnTo>
                  <a:lnTo>
                    <a:pt x="26746" y="1533677"/>
                  </a:lnTo>
                  <a:lnTo>
                    <a:pt x="56769" y="1563687"/>
                  </a:lnTo>
                  <a:lnTo>
                    <a:pt x="94830" y="1583372"/>
                  </a:lnTo>
                  <a:lnTo>
                    <a:pt x="138645" y="1590446"/>
                  </a:lnTo>
                  <a:lnTo>
                    <a:pt x="182473" y="1583372"/>
                  </a:lnTo>
                  <a:lnTo>
                    <a:pt x="220535" y="1563687"/>
                  </a:lnTo>
                  <a:lnTo>
                    <a:pt x="250545" y="1533677"/>
                  </a:lnTo>
                  <a:lnTo>
                    <a:pt x="270230" y="1495615"/>
                  </a:lnTo>
                  <a:lnTo>
                    <a:pt x="277304" y="1451787"/>
                  </a:lnTo>
                  <a:close/>
                </a:path>
                <a:path w="277494" h="1590675">
                  <a:moveTo>
                    <a:pt x="277304" y="138658"/>
                  </a:moveTo>
                  <a:lnTo>
                    <a:pt x="270230" y="94830"/>
                  </a:lnTo>
                  <a:lnTo>
                    <a:pt x="250545" y="56769"/>
                  </a:lnTo>
                  <a:lnTo>
                    <a:pt x="220535" y="26758"/>
                  </a:lnTo>
                  <a:lnTo>
                    <a:pt x="182473" y="7073"/>
                  </a:lnTo>
                  <a:lnTo>
                    <a:pt x="138645" y="0"/>
                  </a:lnTo>
                  <a:lnTo>
                    <a:pt x="94830" y="7073"/>
                  </a:lnTo>
                  <a:lnTo>
                    <a:pt x="56769" y="26758"/>
                  </a:lnTo>
                  <a:lnTo>
                    <a:pt x="26746" y="56769"/>
                  </a:lnTo>
                  <a:lnTo>
                    <a:pt x="7073" y="94830"/>
                  </a:lnTo>
                  <a:lnTo>
                    <a:pt x="0" y="138658"/>
                  </a:lnTo>
                  <a:lnTo>
                    <a:pt x="7073" y="182473"/>
                  </a:lnTo>
                  <a:lnTo>
                    <a:pt x="26746" y="220535"/>
                  </a:lnTo>
                  <a:lnTo>
                    <a:pt x="56769" y="250558"/>
                  </a:lnTo>
                  <a:lnTo>
                    <a:pt x="94830" y="270230"/>
                  </a:lnTo>
                  <a:lnTo>
                    <a:pt x="138645" y="277304"/>
                  </a:lnTo>
                  <a:lnTo>
                    <a:pt x="182473" y="270230"/>
                  </a:lnTo>
                  <a:lnTo>
                    <a:pt x="220535" y="250558"/>
                  </a:lnTo>
                  <a:lnTo>
                    <a:pt x="250545" y="220535"/>
                  </a:lnTo>
                  <a:lnTo>
                    <a:pt x="270230" y="182473"/>
                  </a:lnTo>
                  <a:lnTo>
                    <a:pt x="277304" y="138658"/>
                  </a:lnTo>
                  <a:close/>
                </a:path>
              </a:pathLst>
            </a:custGeom>
            <a:solidFill>
              <a:srgbClr val="0C2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6963" y="3141238"/>
              <a:ext cx="2743199" cy="11906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8359" y="469391"/>
              <a:ext cx="4712207" cy="97231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835505" y="1652342"/>
            <a:ext cx="26562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44955" algn="l"/>
                <a:tab pos="1866264" algn="l"/>
              </a:tabLst>
            </a:pP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9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9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9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9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9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900" spc="-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9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9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9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7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9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8953500" cy="7505700"/>
          </a:xfrm>
          <a:custGeom>
            <a:avLst/>
            <a:gdLst/>
            <a:ahLst/>
            <a:cxnLst/>
            <a:rect l="l" t="t" r="r" b="b"/>
            <a:pathLst>
              <a:path w="8953500" h="7505700">
                <a:moveTo>
                  <a:pt x="8953499" y="7505699"/>
                </a:moveTo>
                <a:lnTo>
                  <a:pt x="0" y="7505699"/>
                </a:lnTo>
                <a:lnTo>
                  <a:pt x="0" y="0"/>
                </a:lnTo>
                <a:lnTo>
                  <a:pt x="8953499" y="0"/>
                </a:lnTo>
                <a:lnTo>
                  <a:pt x="8953499" y="7505699"/>
                </a:lnTo>
                <a:close/>
              </a:path>
            </a:pathLst>
          </a:custGeom>
          <a:solidFill>
            <a:srgbClr val="61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553" y="4917494"/>
            <a:ext cx="2562225" cy="25527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2842" y="517556"/>
            <a:ext cx="6488430" cy="1263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2589" marR="5080" indent="-1660525">
              <a:lnSpc>
                <a:spcPct val="116100"/>
              </a:lnSpc>
              <a:spcBef>
                <a:spcPts val="95"/>
              </a:spcBef>
            </a:pPr>
            <a:r>
              <a:rPr sz="3500" spc="-225" dirty="0"/>
              <a:t>Для</a:t>
            </a:r>
            <a:r>
              <a:rPr sz="3500" spc="-250" dirty="0"/>
              <a:t> </a:t>
            </a:r>
            <a:r>
              <a:rPr sz="3500" spc="-155" dirty="0"/>
              <a:t>чего</a:t>
            </a:r>
            <a:r>
              <a:rPr sz="3500" spc="-250" dirty="0"/>
              <a:t> </a:t>
            </a:r>
            <a:r>
              <a:rPr sz="3500" spc="-210" dirty="0"/>
              <a:t>нужен</a:t>
            </a:r>
            <a:r>
              <a:rPr sz="3500" spc="-245" dirty="0"/>
              <a:t> </a:t>
            </a:r>
            <a:r>
              <a:rPr sz="3500" spc="-200" dirty="0"/>
              <a:t>Windows</a:t>
            </a:r>
            <a:r>
              <a:rPr sz="3500" spc="-250" dirty="0"/>
              <a:t> </a:t>
            </a:r>
            <a:r>
              <a:rPr sz="3500" spc="-60" dirty="0"/>
              <a:t>на </a:t>
            </a:r>
            <a:r>
              <a:rPr sz="3500" spc="-75" dirty="0"/>
              <a:t>компьютере?</a:t>
            </a:r>
            <a:endParaRPr sz="35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8999" rIns="0" bIns="0" rtlCol="0">
            <a:spAutoFit/>
          </a:bodyPr>
          <a:lstStyle/>
          <a:p>
            <a:pPr marL="12700" marR="5080" algn="ctr">
              <a:lnSpc>
                <a:spcPct val="115399"/>
              </a:lnSpc>
              <a:spcBef>
                <a:spcPts val="100"/>
              </a:spcBef>
            </a:pPr>
            <a:r>
              <a:rPr sz="2600" spc="-65" dirty="0"/>
              <a:t>Windows</a:t>
            </a:r>
            <a:r>
              <a:rPr sz="2600" spc="-175" dirty="0"/>
              <a:t> </a:t>
            </a:r>
            <a:r>
              <a:rPr sz="2600" dirty="0"/>
              <a:t>—</a:t>
            </a:r>
            <a:r>
              <a:rPr sz="2600" spc="-175" dirty="0"/>
              <a:t> </a:t>
            </a:r>
            <a:r>
              <a:rPr sz="2600" spc="-70" dirty="0"/>
              <a:t>это</a:t>
            </a:r>
            <a:r>
              <a:rPr sz="2600" spc="-170" dirty="0"/>
              <a:t> </a:t>
            </a:r>
            <a:r>
              <a:rPr sz="2600" spc="-100" dirty="0"/>
              <a:t>система,</a:t>
            </a:r>
            <a:r>
              <a:rPr sz="2600" spc="-175" dirty="0"/>
              <a:t> </a:t>
            </a:r>
            <a:r>
              <a:rPr sz="2600" spc="-25" dirty="0"/>
              <a:t>которая</a:t>
            </a:r>
            <a:r>
              <a:rPr sz="2600" spc="-170" dirty="0"/>
              <a:t> </a:t>
            </a:r>
            <a:r>
              <a:rPr sz="2600" spc="-35" dirty="0"/>
              <a:t>организует </a:t>
            </a:r>
            <a:r>
              <a:rPr sz="2600" spc="-40" dirty="0"/>
              <a:t>взаимодействие</a:t>
            </a:r>
            <a:r>
              <a:rPr sz="2600" spc="-145" dirty="0"/>
              <a:t> </a:t>
            </a:r>
            <a:r>
              <a:rPr sz="2600" spc="-55" dirty="0"/>
              <a:t>программ</a:t>
            </a:r>
            <a:r>
              <a:rPr sz="2600" spc="-140" dirty="0"/>
              <a:t> </a:t>
            </a:r>
            <a:r>
              <a:rPr sz="2600" spc="-135" dirty="0"/>
              <a:t>на</a:t>
            </a:r>
            <a:r>
              <a:rPr sz="2600" spc="-140" dirty="0"/>
              <a:t> </a:t>
            </a:r>
            <a:r>
              <a:rPr sz="2600" spc="-10" dirty="0"/>
              <a:t>компьютере </a:t>
            </a:r>
            <a:r>
              <a:rPr sz="2600" dirty="0"/>
              <a:t>друг</a:t>
            </a:r>
            <a:r>
              <a:rPr sz="2600" spc="-175" dirty="0"/>
              <a:t> </a:t>
            </a:r>
            <a:r>
              <a:rPr sz="2600" spc="-350" dirty="0"/>
              <a:t>с</a:t>
            </a:r>
            <a:r>
              <a:rPr sz="2600" spc="-175" dirty="0"/>
              <a:t> </a:t>
            </a:r>
            <a:r>
              <a:rPr sz="2600" spc="-10" dirty="0"/>
              <a:t>другом</a:t>
            </a:r>
            <a:r>
              <a:rPr sz="2600" spc="-175" dirty="0"/>
              <a:t> </a:t>
            </a:r>
            <a:r>
              <a:rPr sz="2600" dirty="0"/>
              <a:t>и</a:t>
            </a:r>
            <a:r>
              <a:rPr sz="2600" spc="-175" dirty="0"/>
              <a:t> </a:t>
            </a:r>
            <a:r>
              <a:rPr sz="2600" spc="-350" dirty="0"/>
              <a:t>с</a:t>
            </a:r>
            <a:r>
              <a:rPr sz="2600" spc="-175" dirty="0"/>
              <a:t> </a:t>
            </a:r>
            <a:r>
              <a:rPr sz="2600" spc="-75" dirty="0"/>
              <a:t>пользователем,</a:t>
            </a:r>
            <a:r>
              <a:rPr sz="2600" spc="-175" dirty="0"/>
              <a:t> </a:t>
            </a:r>
            <a:r>
              <a:rPr sz="2600" spc="70" dirty="0"/>
              <a:t>то</a:t>
            </a:r>
            <a:r>
              <a:rPr sz="2600" spc="-175" dirty="0"/>
              <a:t> </a:t>
            </a:r>
            <a:r>
              <a:rPr sz="2600" spc="-95" dirty="0"/>
              <a:t>есть</a:t>
            </a:r>
            <a:r>
              <a:rPr sz="2600" spc="-170" dirty="0"/>
              <a:t> </a:t>
            </a:r>
            <a:r>
              <a:rPr sz="2600" spc="-400" dirty="0"/>
              <a:t>с </a:t>
            </a:r>
            <a:r>
              <a:rPr sz="2600" spc="-60" dirty="0"/>
              <a:t>нами,</a:t>
            </a:r>
            <a:r>
              <a:rPr sz="2600" spc="-175" dirty="0"/>
              <a:t> </a:t>
            </a:r>
            <a:r>
              <a:rPr sz="2600" spc="-45" dirty="0"/>
              <a:t>людьми,</a:t>
            </a:r>
            <a:r>
              <a:rPr sz="2600" spc="-170" dirty="0"/>
              <a:t> </a:t>
            </a:r>
            <a:r>
              <a:rPr sz="2600" spc="-10" dirty="0"/>
              <a:t>работающими</a:t>
            </a:r>
            <a:r>
              <a:rPr sz="2600" spc="-170" dirty="0"/>
              <a:t> </a:t>
            </a:r>
            <a:r>
              <a:rPr sz="2600" spc="-25" dirty="0"/>
              <a:t>за </a:t>
            </a:r>
            <a:r>
              <a:rPr sz="2600" spc="-10" dirty="0"/>
              <a:t>компьютером.</a:t>
            </a:r>
            <a:endParaRPr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953500" cy="7505700"/>
          </a:xfrm>
          <a:custGeom>
            <a:avLst/>
            <a:gdLst/>
            <a:ahLst/>
            <a:cxnLst/>
            <a:rect l="l" t="t" r="r" b="b"/>
            <a:pathLst>
              <a:path w="8953500" h="7505700">
                <a:moveTo>
                  <a:pt x="8953499" y="7505699"/>
                </a:moveTo>
                <a:lnTo>
                  <a:pt x="0" y="7505699"/>
                </a:lnTo>
                <a:lnTo>
                  <a:pt x="0" y="0"/>
                </a:lnTo>
                <a:lnTo>
                  <a:pt x="8953499" y="0"/>
                </a:lnTo>
                <a:lnTo>
                  <a:pt x="8953499" y="7505699"/>
                </a:lnTo>
                <a:close/>
              </a:path>
            </a:pathLst>
          </a:custGeom>
          <a:solidFill>
            <a:srgbClr val="61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9494" y="203275"/>
            <a:ext cx="6656070" cy="1263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14245" marR="5080" indent="-2202180">
              <a:lnSpc>
                <a:spcPct val="116100"/>
              </a:lnSpc>
              <a:spcBef>
                <a:spcPts val="95"/>
              </a:spcBef>
            </a:pPr>
            <a:r>
              <a:rPr sz="3500" spc="-170" dirty="0"/>
              <a:t>Какие</a:t>
            </a:r>
            <a:r>
              <a:rPr sz="3500" spc="-220" dirty="0"/>
              <a:t> </a:t>
            </a:r>
            <a:r>
              <a:rPr sz="3500" spc="-125" dirty="0"/>
              <a:t>преимущества</a:t>
            </a:r>
            <a:r>
              <a:rPr sz="3500" spc="-220" dirty="0"/>
              <a:t> </a:t>
            </a:r>
            <a:r>
              <a:rPr sz="3500" spc="-25" dirty="0"/>
              <a:t>имеет </a:t>
            </a:r>
            <a:r>
              <a:rPr sz="3500" spc="-105" dirty="0"/>
              <a:t>Windows?</a:t>
            </a:r>
            <a:endParaRPr sz="35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124" y="2413995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124" y="4090394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124" y="4509494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124" y="4928594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17525" marR="509905" algn="ctr">
              <a:lnSpc>
                <a:spcPct val="100000"/>
              </a:lnSpc>
              <a:spcBef>
                <a:spcPts val="520"/>
              </a:spcBef>
            </a:pPr>
            <a:r>
              <a:rPr spc="-110" dirty="0"/>
              <a:t>Основные</a:t>
            </a:r>
            <a:r>
              <a:rPr spc="-135" dirty="0"/>
              <a:t> </a:t>
            </a:r>
            <a:r>
              <a:rPr spc="-10" dirty="0"/>
              <a:t>достоинства:</a:t>
            </a:r>
          </a:p>
          <a:p>
            <a:pPr marL="732790" marR="207010" indent="-635" algn="ctr">
              <a:lnSpc>
                <a:spcPct val="114599"/>
              </a:lnSpc>
            </a:pPr>
            <a:r>
              <a:rPr spc="-55" dirty="0"/>
              <a:t>Аппаратная</a:t>
            </a:r>
            <a:r>
              <a:rPr spc="-125" dirty="0"/>
              <a:t> </a:t>
            </a:r>
            <a:r>
              <a:rPr dirty="0"/>
              <a:t>и</a:t>
            </a:r>
            <a:r>
              <a:rPr spc="-125" dirty="0"/>
              <a:t> </a:t>
            </a:r>
            <a:r>
              <a:rPr spc="-55" dirty="0"/>
              <a:t>программная</a:t>
            </a:r>
            <a:r>
              <a:rPr spc="-125" dirty="0"/>
              <a:t> </a:t>
            </a:r>
            <a:r>
              <a:rPr spc="-10" dirty="0"/>
              <a:t>совместимость. </a:t>
            </a:r>
            <a:r>
              <a:rPr spc="-70" dirty="0"/>
              <a:t>Операционная</a:t>
            </a:r>
            <a:r>
              <a:rPr spc="-145" dirty="0"/>
              <a:t> </a:t>
            </a:r>
            <a:r>
              <a:rPr spc="-85" dirty="0"/>
              <a:t>система</a:t>
            </a:r>
            <a:r>
              <a:rPr spc="-145" dirty="0"/>
              <a:t> </a:t>
            </a:r>
            <a:r>
              <a:rPr spc="-55" dirty="0"/>
              <a:t>Windows</a:t>
            </a:r>
            <a:r>
              <a:rPr spc="-145" dirty="0"/>
              <a:t> </a:t>
            </a:r>
            <a:r>
              <a:rPr spc="-20" dirty="0"/>
              <a:t>работает</a:t>
            </a:r>
            <a:r>
              <a:rPr spc="-140" dirty="0"/>
              <a:t> </a:t>
            </a:r>
            <a:r>
              <a:rPr spc="-25" dirty="0"/>
              <a:t>на </a:t>
            </a:r>
            <a:r>
              <a:rPr spc="-40" dirty="0"/>
              <a:t>компьютере</a:t>
            </a:r>
            <a:r>
              <a:rPr spc="-155" dirty="0"/>
              <a:t> </a:t>
            </a:r>
            <a:r>
              <a:rPr spc="-90" dirty="0"/>
              <a:t>независимо</a:t>
            </a:r>
            <a:r>
              <a:rPr spc="-155" dirty="0"/>
              <a:t> </a:t>
            </a:r>
            <a:r>
              <a:rPr spc="70" dirty="0"/>
              <a:t>от</a:t>
            </a:r>
            <a:r>
              <a:rPr spc="-150" dirty="0"/>
              <a:t> </a:t>
            </a:r>
            <a:r>
              <a:rPr dirty="0"/>
              <a:t>того,</a:t>
            </a:r>
            <a:r>
              <a:rPr spc="-155" dirty="0"/>
              <a:t> </a:t>
            </a:r>
            <a:r>
              <a:rPr dirty="0"/>
              <a:t>какова</a:t>
            </a:r>
            <a:r>
              <a:rPr spc="-150" dirty="0"/>
              <a:t> </a:t>
            </a:r>
            <a:r>
              <a:rPr spc="-25" dirty="0"/>
              <a:t>его </a:t>
            </a:r>
            <a:r>
              <a:rPr spc="-55" dirty="0"/>
              <a:t>конфигурация,</a:t>
            </a:r>
            <a:r>
              <a:rPr spc="-130" dirty="0"/>
              <a:t> </a:t>
            </a:r>
            <a:r>
              <a:rPr spc="50" dirty="0"/>
              <a:t>т.</a:t>
            </a:r>
            <a:r>
              <a:rPr spc="-130" dirty="0"/>
              <a:t> </a:t>
            </a:r>
            <a:r>
              <a:rPr spc="-25" dirty="0"/>
              <a:t>...</a:t>
            </a:r>
          </a:p>
          <a:p>
            <a:pPr marL="518159" algn="ctr">
              <a:lnSpc>
                <a:spcPct val="100000"/>
              </a:lnSpc>
              <a:spcBef>
                <a:spcPts val="420"/>
              </a:spcBef>
            </a:pPr>
            <a:r>
              <a:rPr spc="-75" dirty="0"/>
              <a:t>Обмен</a:t>
            </a:r>
            <a:r>
              <a:rPr spc="-90" dirty="0"/>
              <a:t> </a:t>
            </a:r>
            <a:r>
              <a:rPr spc="-60" dirty="0"/>
              <a:t>информацией</a:t>
            </a:r>
            <a:r>
              <a:rPr spc="-90" dirty="0"/>
              <a:t> </a:t>
            </a:r>
            <a:r>
              <a:rPr dirty="0"/>
              <a:t>между</a:t>
            </a:r>
            <a:r>
              <a:rPr spc="-90" dirty="0"/>
              <a:t> </a:t>
            </a:r>
            <a:r>
              <a:rPr spc="-40" dirty="0"/>
              <a:t>приложениями.</a:t>
            </a:r>
            <a:r>
              <a:rPr spc="-85" dirty="0"/>
              <a:t> </a:t>
            </a:r>
            <a:r>
              <a:rPr spc="-25" dirty="0"/>
              <a:t>...</a:t>
            </a:r>
          </a:p>
          <a:p>
            <a:pPr marL="517525" algn="ctr">
              <a:lnSpc>
                <a:spcPct val="100000"/>
              </a:lnSpc>
              <a:spcBef>
                <a:spcPts val="420"/>
              </a:spcBef>
            </a:pPr>
            <a:r>
              <a:rPr spc="-85" dirty="0"/>
              <a:t>Многозадачность.</a:t>
            </a:r>
            <a:r>
              <a:rPr spc="-65" dirty="0"/>
              <a:t> </a:t>
            </a:r>
            <a:r>
              <a:rPr spc="-25" dirty="0"/>
              <a:t>...</a:t>
            </a:r>
          </a:p>
          <a:p>
            <a:pPr marL="1604645" marR="1078865" algn="ctr">
              <a:lnSpc>
                <a:spcPct val="114599"/>
              </a:lnSpc>
            </a:pPr>
            <a:r>
              <a:rPr spc="-75" dirty="0"/>
              <a:t>Единый</a:t>
            </a:r>
            <a:r>
              <a:rPr spc="-145" dirty="0"/>
              <a:t> </a:t>
            </a:r>
            <a:r>
              <a:rPr spc="-70" dirty="0"/>
              <a:t>графический</a:t>
            </a:r>
            <a:r>
              <a:rPr spc="-140" dirty="0"/>
              <a:t> </a:t>
            </a:r>
            <a:r>
              <a:rPr spc="-90" dirty="0"/>
              <a:t>интерфейс</a:t>
            </a:r>
            <a:r>
              <a:rPr spc="-145" dirty="0"/>
              <a:t> </a:t>
            </a:r>
            <a:r>
              <a:rPr spc="-370" dirty="0"/>
              <a:t>с </a:t>
            </a:r>
            <a:r>
              <a:rPr spc="-10" dirty="0"/>
              <a:t>пользователем.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953500" cy="7505700"/>
          </a:xfrm>
          <a:custGeom>
            <a:avLst/>
            <a:gdLst/>
            <a:ahLst/>
            <a:cxnLst/>
            <a:rect l="l" t="t" r="r" b="b"/>
            <a:pathLst>
              <a:path w="8953500" h="7505700">
                <a:moveTo>
                  <a:pt x="8953499" y="7505699"/>
                </a:moveTo>
                <a:lnTo>
                  <a:pt x="0" y="7505699"/>
                </a:lnTo>
                <a:lnTo>
                  <a:pt x="0" y="0"/>
                </a:lnTo>
                <a:lnTo>
                  <a:pt x="8953499" y="0"/>
                </a:lnTo>
                <a:lnTo>
                  <a:pt x="8953499" y="7505699"/>
                </a:lnTo>
                <a:close/>
              </a:path>
            </a:pathLst>
          </a:custGeom>
          <a:solidFill>
            <a:srgbClr val="61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3098" rIns="0" bIns="0" rtlCol="0">
            <a:spAutoFit/>
          </a:bodyPr>
          <a:lstStyle/>
          <a:p>
            <a:pPr marL="842010">
              <a:lnSpc>
                <a:spcPct val="100000"/>
              </a:lnSpc>
              <a:spcBef>
                <a:spcPts val="100"/>
              </a:spcBef>
            </a:pPr>
            <a:r>
              <a:rPr sz="3900" spc="-215" dirty="0"/>
              <a:t>Особенности</a:t>
            </a:r>
            <a:r>
              <a:rPr sz="3900" spc="-254" dirty="0"/>
              <a:t> </a:t>
            </a:r>
            <a:r>
              <a:rPr sz="3900" spc="-195" dirty="0"/>
              <a:t>Windows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38496" y="1541871"/>
            <a:ext cx="8876665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799"/>
              </a:lnSpc>
              <a:spcBef>
                <a:spcPts val="100"/>
              </a:spcBef>
            </a:pPr>
            <a:r>
              <a:rPr sz="3400" spc="-145" dirty="0">
                <a:latin typeface="Arial Black"/>
                <a:cs typeface="Arial Black"/>
              </a:rPr>
              <a:t>Наличие</a:t>
            </a:r>
            <a:r>
              <a:rPr sz="3400" spc="-229" dirty="0">
                <a:latin typeface="Arial Black"/>
                <a:cs typeface="Arial Black"/>
              </a:rPr>
              <a:t> </a:t>
            </a:r>
            <a:r>
              <a:rPr sz="3400" spc="-175" dirty="0">
                <a:latin typeface="Arial Black"/>
                <a:cs typeface="Arial Black"/>
              </a:rPr>
              <a:t>удобных,</a:t>
            </a:r>
            <a:r>
              <a:rPr sz="3400" spc="-229" dirty="0">
                <a:latin typeface="Arial Black"/>
                <a:cs typeface="Arial Black"/>
              </a:rPr>
              <a:t> </a:t>
            </a:r>
            <a:r>
              <a:rPr sz="3400" spc="-100" dirty="0">
                <a:latin typeface="Arial Black"/>
                <a:cs typeface="Arial Black"/>
              </a:rPr>
              <a:t>гибких</a:t>
            </a:r>
            <a:r>
              <a:rPr sz="3400" spc="-225" dirty="0">
                <a:latin typeface="Arial Black"/>
                <a:cs typeface="Arial Black"/>
              </a:rPr>
              <a:t> </a:t>
            </a:r>
            <a:r>
              <a:rPr sz="3400" dirty="0">
                <a:latin typeface="Arial Black"/>
                <a:cs typeface="Arial Black"/>
              </a:rPr>
              <a:t>и</a:t>
            </a:r>
            <a:r>
              <a:rPr sz="3400" spc="-229" dirty="0">
                <a:latin typeface="Arial Black"/>
                <a:cs typeface="Arial Black"/>
              </a:rPr>
              <a:t> </a:t>
            </a:r>
            <a:r>
              <a:rPr sz="3400" spc="-10" dirty="0">
                <a:latin typeface="Arial Black"/>
                <a:cs typeface="Arial Black"/>
              </a:rPr>
              <a:t>простых </a:t>
            </a:r>
            <a:r>
              <a:rPr sz="3400" spc="-175" dirty="0">
                <a:latin typeface="Arial Black"/>
                <a:cs typeface="Arial Black"/>
              </a:rPr>
              <a:t>средств</a:t>
            </a:r>
            <a:r>
              <a:rPr sz="3400" spc="-240" dirty="0">
                <a:latin typeface="Arial Black"/>
                <a:cs typeface="Arial Black"/>
              </a:rPr>
              <a:t> </a:t>
            </a:r>
            <a:r>
              <a:rPr sz="3400" spc="80" dirty="0">
                <a:latin typeface="Arial Black"/>
                <a:cs typeface="Arial Black"/>
              </a:rPr>
              <a:t>в</a:t>
            </a:r>
            <a:r>
              <a:rPr sz="3400" spc="-235" dirty="0">
                <a:latin typeface="Arial Black"/>
                <a:cs typeface="Arial Black"/>
              </a:rPr>
              <a:t> </a:t>
            </a:r>
            <a:r>
              <a:rPr sz="3400" spc="-150" dirty="0">
                <a:latin typeface="Arial Black"/>
                <a:cs typeface="Arial Black"/>
              </a:rPr>
              <a:t>освоении</a:t>
            </a:r>
            <a:r>
              <a:rPr sz="3400" spc="-240" dirty="0">
                <a:latin typeface="Arial Black"/>
                <a:cs typeface="Arial Black"/>
              </a:rPr>
              <a:t> </a:t>
            </a:r>
            <a:r>
              <a:rPr sz="3400" spc="-20" dirty="0">
                <a:latin typeface="Arial Black"/>
                <a:cs typeface="Arial Black"/>
              </a:rPr>
              <a:t>взаимодействия </a:t>
            </a:r>
            <a:r>
              <a:rPr sz="3400" spc="-155" dirty="0">
                <a:latin typeface="Arial Black"/>
                <a:cs typeface="Arial Black"/>
              </a:rPr>
              <a:t>пользователя</a:t>
            </a:r>
            <a:r>
              <a:rPr sz="3400" spc="-240" dirty="0">
                <a:latin typeface="Arial Black"/>
                <a:cs typeface="Arial Black"/>
              </a:rPr>
              <a:t> </a:t>
            </a:r>
            <a:r>
              <a:rPr sz="3400" spc="-345" dirty="0">
                <a:latin typeface="Arial Black"/>
                <a:cs typeface="Arial Black"/>
              </a:rPr>
              <a:t>со</a:t>
            </a:r>
            <a:r>
              <a:rPr sz="3400" spc="-240" dirty="0">
                <a:latin typeface="Arial Black"/>
                <a:cs typeface="Arial Black"/>
              </a:rPr>
              <a:t> </a:t>
            </a:r>
            <a:r>
              <a:rPr sz="3400" spc="-175" dirty="0">
                <a:latin typeface="Arial Black"/>
                <a:cs typeface="Arial Black"/>
              </a:rPr>
              <a:t>средой</a:t>
            </a:r>
            <a:r>
              <a:rPr sz="3400" spc="-240" dirty="0">
                <a:latin typeface="Arial Black"/>
                <a:cs typeface="Arial Black"/>
              </a:rPr>
              <a:t> </a:t>
            </a:r>
            <a:r>
              <a:rPr sz="3400" dirty="0">
                <a:latin typeface="Arial Black"/>
                <a:cs typeface="Arial Black"/>
              </a:rPr>
              <a:t>–</a:t>
            </a:r>
            <a:r>
              <a:rPr sz="3400" spc="-235" dirty="0">
                <a:latin typeface="Arial Black"/>
                <a:cs typeface="Arial Black"/>
              </a:rPr>
              <a:t> </a:t>
            </a:r>
            <a:r>
              <a:rPr sz="3400" spc="-125" dirty="0">
                <a:latin typeface="Arial Black"/>
                <a:cs typeface="Arial Black"/>
              </a:rPr>
              <a:t>эти</a:t>
            </a:r>
            <a:r>
              <a:rPr sz="3400" spc="-240" dirty="0">
                <a:latin typeface="Arial Black"/>
                <a:cs typeface="Arial Black"/>
              </a:rPr>
              <a:t> </a:t>
            </a:r>
            <a:r>
              <a:rPr sz="3400" spc="-145" dirty="0">
                <a:latin typeface="Arial Black"/>
                <a:cs typeface="Arial Black"/>
              </a:rPr>
              <a:t>средства </a:t>
            </a:r>
            <a:r>
              <a:rPr sz="3400" spc="-210" dirty="0">
                <a:latin typeface="Arial Black"/>
                <a:cs typeface="Arial Black"/>
              </a:rPr>
              <a:t>называются</a:t>
            </a:r>
            <a:r>
              <a:rPr sz="3400" spc="-220" dirty="0">
                <a:latin typeface="Arial Black"/>
                <a:cs typeface="Arial Black"/>
              </a:rPr>
              <a:t> </a:t>
            </a:r>
            <a:r>
              <a:rPr sz="3400" spc="-75" dirty="0">
                <a:latin typeface="Arial Black"/>
                <a:cs typeface="Arial Black"/>
              </a:rPr>
              <a:t>пользовательским </a:t>
            </a:r>
            <a:r>
              <a:rPr sz="3400" spc="-190" dirty="0">
                <a:latin typeface="Arial Black"/>
                <a:cs typeface="Arial Black"/>
              </a:rPr>
              <a:t>интерфейсом.</a:t>
            </a:r>
            <a:r>
              <a:rPr sz="3400" spc="-215" dirty="0">
                <a:latin typeface="Arial Black"/>
                <a:cs typeface="Arial Black"/>
              </a:rPr>
              <a:t> </a:t>
            </a:r>
            <a:r>
              <a:rPr sz="3400" spc="-220" dirty="0">
                <a:latin typeface="Arial Black"/>
                <a:cs typeface="Arial Black"/>
              </a:rPr>
              <a:t>Интерфейс</a:t>
            </a:r>
            <a:r>
              <a:rPr sz="3400" spc="-215" dirty="0">
                <a:latin typeface="Arial Black"/>
                <a:cs typeface="Arial Black"/>
              </a:rPr>
              <a:t> </a:t>
            </a:r>
            <a:r>
              <a:rPr sz="3400" spc="-10" dirty="0">
                <a:latin typeface="Arial Black"/>
                <a:cs typeface="Arial Black"/>
              </a:rPr>
              <a:t>включает </a:t>
            </a:r>
            <a:r>
              <a:rPr sz="3400" spc="-170" dirty="0">
                <a:latin typeface="Arial Black"/>
                <a:cs typeface="Arial Black"/>
              </a:rPr>
              <a:t>окна,</a:t>
            </a:r>
            <a:r>
              <a:rPr sz="3400" spc="-240" dirty="0">
                <a:latin typeface="Arial Black"/>
                <a:cs typeface="Arial Black"/>
              </a:rPr>
              <a:t> </a:t>
            </a:r>
            <a:r>
              <a:rPr sz="3400" spc="-204" dirty="0">
                <a:latin typeface="Arial Black"/>
                <a:cs typeface="Arial Black"/>
              </a:rPr>
              <a:t>меню,</a:t>
            </a:r>
            <a:r>
              <a:rPr sz="3400" spc="-240" dirty="0">
                <a:latin typeface="Arial Black"/>
                <a:cs typeface="Arial Black"/>
              </a:rPr>
              <a:t> </a:t>
            </a:r>
            <a:r>
              <a:rPr sz="3400" spc="-135" dirty="0">
                <a:latin typeface="Arial Black"/>
                <a:cs typeface="Arial Black"/>
              </a:rPr>
              <a:t>ярлыки</a:t>
            </a:r>
            <a:r>
              <a:rPr sz="3400" spc="-235" dirty="0">
                <a:latin typeface="Arial Black"/>
                <a:cs typeface="Arial Black"/>
              </a:rPr>
              <a:t> </a:t>
            </a:r>
            <a:r>
              <a:rPr sz="3400" spc="-210" dirty="0">
                <a:latin typeface="Arial Black"/>
                <a:cs typeface="Arial Black"/>
              </a:rPr>
              <a:t>файлов</a:t>
            </a:r>
            <a:r>
              <a:rPr sz="3400" spc="-240" dirty="0">
                <a:latin typeface="Arial Black"/>
                <a:cs typeface="Arial Black"/>
              </a:rPr>
              <a:t> </a:t>
            </a:r>
            <a:r>
              <a:rPr sz="3400" spc="-50" dirty="0">
                <a:latin typeface="Arial Black"/>
                <a:cs typeface="Arial Black"/>
              </a:rPr>
              <a:t>и </a:t>
            </a:r>
            <a:r>
              <a:rPr sz="3400" spc="-125" dirty="0">
                <a:latin typeface="Arial Black"/>
                <a:cs typeface="Arial Black"/>
              </a:rPr>
              <a:t>приложений.</a:t>
            </a:r>
            <a:r>
              <a:rPr sz="3400" spc="-220" dirty="0">
                <a:latin typeface="Arial Black"/>
                <a:cs typeface="Arial Black"/>
              </a:rPr>
              <a:t> </a:t>
            </a:r>
            <a:r>
              <a:rPr sz="3400" spc="-85" dirty="0">
                <a:latin typeface="Arial Black"/>
                <a:cs typeface="Arial Black"/>
              </a:rPr>
              <a:t>Многозадачность</a:t>
            </a:r>
            <a:endParaRPr sz="3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953500" cy="7505700"/>
          </a:xfrm>
          <a:custGeom>
            <a:avLst/>
            <a:gdLst/>
            <a:ahLst/>
            <a:cxnLst/>
            <a:rect l="l" t="t" r="r" b="b"/>
            <a:pathLst>
              <a:path w="8953500" h="7505700">
                <a:moveTo>
                  <a:pt x="8953499" y="7505699"/>
                </a:moveTo>
                <a:lnTo>
                  <a:pt x="0" y="7505699"/>
                </a:lnTo>
                <a:lnTo>
                  <a:pt x="0" y="0"/>
                </a:lnTo>
                <a:lnTo>
                  <a:pt x="8953499" y="0"/>
                </a:lnTo>
                <a:lnTo>
                  <a:pt x="8953499" y="7505699"/>
                </a:lnTo>
                <a:close/>
              </a:path>
            </a:pathLst>
          </a:custGeom>
          <a:solidFill>
            <a:srgbClr val="61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7411" y="-27952"/>
            <a:ext cx="2320925" cy="728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spc="-420" dirty="0"/>
              <a:t>Плюсы: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379794" y="849978"/>
            <a:ext cx="8337550" cy="6073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840" marR="74295" indent="-358775">
              <a:lnSpc>
                <a:spcPct val="115599"/>
              </a:lnSpc>
              <a:spcBef>
                <a:spcPts val="100"/>
              </a:spcBef>
              <a:buAutoNum type="arabicPeriod"/>
              <a:tabLst>
                <a:tab pos="467995" algn="l"/>
              </a:tabLst>
            </a:pPr>
            <a:r>
              <a:rPr sz="2000" spc="-80" dirty="0">
                <a:latin typeface="Arial Black"/>
                <a:cs typeface="Arial Black"/>
              </a:rPr>
              <a:t>Система</a:t>
            </a:r>
            <a:r>
              <a:rPr sz="2000" spc="-105" dirty="0">
                <a:latin typeface="Arial Black"/>
                <a:cs typeface="Arial Black"/>
              </a:rPr>
              <a:t> </a:t>
            </a:r>
            <a:r>
              <a:rPr sz="2000" spc="-25" dirty="0">
                <a:latin typeface="Arial Black"/>
                <a:cs typeface="Arial Black"/>
              </a:rPr>
              <a:t>достаточно</a:t>
            </a:r>
            <a:r>
              <a:rPr sz="2000" spc="-105" dirty="0">
                <a:latin typeface="Arial Black"/>
                <a:cs typeface="Arial Black"/>
              </a:rPr>
              <a:t> </a:t>
            </a:r>
            <a:r>
              <a:rPr sz="2000" spc="-60" dirty="0">
                <a:latin typeface="Arial Black"/>
                <a:cs typeface="Arial Black"/>
              </a:rPr>
              <a:t>проста</a:t>
            </a:r>
            <a:r>
              <a:rPr sz="2000" spc="-105" dirty="0">
                <a:latin typeface="Arial Black"/>
                <a:cs typeface="Arial Black"/>
              </a:rPr>
              <a:t> </a:t>
            </a:r>
            <a:r>
              <a:rPr sz="2000" spc="110" dirty="0">
                <a:latin typeface="Arial Black"/>
                <a:cs typeface="Arial Black"/>
              </a:rPr>
              <a:t>в</a:t>
            </a:r>
            <a:r>
              <a:rPr sz="2000" spc="-100" dirty="0">
                <a:latin typeface="Arial Black"/>
                <a:cs typeface="Arial Black"/>
              </a:rPr>
              <a:t> </a:t>
            </a:r>
            <a:r>
              <a:rPr sz="2000" spc="-75" dirty="0">
                <a:latin typeface="Arial Black"/>
                <a:cs typeface="Arial Black"/>
              </a:rPr>
              <a:t>использовании.</a:t>
            </a:r>
            <a:r>
              <a:rPr sz="2000" spc="-105" dirty="0">
                <a:latin typeface="Arial Black"/>
                <a:cs typeface="Arial Black"/>
              </a:rPr>
              <a:t> </a:t>
            </a:r>
            <a:r>
              <a:rPr sz="2000" spc="-90" dirty="0">
                <a:latin typeface="Arial Black"/>
                <a:cs typeface="Arial Black"/>
              </a:rPr>
              <a:t>Только,</a:t>
            </a:r>
            <a:r>
              <a:rPr sz="2000" spc="-105" dirty="0">
                <a:latin typeface="Arial Black"/>
                <a:cs typeface="Arial Black"/>
              </a:rPr>
              <a:t> </a:t>
            </a:r>
            <a:r>
              <a:rPr sz="2000" spc="-25" dirty="0">
                <a:latin typeface="Arial Black"/>
                <a:cs typeface="Arial Black"/>
              </a:rPr>
              <a:t>на 	</a:t>
            </a:r>
            <a:r>
              <a:rPr sz="2000" spc="-10" dirty="0">
                <a:latin typeface="Arial Black"/>
                <a:cs typeface="Arial Black"/>
              </a:rPr>
              <a:t>мой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35" dirty="0">
                <a:latin typeface="Arial Black"/>
                <a:cs typeface="Arial Black"/>
              </a:rPr>
              <a:t>взгляд,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110" dirty="0">
                <a:latin typeface="Arial Black"/>
                <a:cs typeface="Arial Black"/>
              </a:rPr>
              <a:t>в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XP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35" dirty="0">
                <a:latin typeface="Arial Black"/>
                <a:cs typeface="Arial Black"/>
              </a:rPr>
              <a:t>настройки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80" dirty="0">
                <a:latin typeface="Arial Black"/>
                <a:cs typeface="Arial Black"/>
              </a:rPr>
              <a:t>реализованы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30" dirty="0">
                <a:latin typeface="Arial Black"/>
                <a:cs typeface="Arial Black"/>
              </a:rPr>
              <a:t>лучше,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30" dirty="0">
                <a:latin typeface="Arial Black"/>
                <a:cs typeface="Arial Black"/>
              </a:rPr>
              <a:t>чем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60" dirty="0">
                <a:latin typeface="Arial Black"/>
                <a:cs typeface="Arial Black"/>
              </a:rPr>
              <a:t>в</a:t>
            </a:r>
            <a:endParaRPr sz="2000">
              <a:latin typeface="Arial Black"/>
              <a:cs typeface="Arial Black"/>
            </a:endParaRPr>
          </a:p>
          <a:p>
            <a:pPr marL="3528695">
              <a:lnSpc>
                <a:spcPct val="100000"/>
              </a:lnSpc>
              <a:spcBef>
                <a:spcPts val="375"/>
              </a:spcBef>
            </a:pPr>
            <a:r>
              <a:rPr sz="2000" spc="-90" dirty="0">
                <a:latin typeface="Arial Black"/>
                <a:cs typeface="Arial Black"/>
              </a:rPr>
              <a:t>Vista</a:t>
            </a:r>
            <a:r>
              <a:rPr sz="2000" spc="-14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или</a:t>
            </a:r>
            <a:r>
              <a:rPr sz="2000" spc="-140" dirty="0">
                <a:latin typeface="Arial Black"/>
                <a:cs typeface="Arial Black"/>
              </a:rPr>
              <a:t> </a:t>
            </a:r>
            <a:r>
              <a:rPr sz="2000" spc="-35" dirty="0">
                <a:latin typeface="Arial Black"/>
                <a:cs typeface="Arial Black"/>
              </a:rPr>
              <a:t>7.</a:t>
            </a:r>
            <a:endParaRPr sz="2000">
              <a:latin typeface="Arial Black"/>
              <a:cs typeface="Arial Black"/>
            </a:endParaRPr>
          </a:p>
          <a:p>
            <a:pPr marL="439420" marR="142875" indent="-427355">
              <a:lnSpc>
                <a:spcPct val="115599"/>
              </a:lnSpc>
              <a:buAutoNum type="arabicPeriod" startAt="2"/>
              <a:tabLst>
                <a:tab pos="705485" algn="l"/>
              </a:tabLst>
            </a:pPr>
            <a:r>
              <a:rPr sz="2000" spc="-45" dirty="0">
                <a:latin typeface="Arial Black"/>
                <a:cs typeface="Arial Black"/>
              </a:rPr>
              <a:t>Привлекательный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внешний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85" dirty="0">
                <a:latin typeface="Arial Black"/>
                <a:cs typeface="Arial Black"/>
              </a:rPr>
              <a:t>вид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270" dirty="0">
                <a:latin typeface="Arial Black"/>
                <a:cs typeface="Arial Black"/>
              </a:rPr>
              <a:t>с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65" dirty="0">
                <a:latin typeface="Arial Black"/>
                <a:cs typeface="Arial Black"/>
              </a:rPr>
              <a:t>различными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темами 	</a:t>
            </a:r>
            <a:r>
              <a:rPr sz="2000" spc="-85" dirty="0">
                <a:latin typeface="Arial Black"/>
                <a:cs typeface="Arial Black"/>
              </a:rPr>
              <a:t>оформления.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105" dirty="0">
                <a:latin typeface="Arial Black"/>
                <a:cs typeface="Arial Black"/>
              </a:rPr>
              <a:t>Так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20" dirty="0">
                <a:latin typeface="Arial Black"/>
                <a:cs typeface="Arial Black"/>
              </a:rPr>
              <a:t>же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35" dirty="0">
                <a:latin typeface="Arial Black"/>
                <a:cs typeface="Arial Black"/>
              </a:rPr>
              <a:t>можно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80" dirty="0">
                <a:latin typeface="Arial Black"/>
                <a:cs typeface="Arial Black"/>
              </a:rPr>
              <a:t>очень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100" dirty="0">
                <a:latin typeface="Arial Black"/>
                <a:cs typeface="Arial Black"/>
              </a:rPr>
              <a:t>сильно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изменить</a:t>
            </a:r>
            <a:endParaRPr sz="2000">
              <a:latin typeface="Arial Black"/>
              <a:cs typeface="Arial Black"/>
            </a:endParaRPr>
          </a:p>
          <a:p>
            <a:pPr marL="488950">
              <a:lnSpc>
                <a:spcPct val="100000"/>
              </a:lnSpc>
              <a:spcBef>
                <a:spcPts val="375"/>
              </a:spcBef>
            </a:pPr>
            <a:r>
              <a:rPr sz="2000" spc="-10" dirty="0">
                <a:latin typeface="Arial Black"/>
                <a:cs typeface="Arial Black"/>
              </a:rPr>
              <a:t>внешний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85" dirty="0">
                <a:latin typeface="Arial Black"/>
                <a:cs typeface="Arial Black"/>
              </a:rPr>
              <a:t>вид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270" dirty="0">
                <a:latin typeface="Arial Black"/>
                <a:cs typeface="Arial Black"/>
              </a:rPr>
              <a:t>с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35" dirty="0">
                <a:latin typeface="Arial Black"/>
                <a:cs typeface="Arial Black"/>
              </a:rPr>
              <a:t>помощью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120" dirty="0">
                <a:latin typeface="Arial Black"/>
                <a:cs typeface="Arial Black"/>
              </a:rPr>
              <a:t>разных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65" dirty="0">
                <a:latin typeface="Arial Black"/>
                <a:cs typeface="Arial Black"/>
              </a:rPr>
              <a:t>сторонних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программ.</a:t>
            </a:r>
            <a:endParaRPr sz="2000">
              <a:latin typeface="Arial Black"/>
              <a:cs typeface="Arial Black"/>
            </a:endParaRPr>
          </a:p>
          <a:p>
            <a:pPr marL="427990" marR="132080" indent="-415925">
              <a:lnSpc>
                <a:spcPct val="115599"/>
              </a:lnSpc>
              <a:buAutoNum type="arabicPeriod" startAt="3"/>
              <a:tabLst>
                <a:tab pos="703580" algn="l"/>
              </a:tabLst>
            </a:pPr>
            <a:r>
              <a:rPr sz="2000" spc="-55" dirty="0">
                <a:latin typeface="Arial Black"/>
                <a:cs typeface="Arial Black"/>
              </a:rPr>
              <a:t>Большинство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45" dirty="0">
                <a:latin typeface="Arial Black"/>
                <a:cs typeface="Arial Black"/>
              </a:rPr>
              <a:t>программ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как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50" dirty="0">
                <a:latin typeface="Arial Black"/>
                <a:cs typeface="Arial Black"/>
              </a:rPr>
              <a:t>платных,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50" dirty="0">
                <a:latin typeface="Arial Black"/>
                <a:cs typeface="Arial Black"/>
              </a:rPr>
              <a:t>так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и</a:t>
            </a:r>
            <a:r>
              <a:rPr sz="2000" spc="-105" dirty="0">
                <a:latin typeface="Arial Black"/>
                <a:cs typeface="Arial Black"/>
              </a:rPr>
              <a:t> </a:t>
            </a:r>
            <a:r>
              <a:rPr sz="2000" spc="-35" dirty="0">
                <a:latin typeface="Arial Black"/>
                <a:cs typeface="Arial Black"/>
              </a:rPr>
              <a:t>бесплатных 	</a:t>
            </a:r>
            <a:r>
              <a:rPr sz="2000" dirty="0">
                <a:latin typeface="Arial Black"/>
                <a:cs typeface="Arial Black"/>
              </a:rPr>
              <a:t>поддерживают</a:t>
            </a:r>
            <a:r>
              <a:rPr sz="2000" spc="-105" dirty="0">
                <a:latin typeface="Arial Black"/>
                <a:cs typeface="Arial Black"/>
              </a:rPr>
              <a:t> </a:t>
            </a:r>
            <a:r>
              <a:rPr sz="2000" spc="-60" dirty="0">
                <a:latin typeface="Arial Black"/>
                <a:cs typeface="Arial Black"/>
              </a:rPr>
              <a:t>именно</a:t>
            </a:r>
            <a:r>
              <a:rPr sz="2000" spc="-105" dirty="0">
                <a:latin typeface="Arial Black"/>
                <a:cs typeface="Arial Black"/>
              </a:rPr>
              <a:t> </a:t>
            </a:r>
            <a:r>
              <a:rPr sz="2000" spc="-35" dirty="0">
                <a:latin typeface="Arial Black"/>
                <a:cs typeface="Arial Black"/>
              </a:rPr>
              <a:t>эту</a:t>
            </a:r>
            <a:r>
              <a:rPr sz="2000" spc="-100" dirty="0">
                <a:latin typeface="Arial Black"/>
                <a:cs typeface="Arial Black"/>
              </a:rPr>
              <a:t> </a:t>
            </a:r>
            <a:r>
              <a:rPr sz="2000" spc="-60" dirty="0">
                <a:latin typeface="Arial Black"/>
                <a:cs typeface="Arial Black"/>
              </a:rPr>
              <a:t>операционную</a:t>
            </a:r>
            <a:r>
              <a:rPr sz="2000" spc="-105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систему.</a:t>
            </a:r>
            <a:endParaRPr sz="2000">
              <a:latin typeface="Arial Black"/>
              <a:cs typeface="Arial Black"/>
            </a:endParaRPr>
          </a:p>
          <a:p>
            <a:pPr marL="320675" marR="5080" indent="-299720">
              <a:lnSpc>
                <a:spcPts val="2930"/>
              </a:lnSpc>
              <a:spcBef>
                <a:spcPts val="30"/>
              </a:spcBef>
              <a:buAutoNum type="arabicPeriod" startAt="3"/>
              <a:tabLst>
                <a:tab pos="1268730" algn="l"/>
              </a:tabLst>
            </a:pPr>
            <a:r>
              <a:rPr sz="2100" spc="-85" dirty="0">
                <a:latin typeface="Arial Black"/>
                <a:cs typeface="Arial Black"/>
              </a:rPr>
              <a:t>При</a:t>
            </a:r>
            <a:r>
              <a:rPr sz="2100" spc="-125" dirty="0">
                <a:latin typeface="Arial Black"/>
                <a:cs typeface="Arial Black"/>
              </a:rPr>
              <a:t> </a:t>
            </a:r>
            <a:r>
              <a:rPr sz="2100" spc="-40" dirty="0">
                <a:latin typeface="Arial Black"/>
                <a:cs typeface="Arial Black"/>
              </a:rPr>
              <a:t>возникающих</a:t>
            </a:r>
            <a:r>
              <a:rPr sz="2100" spc="-120" dirty="0">
                <a:latin typeface="Arial Black"/>
                <a:cs typeface="Arial Black"/>
              </a:rPr>
              <a:t> </a:t>
            </a:r>
            <a:r>
              <a:rPr sz="2100" spc="-80" dirty="0">
                <a:latin typeface="Arial Black"/>
                <a:cs typeface="Arial Black"/>
              </a:rPr>
              <a:t>вопросах</a:t>
            </a:r>
            <a:r>
              <a:rPr sz="2100" spc="-120" dirty="0">
                <a:latin typeface="Arial Black"/>
                <a:cs typeface="Arial Black"/>
              </a:rPr>
              <a:t> </a:t>
            </a:r>
            <a:r>
              <a:rPr sz="2100" spc="-80" dirty="0">
                <a:latin typeface="Arial Black"/>
                <a:cs typeface="Arial Black"/>
              </a:rPr>
              <a:t>наиболее</a:t>
            </a:r>
            <a:r>
              <a:rPr sz="2100" spc="-120" dirty="0">
                <a:latin typeface="Arial Black"/>
                <a:cs typeface="Arial Black"/>
              </a:rPr>
              <a:t> </a:t>
            </a:r>
            <a:r>
              <a:rPr sz="2100" spc="-25" dirty="0">
                <a:latin typeface="Arial Black"/>
                <a:cs typeface="Arial Black"/>
              </a:rPr>
              <a:t>вероятно</a:t>
            </a:r>
            <a:r>
              <a:rPr sz="2100" spc="-120" dirty="0">
                <a:latin typeface="Arial Black"/>
                <a:cs typeface="Arial Black"/>
              </a:rPr>
              <a:t> </a:t>
            </a:r>
            <a:r>
              <a:rPr sz="2100" spc="-10" dirty="0">
                <a:latin typeface="Arial Black"/>
                <a:cs typeface="Arial Black"/>
              </a:rPr>
              <a:t>найти 	</a:t>
            </a:r>
            <a:r>
              <a:rPr sz="2100" dirty="0">
                <a:latin typeface="Arial Black"/>
                <a:cs typeface="Arial Black"/>
              </a:rPr>
              <a:t>ответы</a:t>
            </a:r>
            <a:r>
              <a:rPr sz="2100" spc="-114" dirty="0">
                <a:latin typeface="Arial Black"/>
                <a:cs typeface="Arial Black"/>
              </a:rPr>
              <a:t> </a:t>
            </a:r>
            <a:r>
              <a:rPr sz="2100" spc="114" dirty="0">
                <a:latin typeface="Arial Black"/>
                <a:cs typeface="Arial Black"/>
              </a:rPr>
              <a:t>в</a:t>
            </a:r>
            <a:r>
              <a:rPr sz="2100" spc="-114" dirty="0">
                <a:latin typeface="Arial Black"/>
                <a:cs typeface="Arial Black"/>
              </a:rPr>
              <a:t> </a:t>
            </a:r>
            <a:r>
              <a:rPr sz="2100" spc="-50" dirty="0">
                <a:latin typeface="Arial Black"/>
                <a:cs typeface="Arial Black"/>
              </a:rPr>
              <a:t>сети,</a:t>
            </a:r>
            <a:r>
              <a:rPr sz="2100" spc="-114" dirty="0">
                <a:latin typeface="Arial Black"/>
                <a:cs typeface="Arial Black"/>
              </a:rPr>
              <a:t> </a:t>
            </a:r>
            <a:r>
              <a:rPr sz="2100" spc="-10" dirty="0">
                <a:latin typeface="Arial Black"/>
                <a:cs typeface="Arial Black"/>
              </a:rPr>
              <a:t>опять</a:t>
            </a:r>
            <a:r>
              <a:rPr sz="2100" spc="-114" dirty="0">
                <a:latin typeface="Arial Black"/>
                <a:cs typeface="Arial Black"/>
              </a:rPr>
              <a:t> </a:t>
            </a:r>
            <a:r>
              <a:rPr sz="2100" spc="-10" dirty="0">
                <a:latin typeface="Arial Black"/>
                <a:cs typeface="Arial Black"/>
              </a:rPr>
              <a:t>же</a:t>
            </a:r>
            <a:r>
              <a:rPr sz="2100" spc="-114" dirty="0">
                <a:latin typeface="Arial Black"/>
                <a:cs typeface="Arial Black"/>
              </a:rPr>
              <a:t> </a:t>
            </a:r>
            <a:r>
              <a:rPr sz="2100" spc="-105" dirty="0">
                <a:latin typeface="Arial Black"/>
                <a:cs typeface="Arial Black"/>
              </a:rPr>
              <a:t>из-</a:t>
            </a:r>
            <a:r>
              <a:rPr sz="2100" spc="-195" dirty="0">
                <a:latin typeface="Arial Black"/>
                <a:cs typeface="Arial Black"/>
              </a:rPr>
              <a:t>за</a:t>
            </a:r>
            <a:r>
              <a:rPr sz="2100" spc="-110" dirty="0">
                <a:latin typeface="Arial Black"/>
                <a:cs typeface="Arial Black"/>
              </a:rPr>
              <a:t> </a:t>
            </a:r>
            <a:r>
              <a:rPr sz="2100" spc="-120" dirty="0">
                <a:latin typeface="Arial Black"/>
                <a:cs typeface="Arial Black"/>
              </a:rPr>
              <a:t>ее</a:t>
            </a:r>
            <a:r>
              <a:rPr sz="2100" spc="-114" dirty="0">
                <a:latin typeface="Arial Black"/>
                <a:cs typeface="Arial Black"/>
              </a:rPr>
              <a:t> </a:t>
            </a:r>
            <a:r>
              <a:rPr sz="2100" spc="-10" dirty="0">
                <a:latin typeface="Arial Black"/>
                <a:cs typeface="Arial Black"/>
              </a:rPr>
              <a:t>большой</a:t>
            </a:r>
            <a:endParaRPr sz="2100">
              <a:latin typeface="Arial Black"/>
              <a:cs typeface="Arial Black"/>
            </a:endParaRPr>
          </a:p>
          <a:p>
            <a:pPr marL="2781300">
              <a:lnSpc>
                <a:spcPct val="100000"/>
              </a:lnSpc>
              <a:spcBef>
                <a:spcPts val="235"/>
              </a:spcBef>
            </a:pPr>
            <a:r>
              <a:rPr sz="2100" spc="-30" dirty="0">
                <a:latin typeface="Arial Black"/>
                <a:cs typeface="Arial Black"/>
              </a:rPr>
              <a:t>распространенности.</a:t>
            </a:r>
            <a:endParaRPr sz="2100">
              <a:latin typeface="Arial Black"/>
              <a:cs typeface="Arial Black"/>
            </a:endParaRPr>
          </a:p>
          <a:p>
            <a:pPr marL="687070" marR="391160" indent="-675005">
              <a:lnSpc>
                <a:spcPct val="115599"/>
              </a:lnSpc>
              <a:spcBef>
                <a:spcPts val="130"/>
              </a:spcBef>
              <a:buAutoNum type="arabicPeriod" startAt="5"/>
              <a:tabLst>
                <a:tab pos="742950" algn="l"/>
              </a:tabLst>
            </a:pPr>
            <a:r>
              <a:rPr sz="2000" spc="-25" dirty="0">
                <a:latin typeface="Arial Black"/>
                <a:cs typeface="Arial Black"/>
              </a:rPr>
              <a:t>Поддержка</a:t>
            </a:r>
            <a:r>
              <a:rPr sz="2000" spc="-75" dirty="0">
                <a:latin typeface="Arial Black"/>
                <a:cs typeface="Arial Black"/>
              </a:rPr>
              <a:t> различного </a:t>
            </a:r>
            <a:r>
              <a:rPr sz="2000" spc="-35" dirty="0">
                <a:latin typeface="Arial Black"/>
                <a:cs typeface="Arial Black"/>
              </a:rPr>
              <a:t>оборудования</a:t>
            </a:r>
            <a:r>
              <a:rPr sz="2000" spc="-75" dirty="0">
                <a:latin typeface="Arial Black"/>
                <a:cs typeface="Arial Black"/>
              </a:rPr>
              <a:t> </a:t>
            </a:r>
            <a:r>
              <a:rPr sz="2000" spc="-40" dirty="0">
                <a:latin typeface="Arial Black"/>
                <a:cs typeface="Arial Black"/>
              </a:rPr>
              <a:t>(веб-</a:t>
            </a:r>
            <a:r>
              <a:rPr sz="2000" spc="-10" dirty="0">
                <a:latin typeface="Arial Black"/>
                <a:cs typeface="Arial Black"/>
              </a:rPr>
              <a:t>камеры, 	</a:t>
            </a:r>
            <a:r>
              <a:rPr sz="2000" spc="-35" dirty="0">
                <a:latin typeface="Arial Black"/>
                <a:cs typeface="Arial Black"/>
              </a:rPr>
              <a:t>принтеры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и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т.д.).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170" dirty="0">
                <a:latin typeface="Arial Black"/>
                <a:cs typeface="Arial Black"/>
              </a:rPr>
              <a:t>Если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нет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дисков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270" dirty="0">
                <a:latin typeface="Arial Black"/>
                <a:cs typeface="Arial Black"/>
              </a:rPr>
              <a:t>с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20" dirty="0">
                <a:latin typeface="Arial Black"/>
                <a:cs typeface="Arial Black"/>
              </a:rPr>
              <a:t>драйверами,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35" dirty="0">
                <a:latin typeface="Arial Black"/>
                <a:cs typeface="Arial Black"/>
              </a:rPr>
              <a:t>то</a:t>
            </a:r>
            <a:endParaRPr sz="2000">
              <a:latin typeface="Arial Black"/>
              <a:cs typeface="Arial Black"/>
            </a:endParaRPr>
          </a:p>
          <a:p>
            <a:pPr marL="3608704" marR="168275" indent="-3144520">
              <a:lnSpc>
                <a:spcPct val="115599"/>
              </a:lnSpc>
            </a:pPr>
            <a:r>
              <a:rPr sz="2000" spc="-35" dirty="0">
                <a:latin typeface="Arial Black"/>
                <a:cs typeface="Arial Black"/>
              </a:rPr>
              <a:t>можно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75" dirty="0">
                <a:latin typeface="Arial Black"/>
                <a:cs typeface="Arial Black"/>
              </a:rPr>
              <a:t>воспользоваться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каким-</a:t>
            </a:r>
            <a:r>
              <a:rPr sz="2000" spc="-40" dirty="0">
                <a:latin typeface="Arial Black"/>
                <a:cs typeface="Arial Black"/>
              </a:rPr>
              <a:t>либо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120" dirty="0">
                <a:latin typeface="Arial Black"/>
                <a:cs typeface="Arial Black"/>
              </a:rPr>
              <a:t>из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25" dirty="0">
                <a:latin typeface="Arial Black"/>
                <a:cs typeface="Arial Black"/>
              </a:rPr>
              <a:t>предложенных </a:t>
            </a:r>
            <a:r>
              <a:rPr sz="2000" spc="-10" dirty="0">
                <a:latin typeface="Arial Black"/>
                <a:cs typeface="Arial Black"/>
              </a:rPr>
              <a:t>системой.</a:t>
            </a:r>
            <a:endParaRPr sz="2000">
              <a:latin typeface="Arial Black"/>
              <a:cs typeface="Arial Black"/>
            </a:endParaRPr>
          </a:p>
          <a:p>
            <a:pPr marL="339725" marR="45085" indent="-327660">
              <a:lnSpc>
                <a:spcPct val="115599"/>
              </a:lnSpc>
              <a:buAutoNum type="arabicPeriod" startAt="6"/>
              <a:tabLst>
                <a:tab pos="2098040" algn="l"/>
              </a:tabLst>
            </a:pPr>
            <a:r>
              <a:rPr sz="2000" spc="-50" dirty="0">
                <a:latin typeface="Arial Black"/>
                <a:cs typeface="Arial Black"/>
              </a:rPr>
              <a:t>Легко</a:t>
            </a:r>
            <a:r>
              <a:rPr sz="2000" spc="-85" dirty="0">
                <a:latin typeface="Arial Black"/>
                <a:cs typeface="Arial Black"/>
              </a:rPr>
              <a:t> </a:t>
            </a:r>
            <a:r>
              <a:rPr sz="2000" spc="-55" dirty="0">
                <a:latin typeface="Arial Black"/>
                <a:cs typeface="Arial Black"/>
              </a:rPr>
              <a:t>восстанавливаемая</a:t>
            </a:r>
            <a:r>
              <a:rPr sz="2000" spc="-85" dirty="0">
                <a:latin typeface="Arial Black"/>
                <a:cs typeface="Arial Black"/>
              </a:rPr>
              <a:t> </a:t>
            </a:r>
            <a:r>
              <a:rPr sz="2000" spc="-65" dirty="0">
                <a:latin typeface="Arial Black"/>
                <a:cs typeface="Arial Black"/>
              </a:rPr>
              <a:t>удаленная</a:t>
            </a:r>
            <a:r>
              <a:rPr sz="2000" spc="-85" dirty="0">
                <a:latin typeface="Arial Black"/>
                <a:cs typeface="Arial Black"/>
              </a:rPr>
              <a:t> </a:t>
            </a:r>
            <a:r>
              <a:rPr sz="2000" spc="-55" dirty="0">
                <a:latin typeface="Arial Black"/>
                <a:cs typeface="Arial Black"/>
              </a:rPr>
              <a:t>информация,</a:t>
            </a:r>
            <a:r>
              <a:rPr sz="2000" spc="-8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как</a:t>
            </a:r>
            <a:r>
              <a:rPr sz="2000" spc="-85" dirty="0">
                <a:latin typeface="Arial Black"/>
                <a:cs typeface="Arial Black"/>
              </a:rPr>
              <a:t> </a:t>
            </a:r>
            <a:r>
              <a:rPr sz="2000" spc="-320" dirty="0">
                <a:latin typeface="Arial Black"/>
                <a:cs typeface="Arial Black"/>
              </a:rPr>
              <a:t>с 	</a:t>
            </a:r>
            <a:r>
              <a:rPr sz="2000" spc="-45" dirty="0">
                <a:latin typeface="Arial Black"/>
                <a:cs typeface="Arial Black"/>
              </a:rPr>
              <a:t>компьютера,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50" dirty="0">
                <a:latin typeface="Arial Black"/>
                <a:cs typeface="Arial Black"/>
              </a:rPr>
              <a:t>так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и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270" dirty="0">
                <a:latin typeface="Arial Black"/>
                <a:cs typeface="Arial Black"/>
              </a:rPr>
              <a:t>с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носителей.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953500" cy="7505700"/>
          </a:xfrm>
          <a:custGeom>
            <a:avLst/>
            <a:gdLst/>
            <a:ahLst/>
            <a:cxnLst/>
            <a:rect l="l" t="t" r="r" b="b"/>
            <a:pathLst>
              <a:path w="8953500" h="7505700">
                <a:moveTo>
                  <a:pt x="8953499" y="7505699"/>
                </a:moveTo>
                <a:lnTo>
                  <a:pt x="0" y="7505699"/>
                </a:lnTo>
                <a:lnTo>
                  <a:pt x="0" y="0"/>
                </a:lnTo>
                <a:lnTo>
                  <a:pt x="8953499" y="0"/>
                </a:lnTo>
                <a:lnTo>
                  <a:pt x="8953499" y="7505699"/>
                </a:lnTo>
                <a:close/>
              </a:path>
            </a:pathLst>
          </a:custGeom>
          <a:solidFill>
            <a:srgbClr val="61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748" y="244304"/>
            <a:ext cx="8848090" cy="655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332105" indent="564515">
              <a:lnSpc>
                <a:spcPct val="114500"/>
              </a:lnSpc>
              <a:spcBef>
                <a:spcPts val="100"/>
              </a:spcBef>
              <a:buAutoNum type="arabicPeriod" startAt="7"/>
              <a:tabLst>
                <a:tab pos="904875" algn="l"/>
              </a:tabLst>
            </a:pPr>
            <a:r>
              <a:rPr sz="2200" spc="-50" dirty="0">
                <a:latin typeface="Arial Black"/>
                <a:cs typeface="Arial Black"/>
              </a:rPr>
              <a:t>Сделать</a:t>
            </a:r>
            <a:r>
              <a:rPr sz="2200" spc="-120" dirty="0">
                <a:latin typeface="Arial Black"/>
                <a:cs typeface="Arial Black"/>
              </a:rPr>
              <a:t> </a:t>
            </a:r>
            <a:r>
              <a:rPr sz="2200" spc="-130" dirty="0">
                <a:latin typeface="Arial Black"/>
                <a:cs typeface="Arial Black"/>
              </a:rPr>
              <a:t>из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spc="-35" dirty="0">
                <a:latin typeface="Arial Black"/>
                <a:cs typeface="Arial Black"/>
              </a:rPr>
              <a:t>одного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spc="-35" dirty="0">
                <a:latin typeface="Arial Black"/>
                <a:cs typeface="Arial Black"/>
              </a:rPr>
              <a:t>компьютера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два,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подключить </a:t>
            </a:r>
            <a:r>
              <a:rPr sz="2200" dirty="0">
                <a:latin typeface="Arial Black"/>
                <a:cs typeface="Arial Black"/>
              </a:rPr>
              <a:t>вторую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клавиатуру,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или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65" dirty="0">
                <a:latin typeface="Arial Black"/>
                <a:cs typeface="Arial Black"/>
              </a:rPr>
              <a:t>телевизор?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45" dirty="0">
                <a:latin typeface="Arial Black"/>
                <a:cs typeface="Arial Black"/>
              </a:rPr>
              <a:t>Легко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и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45" dirty="0">
                <a:latin typeface="Arial Black"/>
                <a:cs typeface="Arial Black"/>
              </a:rPr>
              <a:t>просто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330" dirty="0">
                <a:latin typeface="Arial Black"/>
                <a:cs typeface="Arial Black"/>
              </a:rPr>
              <a:t>с</a:t>
            </a:r>
            <a:endParaRPr sz="2200">
              <a:latin typeface="Arial Black"/>
              <a:cs typeface="Arial Black"/>
            </a:endParaRPr>
          </a:p>
          <a:p>
            <a:pPr marL="2712720">
              <a:lnSpc>
                <a:spcPct val="100000"/>
              </a:lnSpc>
              <a:spcBef>
                <a:spcPts val="384"/>
              </a:spcBef>
            </a:pPr>
            <a:r>
              <a:rPr sz="2200" spc="-20" dirty="0">
                <a:latin typeface="Arial Black"/>
                <a:cs typeface="Arial Black"/>
              </a:rPr>
              <a:t>помощью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wmprogram.</a:t>
            </a:r>
            <a:endParaRPr sz="2200">
              <a:latin typeface="Arial Black"/>
              <a:cs typeface="Arial Black"/>
            </a:endParaRPr>
          </a:p>
          <a:p>
            <a:pPr marL="316865" marR="309245" indent="432434">
              <a:lnSpc>
                <a:spcPct val="114500"/>
              </a:lnSpc>
              <a:buAutoNum type="arabicPeriod" startAt="8"/>
              <a:tabLst>
                <a:tab pos="749300" algn="l"/>
              </a:tabLst>
            </a:pPr>
            <a:r>
              <a:rPr sz="2200" dirty="0">
                <a:latin typeface="Arial Black"/>
                <a:cs typeface="Arial Black"/>
              </a:rPr>
              <a:t>Хотите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много</a:t>
            </a:r>
            <a:r>
              <a:rPr sz="2200" spc="-120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рабочих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spc="-30" dirty="0">
                <a:latin typeface="Arial Black"/>
                <a:cs typeface="Arial Black"/>
              </a:rPr>
              <a:t>столов</a:t>
            </a:r>
            <a:r>
              <a:rPr sz="2200" spc="-120" dirty="0">
                <a:latin typeface="Arial Black"/>
                <a:cs typeface="Arial Black"/>
              </a:rPr>
              <a:t> </a:t>
            </a:r>
            <a:r>
              <a:rPr sz="2200" spc="-280" dirty="0">
                <a:latin typeface="Arial Black"/>
                <a:cs typeface="Arial Black"/>
              </a:rPr>
              <a:t>с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spc="-85" dirty="0">
                <a:latin typeface="Arial Black"/>
                <a:cs typeface="Arial Black"/>
              </a:rPr>
              <a:t>разными</a:t>
            </a:r>
            <a:r>
              <a:rPr sz="2200" spc="-120" dirty="0">
                <a:latin typeface="Arial Black"/>
                <a:cs typeface="Arial Black"/>
              </a:rPr>
              <a:t> </a:t>
            </a:r>
            <a:r>
              <a:rPr sz="2200" spc="-35" dirty="0">
                <a:latin typeface="Arial Black"/>
                <a:cs typeface="Arial Black"/>
              </a:rPr>
              <a:t>обоями</a:t>
            </a:r>
            <a:r>
              <a:rPr sz="2200" spc="-120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и </a:t>
            </a:r>
            <a:r>
              <a:rPr sz="2200" spc="-35" dirty="0">
                <a:latin typeface="Arial Black"/>
                <a:cs typeface="Arial Black"/>
              </a:rPr>
              <a:t>иконками?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spc="-65" dirty="0">
                <a:latin typeface="Arial Black"/>
                <a:cs typeface="Arial Black"/>
              </a:rPr>
              <a:t>Пожалуйста!</a:t>
            </a:r>
            <a:r>
              <a:rPr sz="2200" spc="-120" dirty="0">
                <a:latin typeface="Arial Black"/>
                <a:cs typeface="Arial Black"/>
              </a:rPr>
              <a:t> </a:t>
            </a:r>
            <a:r>
              <a:rPr sz="2200" spc="-70" dirty="0">
                <a:latin typeface="Arial Black"/>
                <a:cs typeface="Arial Black"/>
              </a:rPr>
              <a:t>Программа</a:t>
            </a:r>
            <a:r>
              <a:rPr sz="2200" spc="-120" dirty="0">
                <a:latin typeface="Arial Black"/>
                <a:cs typeface="Arial Black"/>
              </a:rPr>
              <a:t> </a:t>
            </a:r>
            <a:r>
              <a:rPr sz="2200" spc="-75" dirty="0">
                <a:latin typeface="Arial Black"/>
                <a:cs typeface="Arial Black"/>
              </a:rPr>
              <a:t>Desktop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spc="70" dirty="0">
                <a:latin typeface="Arial Black"/>
                <a:cs typeface="Arial Black"/>
              </a:rPr>
              <a:t>к</a:t>
            </a:r>
            <a:r>
              <a:rPr sz="2200" spc="-120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вашим</a:t>
            </a:r>
            <a:endParaRPr sz="2200">
              <a:latin typeface="Arial Black"/>
              <a:cs typeface="Arial Black"/>
            </a:endParaRPr>
          </a:p>
          <a:p>
            <a:pPr marL="3764915">
              <a:lnSpc>
                <a:spcPct val="100000"/>
              </a:lnSpc>
              <a:spcBef>
                <a:spcPts val="380"/>
              </a:spcBef>
            </a:pPr>
            <a:r>
              <a:rPr sz="2200" spc="-10" dirty="0">
                <a:latin typeface="Arial Black"/>
                <a:cs typeface="Arial Black"/>
              </a:rPr>
              <a:t>услугам.</a:t>
            </a:r>
            <a:endParaRPr sz="2200">
              <a:latin typeface="Arial Black"/>
              <a:cs typeface="Arial Black"/>
            </a:endParaRPr>
          </a:p>
          <a:p>
            <a:pPr marL="452755" marR="55880" indent="-389255">
              <a:lnSpc>
                <a:spcPct val="114500"/>
              </a:lnSpc>
              <a:buAutoNum type="arabicPeriod" startAt="9"/>
              <a:tabLst>
                <a:tab pos="600075" algn="l"/>
              </a:tabLst>
            </a:pPr>
            <a:r>
              <a:rPr sz="2200" spc="-175" dirty="0">
                <a:latin typeface="Arial Black"/>
                <a:cs typeface="Arial Black"/>
              </a:rPr>
              <a:t>Если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вам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например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нужно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35" dirty="0">
                <a:latin typeface="Arial Black"/>
                <a:cs typeface="Arial Black"/>
              </a:rPr>
              <a:t>изменить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имя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25" dirty="0">
                <a:latin typeface="Arial Black"/>
                <a:cs typeface="Arial Black"/>
              </a:rPr>
              <a:t>компьютера, 	</a:t>
            </a:r>
            <a:r>
              <a:rPr sz="2200" spc="-50" dirty="0">
                <a:latin typeface="Arial Black"/>
                <a:cs typeface="Arial Black"/>
              </a:rPr>
              <a:t>рабочей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группы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или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95" dirty="0">
                <a:latin typeface="Arial Black"/>
                <a:cs typeface="Arial Black"/>
              </a:rPr>
              <a:t>размер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spc="-35" dirty="0">
                <a:latin typeface="Arial Black"/>
                <a:cs typeface="Arial Black"/>
              </a:rPr>
              <a:t>диска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«С:\»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65" dirty="0">
                <a:latin typeface="Arial Black"/>
                <a:cs typeface="Arial Black"/>
              </a:rPr>
              <a:t>,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spc="60" dirty="0">
                <a:latin typeface="Arial Black"/>
                <a:cs typeface="Arial Black"/>
              </a:rPr>
              <a:t>то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после</a:t>
            </a:r>
            <a:endParaRPr sz="2200">
              <a:latin typeface="Arial Black"/>
              <a:cs typeface="Arial Black"/>
            </a:endParaRPr>
          </a:p>
          <a:p>
            <a:pPr marL="411480" marR="403860" algn="ctr">
              <a:lnSpc>
                <a:spcPct val="114500"/>
              </a:lnSpc>
              <a:spcBef>
                <a:spcPts val="5"/>
              </a:spcBef>
            </a:pPr>
            <a:r>
              <a:rPr sz="2200" spc="-75" dirty="0">
                <a:latin typeface="Arial Black"/>
                <a:cs typeface="Arial Black"/>
              </a:rPr>
              <a:t>перезагрузки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ваша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spc="-204" dirty="0">
                <a:latin typeface="Arial Black"/>
                <a:cs typeface="Arial Black"/>
              </a:rPr>
              <a:t>ОС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будет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работать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как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spc="-120" dirty="0">
                <a:latin typeface="Arial Black"/>
                <a:cs typeface="Arial Black"/>
              </a:rPr>
              <a:t>часы,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spc="25" dirty="0">
                <a:latin typeface="Arial Black"/>
                <a:cs typeface="Arial Black"/>
              </a:rPr>
              <a:t>что </a:t>
            </a:r>
            <a:r>
              <a:rPr sz="2200" spc="-120" dirty="0">
                <a:latin typeface="Arial Black"/>
                <a:cs typeface="Arial Black"/>
              </a:rPr>
              <a:t>нельзя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например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90" dirty="0">
                <a:latin typeface="Arial Black"/>
                <a:cs typeface="Arial Black"/>
              </a:rPr>
              <a:t>сказать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80" dirty="0">
                <a:latin typeface="Arial Black"/>
                <a:cs typeface="Arial Black"/>
              </a:rPr>
              <a:t>о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65" dirty="0">
                <a:latin typeface="Arial Black"/>
                <a:cs typeface="Arial Black"/>
              </a:rPr>
              <a:t>Linux,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где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110" dirty="0">
                <a:latin typeface="Arial Black"/>
                <a:cs typeface="Arial Black"/>
              </a:rPr>
              <a:t>если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изменить </a:t>
            </a:r>
            <a:r>
              <a:rPr sz="2200" spc="-95" dirty="0">
                <a:latin typeface="Arial Black"/>
                <a:cs typeface="Arial Black"/>
              </a:rPr>
              <a:t>размер</a:t>
            </a:r>
            <a:r>
              <a:rPr sz="2200" spc="-120" dirty="0">
                <a:latin typeface="Arial Black"/>
                <a:cs typeface="Arial Black"/>
              </a:rPr>
              <a:t> </a:t>
            </a:r>
            <a:r>
              <a:rPr sz="2200" spc="-35" dirty="0">
                <a:latin typeface="Arial Black"/>
                <a:cs typeface="Arial Black"/>
              </a:rPr>
              <a:t>корневого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spc="-45" dirty="0">
                <a:latin typeface="Arial Black"/>
                <a:cs typeface="Arial Black"/>
              </a:rPr>
              <a:t>диска,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spc="60" dirty="0">
                <a:latin typeface="Arial Black"/>
                <a:cs typeface="Arial Black"/>
              </a:rPr>
              <a:t>то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это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может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spc="-20" dirty="0">
                <a:latin typeface="Arial Black"/>
                <a:cs typeface="Arial Black"/>
              </a:rPr>
              <a:t>привести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spc="20" dirty="0">
                <a:latin typeface="Arial Black"/>
                <a:cs typeface="Arial Black"/>
              </a:rPr>
              <a:t>к </a:t>
            </a:r>
            <a:r>
              <a:rPr sz="2200" spc="-80" dirty="0">
                <a:latin typeface="Arial Black"/>
                <a:cs typeface="Arial Black"/>
              </a:rPr>
              <a:t>неработоспособности</a:t>
            </a:r>
            <a:r>
              <a:rPr sz="2200" spc="-1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системы.</a:t>
            </a:r>
            <a:endParaRPr sz="2200">
              <a:latin typeface="Arial Black"/>
              <a:cs typeface="Arial Black"/>
            </a:endParaRPr>
          </a:p>
          <a:p>
            <a:pPr marL="758190" marR="197485" indent="-553085">
              <a:lnSpc>
                <a:spcPct val="114500"/>
              </a:lnSpc>
              <a:buAutoNum type="arabicPeriod" startAt="10"/>
              <a:tabLst>
                <a:tab pos="1534160" algn="l"/>
              </a:tabLst>
            </a:pPr>
            <a:r>
              <a:rPr sz="2200" spc="-130" dirty="0">
                <a:latin typeface="Arial Black"/>
                <a:cs typeface="Arial Black"/>
              </a:rPr>
              <a:t>Разом</a:t>
            </a:r>
            <a:r>
              <a:rPr sz="2200" spc="-105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переименование</a:t>
            </a:r>
            <a:r>
              <a:rPr sz="2200" spc="-105" dirty="0">
                <a:latin typeface="Arial Black"/>
                <a:cs typeface="Arial Black"/>
              </a:rPr>
              <a:t> </a:t>
            </a:r>
            <a:r>
              <a:rPr sz="2200" spc="-85" dirty="0">
                <a:latin typeface="Arial Black"/>
                <a:cs typeface="Arial Black"/>
              </a:rPr>
              <a:t>многочисленных</a:t>
            </a:r>
            <a:r>
              <a:rPr sz="2200" spc="-105" dirty="0">
                <a:latin typeface="Arial Black"/>
                <a:cs typeface="Arial Black"/>
              </a:rPr>
              <a:t> </a:t>
            </a:r>
            <a:r>
              <a:rPr sz="2200" spc="-80" dirty="0">
                <a:latin typeface="Arial Black"/>
                <a:cs typeface="Arial Black"/>
              </a:rPr>
              <a:t>файлов.</a:t>
            </a:r>
            <a:r>
              <a:rPr sz="2200" spc="-105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В 	Windows</a:t>
            </a:r>
            <a:r>
              <a:rPr sz="2200" spc="-160" dirty="0">
                <a:latin typeface="Arial Black"/>
                <a:cs typeface="Arial Black"/>
              </a:rPr>
              <a:t> </a:t>
            </a:r>
            <a:r>
              <a:rPr sz="2200" spc="-75" dirty="0">
                <a:latin typeface="Arial Black"/>
                <a:cs typeface="Arial Black"/>
              </a:rPr>
              <a:t>очень</a:t>
            </a:r>
            <a:r>
              <a:rPr sz="2200" spc="-155" dirty="0">
                <a:latin typeface="Arial Black"/>
                <a:cs typeface="Arial Black"/>
              </a:rPr>
              <a:t> </a:t>
            </a:r>
            <a:r>
              <a:rPr sz="2200" spc="-55" dirty="0">
                <a:latin typeface="Arial Black"/>
                <a:cs typeface="Arial Black"/>
              </a:rPr>
              <a:t>просто,</a:t>
            </a:r>
            <a:r>
              <a:rPr sz="2200" spc="-160" dirty="0">
                <a:latin typeface="Arial Black"/>
                <a:cs typeface="Arial Black"/>
              </a:rPr>
              <a:t> </a:t>
            </a:r>
            <a:r>
              <a:rPr sz="2200" spc="120" dirty="0">
                <a:latin typeface="Arial Black"/>
                <a:cs typeface="Arial Black"/>
              </a:rPr>
              <a:t>в</a:t>
            </a:r>
            <a:r>
              <a:rPr sz="2200" spc="-155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других</a:t>
            </a:r>
            <a:r>
              <a:rPr sz="2200" spc="-16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–</a:t>
            </a:r>
            <a:r>
              <a:rPr sz="2200" spc="-155" dirty="0">
                <a:latin typeface="Arial Black"/>
                <a:cs typeface="Arial Black"/>
              </a:rPr>
              <a:t> </a:t>
            </a:r>
            <a:r>
              <a:rPr sz="2200" spc="-20" dirty="0">
                <a:latin typeface="Arial Black"/>
                <a:cs typeface="Arial Black"/>
              </a:rPr>
              <a:t>нет!</a:t>
            </a:r>
            <a:endParaRPr sz="2200">
              <a:latin typeface="Arial Black"/>
              <a:cs typeface="Arial Black"/>
            </a:endParaRPr>
          </a:p>
          <a:p>
            <a:pPr marL="422909" marR="5080" indent="-410845">
              <a:lnSpc>
                <a:spcPct val="114500"/>
              </a:lnSpc>
              <a:buAutoNum type="arabicPeriod" startAt="10"/>
              <a:tabLst>
                <a:tab pos="422909" algn="l"/>
                <a:tab pos="565150" algn="l"/>
              </a:tabLst>
            </a:pPr>
            <a:r>
              <a:rPr sz="2200" dirty="0">
                <a:latin typeface="Arial Black"/>
                <a:cs typeface="Arial Black"/>
              </a:rPr>
              <a:t>	Функция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65" dirty="0">
                <a:latin typeface="Arial Black"/>
                <a:cs typeface="Arial Black"/>
              </a:rPr>
              <a:t>запоминания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открытых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55" dirty="0">
                <a:latin typeface="Arial Black"/>
                <a:cs typeface="Arial Black"/>
              </a:rPr>
              <a:t>окон.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spc="-190" dirty="0">
                <a:latin typeface="Arial Black"/>
                <a:cs typeface="Arial Black"/>
              </a:rPr>
              <a:t>То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70" dirty="0">
                <a:latin typeface="Arial Black"/>
                <a:cs typeface="Arial Black"/>
              </a:rPr>
              <a:t>есть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можно </a:t>
            </a:r>
            <a:r>
              <a:rPr sz="2200" spc="-35" dirty="0">
                <a:latin typeface="Arial Black"/>
                <a:cs typeface="Arial Black"/>
              </a:rPr>
              <a:t>настроить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такие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параметры,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где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100" dirty="0">
                <a:latin typeface="Arial Black"/>
                <a:cs typeface="Arial Black"/>
              </a:rPr>
              <a:t>все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открытые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spc="-20" dirty="0">
                <a:latin typeface="Arial Black"/>
                <a:cs typeface="Arial Black"/>
              </a:rPr>
              <a:t>окна</a:t>
            </a:r>
            <a:endParaRPr sz="2200">
              <a:latin typeface="Arial Black"/>
              <a:cs typeface="Arial Black"/>
            </a:endParaRPr>
          </a:p>
          <a:p>
            <a:pPr marL="1134745">
              <a:lnSpc>
                <a:spcPct val="100000"/>
              </a:lnSpc>
              <a:spcBef>
                <a:spcPts val="380"/>
              </a:spcBef>
            </a:pPr>
            <a:r>
              <a:rPr sz="2200" spc="-50" dirty="0">
                <a:latin typeface="Arial Black"/>
                <a:cs typeface="Arial Black"/>
              </a:rPr>
              <a:t>восстанавливаются</a:t>
            </a:r>
            <a:r>
              <a:rPr sz="2200" spc="-110" dirty="0">
                <a:latin typeface="Arial Black"/>
                <a:cs typeface="Arial Black"/>
              </a:rPr>
              <a:t> </a:t>
            </a:r>
            <a:r>
              <a:rPr sz="2200" spc="-20" dirty="0">
                <a:latin typeface="Arial Black"/>
                <a:cs typeface="Arial Black"/>
              </a:rPr>
              <a:t>при</a:t>
            </a:r>
            <a:r>
              <a:rPr sz="2200" spc="-105" dirty="0">
                <a:latin typeface="Arial Black"/>
                <a:cs typeface="Arial Black"/>
              </a:rPr>
              <a:t> загрузке </a:t>
            </a:r>
            <a:r>
              <a:rPr sz="2200" spc="-10" dirty="0">
                <a:latin typeface="Arial Black"/>
                <a:cs typeface="Arial Black"/>
              </a:rPr>
              <a:t>системы.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8953500" cy="7505700"/>
          </a:xfrm>
          <a:custGeom>
            <a:avLst/>
            <a:gdLst/>
            <a:ahLst/>
            <a:cxnLst/>
            <a:rect l="l" t="t" r="r" b="b"/>
            <a:pathLst>
              <a:path w="8953500" h="7505700">
                <a:moveTo>
                  <a:pt x="8953499" y="7505699"/>
                </a:moveTo>
                <a:lnTo>
                  <a:pt x="0" y="7505699"/>
                </a:lnTo>
                <a:lnTo>
                  <a:pt x="0" y="0"/>
                </a:lnTo>
                <a:lnTo>
                  <a:pt x="8953499" y="0"/>
                </a:lnTo>
                <a:lnTo>
                  <a:pt x="8953499" y="7505699"/>
                </a:lnTo>
                <a:close/>
              </a:path>
            </a:pathLst>
          </a:custGeom>
          <a:solidFill>
            <a:srgbClr val="61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0138" y="107319"/>
            <a:ext cx="26225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Минусы: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3264" y="732277"/>
            <a:ext cx="8244205" cy="6376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950" marR="22225" indent="-349885" algn="just">
              <a:lnSpc>
                <a:spcPct val="115799"/>
              </a:lnSpc>
              <a:spcBef>
                <a:spcPts val="95"/>
              </a:spcBef>
              <a:buAutoNum type="arabicPeriod"/>
              <a:tabLst>
                <a:tab pos="754380" algn="l"/>
              </a:tabLst>
            </a:pPr>
            <a:r>
              <a:rPr sz="2250" spc="-75" dirty="0">
                <a:latin typeface="Arial Black"/>
                <a:cs typeface="Arial Black"/>
              </a:rPr>
              <a:t>Самый,</a:t>
            </a:r>
            <a:r>
              <a:rPr sz="2250" spc="-114" dirty="0">
                <a:latin typeface="Arial Black"/>
                <a:cs typeface="Arial Black"/>
              </a:rPr>
              <a:t> </a:t>
            </a:r>
            <a:r>
              <a:rPr sz="2250" spc="-20" dirty="0">
                <a:latin typeface="Arial Black"/>
                <a:cs typeface="Arial Black"/>
              </a:rPr>
              <a:t>главный</a:t>
            </a:r>
            <a:r>
              <a:rPr sz="2250" spc="-135" dirty="0">
                <a:latin typeface="Arial Black"/>
                <a:cs typeface="Arial Black"/>
              </a:rPr>
              <a:t> </a:t>
            </a:r>
            <a:r>
              <a:rPr sz="2250" spc="-60" dirty="0">
                <a:latin typeface="Arial Black"/>
                <a:cs typeface="Arial Black"/>
              </a:rPr>
              <a:t>минус</a:t>
            </a:r>
            <a:r>
              <a:rPr sz="2250" spc="-120" dirty="0">
                <a:latin typeface="Arial Black"/>
                <a:cs typeface="Arial Black"/>
              </a:rPr>
              <a:t> </a:t>
            </a:r>
            <a:r>
              <a:rPr sz="2250" dirty="0">
                <a:latin typeface="Arial Black"/>
                <a:cs typeface="Arial Black"/>
              </a:rPr>
              <a:t>–</a:t>
            </a:r>
            <a:r>
              <a:rPr sz="2250" spc="-125" dirty="0">
                <a:latin typeface="Arial Black"/>
                <a:cs typeface="Arial Black"/>
              </a:rPr>
              <a:t> </a:t>
            </a:r>
            <a:r>
              <a:rPr sz="2250" spc="-50" dirty="0">
                <a:latin typeface="Arial Black"/>
                <a:cs typeface="Arial Black"/>
              </a:rPr>
              <a:t>это</a:t>
            </a:r>
            <a:r>
              <a:rPr sz="2250" spc="-120" dirty="0">
                <a:latin typeface="Arial Black"/>
                <a:cs typeface="Arial Black"/>
              </a:rPr>
              <a:t> </a:t>
            </a:r>
            <a:r>
              <a:rPr sz="2250" spc="-35" dirty="0">
                <a:latin typeface="Arial Black"/>
                <a:cs typeface="Arial Black"/>
              </a:rPr>
              <a:t>большая</a:t>
            </a:r>
            <a:r>
              <a:rPr sz="2250" spc="-125" dirty="0">
                <a:latin typeface="Arial Black"/>
                <a:cs typeface="Arial Black"/>
              </a:rPr>
              <a:t> </a:t>
            </a:r>
            <a:r>
              <a:rPr sz="2250" spc="-10" dirty="0">
                <a:latin typeface="Arial Black"/>
                <a:cs typeface="Arial Black"/>
              </a:rPr>
              <a:t>уязвимость 	</a:t>
            </a:r>
            <a:r>
              <a:rPr sz="2250" spc="75" dirty="0">
                <a:latin typeface="Arial Black"/>
                <a:cs typeface="Arial Black"/>
              </a:rPr>
              <a:t>от</a:t>
            </a:r>
            <a:r>
              <a:rPr sz="2250" spc="-130" dirty="0">
                <a:latin typeface="Arial Black"/>
                <a:cs typeface="Arial Black"/>
              </a:rPr>
              <a:t> </a:t>
            </a:r>
            <a:r>
              <a:rPr sz="2250" spc="-20" dirty="0">
                <a:latin typeface="Arial Black"/>
                <a:cs typeface="Arial Black"/>
              </a:rPr>
              <a:t>вирусов,</a:t>
            </a:r>
            <a:r>
              <a:rPr sz="2250" spc="-125" dirty="0">
                <a:latin typeface="Arial Black"/>
                <a:cs typeface="Arial Black"/>
              </a:rPr>
              <a:t> </a:t>
            </a:r>
            <a:r>
              <a:rPr sz="2250" dirty="0">
                <a:latin typeface="Arial Black"/>
                <a:cs typeface="Arial Black"/>
              </a:rPr>
              <a:t>атак</a:t>
            </a:r>
            <a:r>
              <a:rPr sz="2250" spc="-130" dirty="0">
                <a:latin typeface="Arial Black"/>
                <a:cs typeface="Arial Black"/>
              </a:rPr>
              <a:t> </a:t>
            </a:r>
            <a:r>
              <a:rPr sz="2250" spc="-35" dirty="0">
                <a:latin typeface="Arial Black"/>
                <a:cs typeface="Arial Black"/>
              </a:rPr>
              <a:t>хакеров</a:t>
            </a:r>
            <a:r>
              <a:rPr sz="2250" spc="-125" dirty="0">
                <a:latin typeface="Arial Black"/>
                <a:cs typeface="Arial Black"/>
              </a:rPr>
              <a:t> </a:t>
            </a:r>
            <a:r>
              <a:rPr sz="2250" spc="60" dirty="0">
                <a:latin typeface="Arial Black"/>
                <a:cs typeface="Arial Black"/>
              </a:rPr>
              <a:t>и</a:t>
            </a:r>
            <a:r>
              <a:rPr sz="2250" spc="-130" dirty="0">
                <a:latin typeface="Arial Black"/>
                <a:cs typeface="Arial Black"/>
              </a:rPr>
              <a:t> </a:t>
            </a:r>
            <a:r>
              <a:rPr sz="2250" dirty="0">
                <a:latin typeface="Arial Black"/>
                <a:cs typeface="Arial Black"/>
              </a:rPr>
              <a:t>скриптов.</a:t>
            </a:r>
            <a:r>
              <a:rPr sz="2250" spc="-125" dirty="0">
                <a:latin typeface="Arial Black"/>
                <a:cs typeface="Arial Black"/>
              </a:rPr>
              <a:t> </a:t>
            </a:r>
            <a:r>
              <a:rPr sz="2250" spc="-110" dirty="0">
                <a:latin typeface="Arial Black"/>
                <a:cs typeface="Arial Black"/>
              </a:rPr>
              <a:t>Но</a:t>
            </a:r>
            <a:r>
              <a:rPr sz="2250" spc="-130" dirty="0">
                <a:latin typeface="Arial Black"/>
                <a:cs typeface="Arial Black"/>
              </a:rPr>
              <a:t> </a:t>
            </a:r>
            <a:r>
              <a:rPr sz="2250" spc="-25" dirty="0">
                <a:latin typeface="Arial Black"/>
                <a:cs typeface="Arial Black"/>
              </a:rPr>
              <a:t>при</a:t>
            </a:r>
            <a:endParaRPr sz="2250">
              <a:latin typeface="Arial Black"/>
              <a:cs typeface="Arial Black"/>
            </a:endParaRPr>
          </a:p>
          <a:p>
            <a:pPr marL="3940810" marR="120014" indent="-3479800" algn="just">
              <a:lnSpc>
                <a:spcPts val="3130"/>
              </a:lnSpc>
              <a:spcBef>
                <a:spcPts val="170"/>
              </a:spcBef>
            </a:pPr>
            <a:r>
              <a:rPr sz="2250" spc="-50" dirty="0">
                <a:latin typeface="Arial Black"/>
                <a:cs typeface="Arial Black"/>
              </a:rPr>
              <a:t>нормальной</a:t>
            </a:r>
            <a:r>
              <a:rPr sz="2250" spc="-130" dirty="0">
                <a:latin typeface="Arial Black"/>
                <a:cs typeface="Arial Black"/>
              </a:rPr>
              <a:t> </a:t>
            </a:r>
            <a:r>
              <a:rPr sz="2250" dirty="0">
                <a:latin typeface="Arial Black"/>
                <a:cs typeface="Arial Black"/>
              </a:rPr>
              <a:t>защите</a:t>
            </a:r>
            <a:r>
              <a:rPr sz="2250" spc="-125" dirty="0">
                <a:latin typeface="Arial Black"/>
                <a:cs typeface="Arial Black"/>
              </a:rPr>
              <a:t> </a:t>
            </a:r>
            <a:r>
              <a:rPr sz="2250" spc="60" dirty="0">
                <a:latin typeface="Arial Black"/>
                <a:cs typeface="Arial Black"/>
              </a:rPr>
              <a:t>и</a:t>
            </a:r>
            <a:r>
              <a:rPr sz="2250" spc="-125" dirty="0">
                <a:latin typeface="Arial Black"/>
                <a:cs typeface="Arial Black"/>
              </a:rPr>
              <a:t> </a:t>
            </a:r>
            <a:r>
              <a:rPr sz="2250" spc="-45" dirty="0">
                <a:latin typeface="Arial Black"/>
                <a:cs typeface="Arial Black"/>
              </a:rPr>
              <a:t>этого</a:t>
            </a:r>
            <a:r>
              <a:rPr sz="2250" spc="-130" dirty="0">
                <a:latin typeface="Arial Black"/>
                <a:cs typeface="Arial Black"/>
              </a:rPr>
              <a:t> </a:t>
            </a:r>
            <a:r>
              <a:rPr sz="2250" spc="-20" dirty="0">
                <a:latin typeface="Arial Black"/>
                <a:cs typeface="Arial Black"/>
              </a:rPr>
              <a:t>можно</a:t>
            </a:r>
            <a:r>
              <a:rPr sz="2250" spc="-125" dirty="0">
                <a:latin typeface="Arial Black"/>
                <a:cs typeface="Arial Black"/>
              </a:rPr>
              <a:t> </a:t>
            </a:r>
            <a:r>
              <a:rPr sz="2250" spc="-20" dirty="0">
                <a:latin typeface="Arial Black"/>
                <a:cs typeface="Arial Black"/>
              </a:rPr>
              <a:t>избежать</a:t>
            </a:r>
            <a:r>
              <a:rPr sz="2250" spc="-125" dirty="0">
                <a:latin typeface="Arial Black"/>
                <a:cs typeface="Arial Black"/>
              </a:rPr>
              <a:t> </a:t>
            </a:r>
            <a:r>
              <a:rPr sz="2250" spc="-25" dirty="0">
                <a:latin typeface="Arial Black"/>
                <a:cs typeface="Arial Black"/>
              </a:rPr>
              <a:t>на </a:t>
            </a:r>
            <a:r>
              <a:rPr sz="2250" spc="-20" dirty="0">
                <a:latin typeface="Arial Black"/>
                <a:cs typeface="Arial Black"/>
              </a:rPr>
              <a:t>99%.</a:t>
            </a:r>
            <a:endParaRPr sz="2250">
              <a:latin typeface="Arial Black"/>
              <a:cs typeface="Arial Black"/>
            </a:endParaRPr>
          </a:p>
          <a:p>
            <a:pPr marL="345440" indent="-332740" algn="just">
              <a:lnSpc>
                <a:spcPct val="100000"/>
              </a:lnSpc>
              <a:spcBef>
                <a:spcPts val="245"/>
              </a:spcBef>
              <a:buAutoNum type="arabicPeriod" startAt="2"/>
              <a:tabLst>
                <a:tab pos="345440" algn="l"/>
              </a:tabLst>
            </a:pPr>
            <a:r>
              <a:rPr sz="2250" spc="-60" dirty="0">
                <a:latin typeface="Arial Black"/>
                <a:cs typeface="Arial Black"/>
              </a:rPr>
              <a:t>Деньги.</a:t>
            </a:r>
            <a:r>
              <a:rPr sz="2250" spc="-130" dirty="0">
                <a:latin typeface="Arial Black"/>
                <a:cs typeface="Arial Black"/>
              </a:rPr>
              <a:t> </a:t>
            </a:r>
            <a:r>
              <a:rPr sz="2250" spc="-20" dirty="0">
                <a:latin typeface="Arial Black"/>
                <a:cs typeface="Arial Black"/>
              </a:rPr>
              <a:t>Покупать</a:t>
            </a:r>
            <a:r>
              <a:rPr sz="2250" spc="-125" dirty="0">
                <a:latin typeface="Arial Black"/>
                <a:cs typeface="Arial Black"/>
              </a:rPr>
              <a:t> </a:t>
            </a:r>
            <a:r>
              <a:rPr sz="2250" spc="-55" dirty="0">
                <a:latin typeface="Arial Black"/>
                <a:cs typeface="Arial Black"/>
              </a:rPr>
              <a:t>официальную</a:t>
            </a:r>
            <a:r>
              <a:rPr sz="2250" spc="-130" dirty="0">
                <a:latin typeface="Arial Black"/>
                <a:cs typeface="Arial Black"/>
              </a:rPr>
              <a:t> </a:t>
            </a:r>
            <a:r>
              <a:rPr sz="2250" spc="-65" dirty="0">
                <a:latin typeface="Arial Black"/>
                <a:cs typeface="Arial Black"/>
              </a:rPr>
              <a:t>версию</a:t>
            </a:r>
            <a:r>
              <a:rPr sz="2250" spc="-125" dirty="0">
                <a:latin typeface="Arial Black"/>
                <a:cs typeface="Arial Black"/>
              </a:rPr>
              <a:t> </a:t>
            </a:r>
            <a:r>
              <a:rPr sz="2250" spc="-10" dirty="0">
                <a:latin typeface="Arial Black"/>
                <a:cs typeface="Arial Black"/>
              </a:rPr>
              <a:t>Windows,</a:t>
            </a:r>
            <a:endParaRPr sz="2250">
              <a:latin typeface="Arial Black"/>
              <a:cs typeface="Arial Black"/>
            </a:endParaRPr>
          </a:p>
          <a:p>
            <a:pPr marL="652145" marR="310515" indent="200025" algn="just">
              <a:lnSpc>
                <a:spcPts val="3130"/>
              </a:lnSpc>
              <a:spcBef>
                <a:spcPts val="170"/>
              </a:spcBef>
            </a:pPr>
            <a:r>
              <a:rPr sz="2250" spc="-85" dirty="0">
                <a:latin typeface="Arial Black"/>
                <a:cs typeface="Arial Black"/>
              </a:rPr>
              <a:t>согласитесь,</a:t>
            </a:r>
            <a:r>
              <a:rPr sz="2250" spc="-160" dirty="0">
                <a:latin typeface="Arial Black"/>
                <a:cs typeface="Arial Black"/>
              </a:rPr>
              <a:t> </a:t>
            </a:r>
            <a:r>
              <a:rPr sz="2250" spc="-95" dirty="0">
                <a:latin typeface="Arial Black"/>
                <a:cs typeface="Arial Black"/>
              </a:rPr>
              <a:t>не</a:t>
            </a:r>
            <a:r>
              <a:rPr sz="2250" spc="-160" dirty="0">
                <a:latin typeface="Arial Black"/>
                <a:cs typeface="Arial Black"/>
              </a:rPr>
              <a:t> </a:t>
            </a:r>
            <a:r>
              <a:rPr sz="2250" spc="-50" dirty="0">
                <a:latin typeface="Arial Black"/>
                <a:cs typeface="Arial Black"/>
              </a:rPr>
              <a:t>всем</a:t>
            </a:r>
            <a:r>
              <a:rPr sz="2250" spc="-160" dirty="0">
                <a:latin typeface="Arial Black"/>
                <a:cs typeface="Arial Black"/>
              </a:rPr>
              <a:t> </a:t>
            </a:r>
            <a:r>
              <a:rPr sz="2250" spc="-30" dirty="0">
                <a:latin typeface="Arial Black"/>
                <a:cs typeface="Arial Black"/>
              </a:rPr>
              <a:t>по</a:t>
            </a:r>
            <a:r>
              <a:rPr sz="2250" spc="-160" dirty="0">
                <a:latin typeface="Arial Black"/>
                <a:cs typeface="Arial Black"/>
              </a:rPr>
              <a:t> </a:t>
            </a:r>
            <a:r>
              <a:rPr sz="2250" spc="-45" dirty="0">
                <a:latin typeface="Arial Black"/>
                <a:cs typeface="Arial Black"/>
              </a:rPr>
              <a:t>карману.</a:t>
            </a:r>
            <a:r>
              <a:rPr sz="2250" spc="-160" dirty="0">
                <a:latin typeface="Arial Black"/>
                <a:cs typeface="Arial Black"/>
              </a:rPr>
              <a:t> </a:t>
            </a:r>
            <a:r>
              <a:rPr sz="2250" spc="-105" dirty="0">
                <a:latin typeface="Arial Black"/>
                <a:cs typeface="Arial Black"/>
              </a:rPr>
              <a:t>А</a:t>
            </a:r>
            <a:r>
              <a:rPr sz="2250" spc="-160" dirty="0">
                <a:latin typeface="Arial Black"/>
                <a:cs typeface="Arial Black"/>
              </a:rPr>
              <a:t> </a:t>
            </a:r>
            <a:r>
              <a:rPr sz="2250" spc="-95" dirty="0">
                <a:latin typeface="Arial Black"/>
                <a:cs typeface="Arial Black"/>
              </a:rPr>
              <a:t>если</a:t>
            </a:r>
            <a:r>
              <a:rPr sz="2250" spc="-160" dirty="0">
                <a:latin typeface="Arial Black"/>
                <a:cs typeface="Arial Black"/>
              </a:rPr>
              <a:t> </a:t>
            </a:r>
            <a:r>
              <a:rPr sz="2250" spc="15" dirty="0">
                <a:latin typeface="Arial Black"/>
                <a:cs typeface="Arial Black"/>
              </a:rPr>
              <a:t>вы</a:t>
            </a:r>
            <a:r>
              <a:rPr sz="2250" spc="5" dirty="0">
                <a:latin typeface="Arial Black"/>
                <a:cs typeface="Arial Black"/>
              </a:rPr>
              <a:t> </a:t>
            </a:r>
            <a:r>
              <a:rPr sz="2250" spc="-75" dirty="0">
                <a:latin typeface="Arial Black"/>
                <a:cs typeface="Arial Black"/>
              </a:rPr>
              <a:t>пользуетесь</a:t>
            </a:r>
            <a:r>
              <a:rPr sz="2250" spc="-160" dirty="0">
                <a:latin typeface="Arial Black"/>
                <a:cs typeface="Arial Black"/>
              </a:rPr>
              <a:t> </a:t>
            </a:r>
            <a:r>
              <a:rPr sz="2250" spc="-15" dirty="0">
                <a:latin typeface="Arial Black"/>
                <a:cs typeface="Arial Black"/>
              </a:rPr>
              <a:t>пиратской</a:t>
            </a:r>
            <a:r>
              <a:rPr sz="2250" spc="-160" dirty="0">
                <a:latin typeface="Arial Black"/>
                <a:cs typeface="Arial Black"/>
              </a:rPr>
              <a:t> </a:t>
            </a:r>
            <a:r>
              <a:rPr sz="2250" spc="-45" dirty="0">
                <a:latin typeface="Arial Black"/>
                <a:cs typeface="Arial Black"/>
              </a:rPr>
              <a:t>версией,</a:t>
            </a:r>
            <a:r>
              <a:rPr sz="2250" spc="-160" dirty="0">
                <a:latin typeface="Arial Black"/>
                <a:cs typeface="Arial Black"/>
              </a:rPr>
              <a:t> </a:t>
            </a:r>
            <a:r>
              <a:rPr sz="2250" spc="75" dirty="0">
                <a:latin typeface="Arial Black"/>
                <a:cs typeface="Arial Black"/>
              </a:rPr>
              <a:t>то</a:t>
            </a:r>
            <a:r>
              <a:rPr sz="2250" spc="-160" dirty="0">
                <a:latin typeface="Arial Black"/>
                <a:cs typeface="Arial Black"/>
              </a:rPr>
              <a:t> </a:t>
            </a:r>
            <a:r>
              <a:rPr sz="2250" spc="40" dirty="0">
                <a:latin typeface="Arial Black"/>
                <a:cs typeface="Arial Black"/>
              </a:rPr>
              <a:t>тогда</a:t>
            </a:r>
            <a:r>
              <a:rPr sz="2250" spc="-160" dirty="0">
                <a:latin typeface="Arial Black"/>
                <a:cs typeface="Arial Black"/>
              </a:rPr>
              <a:t> </a:t>
            </a:r>
            <a:r>
              <a:rPr sz="2250" dirty="0">
                <a:latin typeface="Arial Black"/>
                <a:cs typeface="Arial Black"/>
              </a:rPr>
              <a:t>уже</a:t>
            </a:r>
            <a:endParaRPr sz="2250">
              <a:latin typeface="Arial Black"/>
              <a:cs typeface="Arial Black"/>
            </a:endParaRPr>
          </a:p>
          <a:p>
            <a:pPr marL="1540510" algn="just">
              <a:lnSpc>
                <a:spcPct val="100000"/>
              </a:lnSpc>
              <a:spcBef>
                <a:spcPts val="245"/>
              </a:spcBef>
            </a:pPr>
            <a:r>
              <a:rPr sz="2250" dirty="0">
                <a:latin typeface="Arial Black"/>
                <a:cs typeface="Arial Black"/>
              </a:rPr>
              <a:t>могут</a:t>
            </a:r>
            <a:r>
              <a:rPr sz="2250" spc="-110" dirty="0">
                <a:latin typeface="Arial Black"/>
                <a:cs typeface="Arial Black"/>
              </a:rPr>
              <a:t> </a:t>
            </a:r>
            <a:r>
              <a:rPr sz="2250" dirty="0">
                <a:latin typeface="Arial Black"/>
                <a:cs typeface="Arial Black"/>
              </a:rPr>
              <a:t>быть</a:t>
            </a:r>
            <a:r>
              <a:rPr sz="2250" spc="-105" dirty="0">
                <a:latin typeface="Arial Black"/>
                <a:cs typeface="Arial Black"/>
              </a:rPr>
              <a:t> </a:t>
            </a:r>
            <a:r>
              <a:rPr sz="2250" spc="-55" dirty="0">
                <a:latin typeface="Arial Black"/>
                <a:cs typeface="Arial Black"/>
              </a:rPr>
              <a:t>проблемы</a:t>
            </a:r>
            <a:r>
              <a:rPr sz="2250" spc="-110" dirty="0">
                <a:latin typeface="Arial Black"/>
                <a:cs typeface="Arial Black"/>
              </a:rPr>
              <a:t> </a:t>
            </a:r>
            <a:r>
              <a:rPr sz="2250" spc="60" dirty="0">
                <a:latin typeface="Arial Black"/>
                <a:cs typeface="Arial Black"/>
              </a:rPr>
              <a:t>и</a:t>
            </a:r>
            <a:r>
              <a:rPr sz="2250" spc="-105" dirty="0">
                <a:latin typeface="Arial Black"/>
                <a:cs typeface="Arial Black"/>
              </a:rPr>
              <a:t> </a:t>
            </a:r>
            <a:r>
              <a:rPr sz="2250" spc="-285" dirty="0">
                <a:latin typeface="Arial Black"/>
                <a:cs typeface="Arial Black"/>
              </a:rPr>
              <a:t>с</a:t>
            </a:r>
            <a:r>
              <a:rPr sz="2250" spc="-110" dirty="0">
                <a:latin typeface="Arial Black"/>
                <a:cs typeface="Arial Black"/>
              </a:rPr>
              <a:t> </a:t>
            </a:r>
            <a:r>
              <a:rPr sz="2250" spc="-10" dirty="0">
                <a:latin typeface="Arial Black"/>
                <a:cs typeface="Arial Black"/>
              </a:rPr>
              <a:t>законом.</a:t>
            </a:r>
            <a:endParaRPr sz="2250">
              <a:latin typeface="Arial Black"/>
              <a:cs typeface="Arial Black"/>
            </a:endParaRPr>
          </a:p>
          <a:p>
            <a:pPr marL="391795" marR="50165" indent="-379730" algn="just">
              <a:lnSpc>
                <a:spcPts val="3130"/>
              </a:lnSpc>
              <a:spcBef>
                <a:spcPts val="175"/>
              </a:spcBef>
              <a:buAutoNum type="arabicPeriod" startAt="3"/>
              <a:tabLst>
                <a:tab pos="391795" algn="l"/>
                <a:tab pos="548640" algn="l"/>
              </a:tabLst>
            </a:pP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20" dirty="0">
                <a:latin typeface="Arial Black"/>
                <a:cs typeface="Arial Black"/>
              </a:rPr>
              <a:t>Когда</a:t>
            </a:r>
            <a:r>
              <a:rPr sz="2250" spc="-160" dirty="0">
                <a:latin typeface="Arial Black"/>
                <a:cs typeface="Arial Black"/>
              </a:rPr>
              <a:t> </a:t>
            </a:r>
            <a:r>
              <a:rPr sz="2250" spc="-20" dirty="0">
                <a:latin typeface="Arial Black"/>
                <a:cs typeface="Arial Black"/>
              </a:rPr>
              <a:t>дело</a:t>
            </a:r>
            <a:r>
              <a:rPr sz="2250" spc="-100" dirty="0">
                <a:latin typeface="Arial Black"/>
                <a:cs typeface="Arial Black"/>
              </a:rPr>
              <a:t> </a:t>
            </a:r>
            <a:r>
              <a:rPr sz="2250" spc="-85" dirty="0">
                <a:latin typeface="Arial Black"/>
                <a:cs typeface="Arial Black"/>
              </a:rPr>
              <a:t>касается</a:t>
            </a:r>
            <a:r>
              <a:rPr sz="2250" spc="-100" dirty="0">
                <a:latin typeface="Arial Black"/>
                <a:cs typeface="Arial Black"/>
              </a:rPr>
              <a:t> </a:t>
            </a:r>
            <a:r>
              <a:rPr sz="2250" spc="-20" dirty="0">
                <a:latin typeface="Arial Black"/>
                <a:cs typeface="Arial Black"/>
              </a:rPr>
              <a:t>копирования,</a:t>
            </a:r>
            <a:r>
              <a:rPr sz="2250" spc="-100" dirty="0">
                <a:latin typeface="Arial Black"/>
                <a:cs typeface="Arial Black"/>
              </a:rPr>
              <a:t> </a:t>
            </a:r>
            <a:r>
              <a:rPr sz="2250" spc="75" dirty="0">
                <a:latin typeface="Arial Black"/>
                <a:cs typeface="Arial Black"/>
              </a:rPr>
              <a:t>то</a:t>
            </a:r>
            <a:r>
              <a:rPr sz="2250" spc="-100" dirty="0">
                <a:latin typeface="Arial Black"/>
                <a:cs typeface="Arial Black"/>
              </a:rPr>
              <a:t> </a:t>
            </a:r>
            <a:r>
              <a:rPr sz="2250" spc="-145" dirty="0">
                <a:latin typeface="Arial Black"/>
                <a:cs typeface="Arial Black"/>
              </a:rPr>
              <a:t>здесь</a:t>
            </a:r>
            <a:r>
              <a:rPr sz="2250" spc="-45" dirty="0">
                <a:latin typeface="Arial Black"/>
                <a:cs typeface="Arial Black"/>
              </a:rPr>
              <a:t> </a:t>
            </a:r>
            <a:r>
              <a:rPr sz="2250" spc="-25" dirty="0">
                <a:latin typeface="Arial Black"/>
                <a:cs typeface="Arial Black"/>
              </a:rPr>
              <a:t>все </a:t>
            </a:r>
            <a:r>
              <a:rPr sz="2250" dirty="0">
                <a:latin typeface="Arial Black"/>
                <a:cs typeface="Arial Black"/>
              </a:rPr>
              <a:t>проходит</a:t>
            </a:r>
            <a:r>
              <a:rPr sz="2250" spc="-80" dirty="0">
                <a:latin typeface="Arial Black"/>
                <a:cs typeface="Arial Black"/>
              </a:rPr>
              <a:t> </a:t>
            </a:r>
            <a:r>
              <a:rPr sz="2250" spc="-165" dirty="0">
                <a:latin typeface="Arial Black"/>
                <a:cs typeface="Arial Black"/>
              </a:rPr>
              <a:t>не</a:t>
            </a:r>
            <a:r>
              <a:rPr sz="2250" spc="-20" dirty="0">
                <a:latin typeface="Arial Black"/>
                <a:cs typeface="Arial Black"/>
              </a:rPr>
              <a:t> </a:t>
            </a:r>
            <a:r>
              <a:rPr sz="2250" spc="-110" dirty="0">
                <a:latin typeface="Arial Black"/>
                <a:cs typeface="Arial Black"/>
              </a:rPr>
              <a:t>совсем</a:t>
            </a:r>
            <a:r>
              <a:rPr sz="2250" spc="-55" dirty="0">
                <a:latin typeface="Arial Black"/>
                <a:cs typeface="Arial Black"/>
              </a:rPr>
              <a:t> </a:t>
            </a:r>
            <a:r>
              <a:rPr sz="2250" spc="-20" dirty="0">
                <a:latin typeface="Arial Black"/>
                <a:cs typeface="Arial Black"/>
              </a:rPr>
              <a:t>гладко.</a:t>
            </a:r>
            <a:r>
              <a:rPr sz="2250" spc="-50" dirty="0">
                <a:latin typeface="Arial Black"/>
                <a:cs typeface="Arial Black"/>
              </a:rPr>
              <a:t> Например, </a:t>
            </a:r>
            <a:r>
              <a:rPr sz="2250" spc="-114" dirty="0">
                <a:latin typeface="Arial Black"/>
                <a:cs typeface="Arial Black"/>
              </a:rPr>
              <a:t>если</a:t>
            </a:r>
            <a:r>
              <a:rPr sz="2250" spc="-50" dirty="0">
                <a:latin typeface="Arial Black"/>
                <a:cs typeface="Arial Black"/>
              </a:rPr>
              <a:t> </a:t>
            </a:r>
            <a:r>
              <a:rPr sz="2250" spc="-25" dirty="0">
                <a:latin typeface="Arial Black"/>
                <a:cs typeface="Arial Black"/>
              </a:rPr>
              <a:t>вы </a:t>
            </a:r>
            <a:r>
              <a:rPr sz="2250" dirty="0">
                <a:latin typeface="Arial Black"/>
                <a:cs typeface="Arial Black"/>
              </a:rPr>
              <a:t>копируете</a:t>
            </a:r>
            <a:r>
              <a:rPr sz="2250" spc="-150" dirty="0">
                <a:latin typeface="Arial Black"/>
                <a:cs typeface="Arial Black"/>
              </a:rPr>
              <a:t> </a:t>
            </a:r>
            <a:r>
              <a:rPr sz="2250" spc="-35" dirty="0">
                <a:latin typeface="Arial Black"/>
                <a:cs typeface="Arial Black"/>
              </a:rPr>
              <a:t>множественное</a:t>
            </a:r>
            <a:r>
              <a:rPr sz="2250" spc="-145" dirty="0">
                <a:latin typeface="Arial Black"/>
                <a:cs typeface="Arial Black"/>
              </a:rPr>
              <a:t> </a:t>
            </a:r>
            <a:r>
              <a:rPr sz="2250" dirty="0">
                <a:latin typeface="Arial Black"/>
                <a:cs typeface="Arial Black"/>
              </a:rPr>
              <a:t>количество</a:t>
            </a:r>
            <a:r>
              <a:rPr sz="2250" spc="-150" dirty="0">
                <a:latin typeface="Arial Black"/>
                <a:cs typeface="Arial Black"/>
              </a:rPr>
              <a:t> </a:t>
            </a:r>
            <a:r>
              <a:rPr sz="2250" spc="-50" dirty="0">
                <a:latin typeface="Arial Black"/>
                <a:cs typeface="Arial Black"/>
              </a:rPr>
              <a:t>файлов</a:t>
            </a:r>
            <a:r>
              <a:rPr sz="2250" spc="-145" dirty="0">
                <a:latin typeface="Arial Black"/>
                <a:cs typeface="Arial Black"/>
              </a:rPr>
              <a:t> </a:t>
            </a:r>
            <a:r>
              <a:rPr sz="2250" spc="10" dirty="0">
                <a:latin typeface="Arial Black"/>
                <a:cs typeface="Arial Black"/>
              </a:rPr>
              <a:t>и</a:t>
            </a:r>
            <a:endParaRPr sz="2250">
              <a:latin typeface="Arial Black"/>
              <a:cs typeface="Arial Black"/>
            </a:endParaRPr>
          </a:p>
          <a:p>
            <a:pPr marL="333375" algn="ctr">
              <a:lnSpc>
                <a:spcPct val="100000"/>
              </a:lnSpc>
              <a:spcBef>
                <a:spcPts val="240"/>
              </a:spcBef>
            </a:pPr>
            <a:r>
              <a:rPr sz="2250" dirty="0">
                <a:latin typeface="Arial Black"/>
                <a:cs typeface="Arial Black"/>
              </a:rPr>
              <a:t>выскакивает</a:t>
            </a:r>
            <a:r>
              <a:rPr sz="2250" spc="-160" dirty="0">
                <a:latin typeface="Arial Black"/>
                <a:cs typeface="Arial Black"/>
              </a:rPr>
              <a:t> </a:t>
            </a:r>
            <a:r>
              <a:rPr sz="2250" dirty="0">
                <a:latin typeface="Arial Black"/>
                <a:cs typeface="Arial Black"/>
              </a:rPr>
              <a:t>ошибка,</a:t>
            </a:r>
            <a:r>
              <a:rPr sz="2250" spc="-155" dirty="0">
                <a:latin typeface="Arial Black"/>
                <a:cs typeface="Arial Black"/>
              </a:rPr>
              <a:t> </a:t>
            </a:r>
            <a:r>
              <a:rPr sz="2250" spc="75" dirty="0">
                <a:latin typeface="Arial Black"/>
                <a:cs typeface="Arial Black"/>
              </a:rPr>
              <a:t>то</a:t>
            </a:r>
            <a:r>
              <a:rPr sz="2250" spc="-160" dirty="0">
                <a:latin typeface="Arial Black"/>
                <a:cs typeface="Arial Black"/>
              </a:rPr>
              <a:t> </a:t>
            </a:r>
            <a:r>
              <a:rPr sz="2250" spc="-10" dirty="0">
                <a:latin typeface="Arial Black"/>
                <a:cs typeface="Arial Black"/>
              </a:rPr>
              <a:t>операция</a:t>
            </a:r>
            <a:endParaRPr sz="2250">
              <a:latin typeface="Arial Black"/>
              <a:cs typeface="Arial Black"/>
            </a:endParaRPr>
          </a:p>
          <a:p>
            <a:pPr marL="521970" marR="180340" algn="ctr">
              <a:lnSpc>
                <a:spcPts val="3130"/>
              </a:lnSpc>
              <a:spcBef>
                <a:spcPts val="170"/>
              </a:spcBef>
            </a:pPr>
            <a:r>
              <a:rPr sz="2250" spc="-20" dirty="0">
                <a:latin typeface="Arial Black"/>
                <a:cs typeface="Arial Black"/>
              </a:rPr>
              <a:t>прекращается,</a:t>
            </a:r>
            <a:r>
              <a:rPr sz="2250" spc="-145" dirty="0">
                <a:latin typeface="Arial Black"/>
                <a:cs typeface="Arial Black"/>
              </a:rPr>
              <a:t> </a:t>
            </a:r>
            <a:r>
              <a:rPr sz="2250" spc="60" dirty="0">
                <a:latin typeface="Arial Black"/>
                <a:cs typeface="Arial Black"/>
              </a:rPr>
              <a:t>и</a:t>
            </a:r>
            <a:r>
              <a:rPr sz="2250" spc="-135" dirty="0">
                <a:latin typeface="Arial Black"/>
                <a:cs typeface="Arial Black"/>
              </a:rPr>
              <a:t> </a:t>
            </a:r>
            <a:r>
              <a:rPr sz="2250" spc="-35" dirty="0">
                <a:latin typeface="Arial Black"/>
                <a:cs typeface="Arial Black"/>
              </a:rPr>
              <a:t>нужно</a:t>
            </a:r>
            <a:r>
              <a:rPr sz="2250" spc="-130" dirty="0">
                <a:latin typeface="Arial Black"/>
                <a:cs typeface="Arial Black"/>
              </a:rPr>
              <a:t> </a:t>
            </a:r>
            <a:r>
              <a:rPr sz="2250" spc="-20" dirty="0">
                <a:latin typeface="Arial Black"/>
                <a:cs typeface="Arial Black"/>
              </a:rPr>
              <a:t>выполнять</a:t>
            </a:r>
            <a:r>
              <a:rPr sz="2250" spc="-135" dirty="0">
                <a:latin typeface="Arial Black"/>
                <a:cs typeface="Arial Black"/>
              </a:rPr>
              <a:t> </a:t>
            </a:r>
            <a:r>
              <a:rPr sz="2250" spc="-105" dirty="0">
                <a:latin typeface="Arial Black"/>
                <a:cs typeface="Arial Black"/>
              </a:rPr>
              <a:t>ее</a:t>
            </a:r>
            <a:r>
              <a:rPr sz="2250" spc="-135" dirty="0">
                <a:latin typeface="Arial Black"/>
                <a:cs typeface="Arial Black"/>
              </a:rPr>
              <a:t> </a:t>
            </a:r>
            <a:r>
              <a:rPr sz="2250" spc="-80" dirty="0">
                <a:latin typeface="Arial Black"/>
                <a:cs typeface="Arial Black"/>
              </a:rPr>
              <a:t>заново</a:t>
            </a:r>
            <a:r>
              <a:rPr sz="2250" spc="-130" dirty="0">
                <a:latin typeface="Arial Black"/>
                <a:cs typeface="Arial Black"/>
              </a:rPr>
              <a:t> </a:t>
            </a:r>
            <a:r>
              <a:rPr sz="2250" spc="-25" dirty="0">
                <a:latin typeface="Arial Black"/>
                <a:cs typeface="Arial Black"/>
              </a:rPr>
              <a:t>(в </a:t>
            </a:r>
            <a:r>
              <a:rPr sz="2250" spc="-35" dirty="0">
                <a:latin typeface="Arial Black"/>
                <a:cs typeface="Arial Black"/>
              </a:rPr>
              <a:t>Windows</a:t>
            </a:r>
            <a:r>
              <a:rPr sz="2250" spc="-110" dirty="0">
                <a:latin typeface="Arial Black"/>
                <a:cs typeface="Arial Black"/>
              </a:rPr>
              <a:t> </a:t>
            </a:r>
            <a:r>
              <a:rPr sz="2250" spc="-120" dirty="0">
                <a:latin typeface="Arial Black"/>
                <a:cs typeface="Arial Black"/>
              </a:rPr>
              <a:t>7,</a:t>
            </a:r>
            <a:r>
              <a:rPr sz="2250" spc="-105" dirty="0">
                <a:latin typeface="Arial Black"/>
                <a:cs typeface="Arial Black"/>
              </a:rPr>
              <a:t> </a:t>
            </a:r>
            <a:r>
              <a:rPr sz="2250" dirty="0">
                <a:latin typeface="Arial Black"/>
                <a:cs typeface="Arial Black"/>
              </a:rPr>
              <a:t>кстати,</a:t>
            </a:r>
            <a:r>
              <a:rPr sz="2250" spc="-105" dirty="0">
                <a:latin typeface="Arial Black"/>
                <a:cs typeface="Arial Black"/>
              </a:rPr>
              <a:t> </a:t>
            </a:r>
            <a:r>
              <a:rPr sz="2250" spc="-50" dirty="0">
                <a:latin typeface="Arial Black"/>
                <a:cs typeface="Arial Black"/>
              </a:rPr>
              <a:t>эта</a:t>
            </a:r>
            <a:r>
              <a:rPr sz="2250" spc="-105" dirty="0">
                <a:latin typeface="Arial Black"/>
                <a:cs typeface="Arial Black"/>
              </a:rPr>
              <a:t> </a:t>
            </a:r>
            <a:r>
              <a:rPr sz="2250" spc="-50" dirty="0">
                <a:latin typeface="Arial Black"/>
                <a:cs typeface="Arial Black"/>
              </a:rPr>
              <a:t>проблема</a:t>
            </a:r>
            <a:r>
              <a:rPr sz="2250" spc="-105" dirty="0">
                <a:latin typeface="Arial Black"/>
                <a:cs typeface="Arial Black"/>
              </a:rPr>
              <a:t> </a:t>
            </a:r>
            <a:r>
              <a:rPr sz="2250" spc="-10" dirty="0">
                <a:latin typeface="Arial Black"/>
                <a:cs typeface="Arial Black"/>
              </a:rPr>
              <a:t>решена).</a:t>
            </a:r>
            <a:endParaRPr sz="2250">
              <a:latin typeface="Arial Black"/>
              <a:cs typeface="Arial Black"/>
            </a:endParaRPr>
          </a:p>
          <a:p>
            <a:pPr marL="525145" indent="-512445" algn="just">
              <a:lnSpc>
                <a:spcPct val="100000"/>
              </a:lnSpc>
              <a:spcBef>
                <a:spcPts val="245"/>
              </a:spcBef>
              <a:buAutoNum type="arabicPeriod" startAt="4"/>
              <a:tabLst>
                <a:tab pos="525145" algn="l"/>
              </a:tabLst>
            </a:pPr>
            <a:r>
              <a:rPr sz="2250" spc="-60" dirty="0">
                <a:latin typeface="Arial Black"/>
                <a:cs typeface="Arial Black"/>
              </a:rPr>
              <a:t>Часто</a:t>
            </a:r>
            <a:r>
              <a:rPr sz="2250" spc="-130" dirty="0">
                <a:latin typeface="Arial Black"/>
                <a:cs typeface="Arial Black"/>
              </a:rPr>
              <a:t> </a:t>
            </a:r>
            <a:r>
              <a:rPr sz="2250" spc="-35" dirty="0">
                <a:latin typeface="Arial Black"/>
                <a:cs typeface="Arial Black"/>
              </a:rPr>
              <a:t>нужно</a:t>
            </a:r>
            <a:r>
              <a:rPr sz="2250" spc="-130" dirty="0">
                <a:latin typeface="Arial Black"/>
                <a:cs typeface="Arial Black"/>
              </a:rPr>
              <a:t> </a:t>
            </a:r>
            <a:r>
              <a:rPr sz="2250" dirty="0">
                <a:latin typeface="Arial Black"/>
                <a:cs typeface="Arial Black"/>
              </a:rPr>
              <a:t>делать</a:t>
            </a:r>
            <a:r>
              <a:rPr sz="2250" spc="-130" dirty="0">
                <a:latin typeface="Arial Black"/>
                <a:cs typeface="Arial Black"/>
              </a:rPr>
              <a:t> </a:t>
            </a:r>
            <a:r>
              <a:rPr sz="2250" spc="-40" dirty="0">
                <a:latin typeface="Arial Black"/>
                <a:cs typeface="Arial Black"/>
              </a:rPr>
              <a:t>дефрагментацию</a:t>
            </a:r>
            <a:r>
              <a:rPr sz="2250" spc="-125" dirty="0">
                <a:latin typeface="Arial Black"/>
                <a:cs typeface="Arial Black"/>
              </a:rPr>
              <a:t> </a:t>
            </a:r>
            <a:r>
              <a:rPr sz="2250" spc="-10" dirty="0">
                <a:latin typeface="Arial Black"/>
                <a:cs typeface="Arial Black"/>
              </a:rPr>
              <a:t>системы</a:t>
            </a:r>
            <a:endParaRPr sz="2250">
              <a:latin typeface="Arial Black"/>
              <a:cs typeface="Arial Black"/>
            </a:endParaRPr>
          </a:p>
          <a:p>
            <a:pPr marL="1577340" algn="just">
              <a:lnSpc>
                <a:spcPct val="100000"/>
              </a:lnSpc>
              <a:spcBef>
                <a:spcPts val="425"/>
              </a:spcBef>
            </a:pPr>
            <a:r>
              <a:rPr sz="2250" dirty="0">
                <a:latin typeface="Arial Black"/>
                <a:cs typeface="Arial Black"/>
              </a:rPr>
              <a:t>для</a:t>
            </a:r>
            <a:r>
              <a:rPr sz="2250" spc="-70" dirty="0">
                <a:latin typeface="Arial Black"/>
                <a:cs typeface="Arial Black"/>
              </a:rPr>
              <a:t> </a:t>
            </a:r>
            <a:r>
              <a:rPr sz="2250" dirty="0">
                <a:latin typeface="Arial Black"/>
                <a:cs typeface="Arial Black"/>
              </a:rPr>
              <a:t>лучшей</a:t>
            </a:r>
            <a:r>
              <a:rPr sz="2250" spc="-65" dirty="0">
                <a:latin typeface="Arial Black"/>
                <a:cs typeface="Arial Black"/>
              </a:rPr>
              <a:t> </a:t>
            </a:r>
            <a:r>
              <a:rPr sz="2250" spc="-10" dirty="0">
                <a:latin typeface="Arial Black"/>
                <a:cs typeface="Arial Black"/>
              </a:rPr>
              <a:t>производительности.</a:t>
            </a:r>
            <a:endParaRPr sz="22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570" y="1532584"/>
            <a:ext cx="7448549" cy="38480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0599" rIns="0" bIns="0" rtlCol="0">
            <a:spAutoFit/>
          </a:bodyPr>
          <a:lstStyle/>
          <a:p>
            <a:pPr marL="1537335">
              <a:lnSpc>
                <a:spcPct val="100000"/>
              </a:lnSpc>
              <a:spcBef>
                <a:spcPts val="100"/>
              </a:spcBef>
            </a:pPr>
            <a:r>
              <a:rPr sz="6200" spc="-360" dirty="0"/>
              <a:t>Сравнение</a:t>
            </a:r>
            <a:endParaRPr sz="6200"/>
          </a:p>
        </p:txBody>
      </p:sp>
      <p:sp>
        <p:nvSpPr>
          <p:cNvPr id="4" name="object 4"/>
          <p:cNvSpPr txBox="1"/>
          <p:nvPr/>
        </p:nvSpPr>
        <p:spPr>
          <a:xfrm>
            <a:off x="155326" y="5495422"/>
            <a:ext cx="864298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599"/>
              </a:lnSpc>
              <a:spcBef>
                <a:spcPts val="100"/>
              </a:spcBef>
            </a:pPr>
            <a:r>
              <a:rPr sz="1800" spc="-45" dirty="0">
                <a:latin typeface="Arial Black"/>
                <a:cs typeface="Arial Black"/>
              </a:rPr>
              <a:t>Windows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—</a:t>
            </a:r>
            <a:r>
              <a:rPr sz="1800" spc="-95" dirty="0">
                <a:latin typeface="Arial Black"/>
                <a:cs typeface="Arial Black"/>
              </a:rPr>
              <a:t> </a:t>
            </a:r>
            <a:r>
              <a:rPr sz="1800" spc="-90" dirty="0">
                <a:latin typeface="Arial Black"/>
                <a:cs typeface="Arial Black"/>
              </a:rPr>
              <a:t>самая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55" dirty="0">
                <a:latin typeface="Arial Black"/>
                <a:cs typeface="Arial Black"/>
              </a:rPr>
              <a:t>популярная</a:t>
            </a:r>
            <a:r>
              <a:rPr sz="1800" spc="-95" dirty="0">
                <a:latin typeface="Arial Black"/>
                <a:cs typeface="Arial Black"/>
              </a:rPr>
              <a:t> </a:t>
            </a:r>
            <a:r>
              <a:rPr sz="1800" spc="-55" dirty="0">
                <a:latin typeface="Arial Black"/>
                <a:cs typeface="Arial Black"/>
              </a:rPr>
              <a:t>операционная</a:t>
            </a:r>
            <a:r>
              <a:rPr sz="1800" spc="-95" dirty="0">
                <a:latin typeface="Arial Black"/>
                <a:cs typeface="Arial Black"/>
              </a:rPr>
              <a:t> </a:t>
            </a:r>
            <a:r>
              <a:rPr sz="1800" spc="-65" dirty="0">
                <a:latin typeface="Arial Black"/>
                <a:cs typeface="Arial Black"/>
              </a:rPr>
              <a:t>система,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и</a:t>
            </a:r>
            <a:r>
              <a:rPr sz="1800" spc="-95" dirty="0">
                <a:latin typeface="Arial Black"/>
                <a:cs typeface="Arial Black"/>
              </a:rPr>
              <a:t> </a:t>
            </a:r>
            <a:r>
              <a:rPr sz="1800" spc="-45" dirty="0">
                <a:latin typeface="Arial Black"/>
                <a:cs typeface="Arial Black"/>
              </a:rPr>
              <a:t>это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10" dirty="0">
                <a:latin typeface="Arial Black"/>
                <a:cs typeface="Arial Black"/>
              </a:rPr>
              <a:t>вполне </a:t>
            </a:r>
            <a:r>
              <a:rPr sz="1800" spc="-90" dirty="0">
                <a:latin typeface="Arial Black"/>
                <a:cs typeface="Arial Black"/>
              </a:rPr>
              <a:t>заслуженно.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80" dirty="0">
                <a:latin typeface="Arial Black"/>
                <a:cs typeface="Arial Black"/>
              </a:rPr>
              <a:t>Она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30" dirty="0">
                <a:latin typeface="Arial Black"/>
                <a:cs typeface="Arial Black"/>
              </a:rPr>
              <a:t>прошла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долгий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путь,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65" dirty="0">
                <a:latin typeface="Arial Black"/>
                <a:cs typeface="Arial Black"/>
              </a:rPr>
              <a:t>постоянно</a:t>
            </a:r>
            <a:r>
              <a:rPr sz="1800" spc="-95" dirty="0">
                <a:latin typeface="Arial Black"/>
                <a:cs typeface="Arial Black"/>
              </a:rPr>
              <a:t> </a:t>
            </a:r>
            <a:r>
              <a:rPr sz="1800" spc="-55" dirty="0">
                <a:latin typeface="Arial Black"/>
                <a:cs typeface="Arial Black"/>
              </a:rPr>
              <a:t>совершенствуясь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50" dirty="0">
                <a:latin typeface="Arial Black"/>
                <a:cs typeface="Arial Black"/>
              </a:rPr>
              <a:t>и </a:t>
            </a:r>
            <a:r>
              <a:rPr sz="1800" spc="-60" dirty="0">
                <a:latin typeface="Arial Black"/>
                <a:cs typeface="Arial Black"/>
              </a:rPr>
              <a:t>развиваясь.</a:t>
            </a:r>
            <a:r>
              <a:rPr sz="1800" spc="-65" dirty="0">
                <a:latin typeface="Arial Black"/>
                <a:cs typeface="Arial Black"/>
              </a:rPr>
              <a:t> </a:t>
            </a:r>
            <a:r>
              <a:rPr sz="1800" spc="-30" dirty="0">
                <a:latin typeface="Arial Black"/>
                <a:cs typeface="Arial Black"/>
              </a:rPr>
              <a:t>Однако,</a:t>
            </a:r>
            <a:r>
              <a:rPr sz="1800" spc="-60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хотя</a:t>
            </a:r>
            <a:r>
              <a:rPr sz="1800" spc="-65" dirty="0">
                <a:latin typeface="Arial Black"/>
                <a:cs typeface="Arial Black"/>
              </a:rPr>
              <a:t> </a:t>
            </a:r>
            <a:r>
              <a:rPr sz="1800" spc="-45" dirty="0">
                <a:latin typeface="Arial Black"/>
                <a:cs typeface="Arial Black"/>
              </a:rPr>
              <a:t>Microsoft</a:t>
            </a:r>
            <a:r>
              <a:rPr sz="1800" spc="-60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и</a:t>
            </a:r>
            <a:r>
              <a:rPr sz="1800" spc="-65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утверждает,</a:t>
            </a:r>
            <a:r>
              <a:rPr sz="1800" spc="-60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что</a:t>
            </a:r>
            <a:r>
              <a:rPr sz="1800" spc="-65" dirty="0">
                <a:latin typeface="Arial Black"/>
                <a:cs typeface="Arial Black"/>
              </a:rPr>
              <a:t> </a:t>
            </a:r>
            <a:r>
              <a:rPr sz="1800" spc="-30" dirty="0">
                <a:latin typeface="Arial Black"/>
                <a:cs typeface="Arial Black"/>
              </a:rPr>
              <a:t>«Десятка»</a:t>
            </a:r>
            <a:r>
              <a:rPr sz="1800" spc="-60" dirty="0">
                <a:latin typeface="Arial Black"/>
                <a:cs typeface="Arial Black"/>
              </a:rPr>
              <a:t> </a:t>
            </a:r>
            <a:r>
              <a:rPr sz="1800" spc="-50" dirty="0">
                <a:latin typeface="Arial Black"/>
                <a:cs typeface="Arial Black"/>
              </a:rPr>
              <a:t>— </a:t>
            </a:r>
            <a:r>
              <a:rPr sz="1800" spc="-30" dirty="0">
                <a:latin typeface="Arial Black"/>
                <a:cs typeface="Arial Black"/>
              </a:rPr>
              <a:t>лучшее</a:t>
            </a:r>
            <a:r>
              <a:rPr sz="1800" spc="-105" dirty="0">
                <a:latin typeface="Arial Black"/>
                <a:cs typeface="Arial Black"/>
              </a:rPr>
              <a:t> её </a:t>
            </a:r>
            <a:r>
              <a:rPr sz="1800" spc="-30" dirty="0">
                <a:latin typeface="Arial Black"/>
                <a:cs typeface="Arial Black"/>
              </a:rPr>
              <a:t>творение,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85" dirty="0">
                <a:latin typeface="Arial Black"/>
                <a:cs typeface="Arial Black"/>
              </a:rPr>
              <a:t>в</a:t>
            </a:r>
            <a:r>
              <a:rPr sz="1800" spc="-105" dirty="0">
                <a:latin typeface="Arial Black"/>
                <a:cs typeface="Arial Black"/>
              </a:rPr>
              <a:t> </a:t>
            </a:r>
            <a:r>
              <a:rPr sz="1800" spc="-45" dirty="0">
                <a:latin typeface="Arial Black"/>
                <a:cs typeface="Arial Black"/>
              </a:rPr>
              <a:t>некоторых</a:t>
            </a:r>
            <a:r>
              <a:rPr sz="1800" spc="-105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вещах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60" dirty="0">
                <a:latin typeface="Arial Black"/>
                <a:cs typeface="Arial Black"/>
              </a:rPr>
              <a:t>Linux</a:t>
            </a:r>
            <a:r>
              <a:rPr sz="1800" spc="-105" dirty="0">
                <a:latin typeface="Arial Black"/>
                <a:cs typeface="Arial Black"/>
              </a:rPr>
              <a:t> </a:t>
            </a:r>
            <a:r>
              <a:rPr sz="1800" spc="-10" dirty="0">
                <a:latin typeface="Arial Black"/>
                <a:cs typeface="Arial Black"/>
              </a:rPr>
              <a:t>значительно </a:t>
            </a:r>
            <a:r>
              <a:rPr sz="1800" spc="-30" dirty="0">
                <a:latin typeface="Arial Black"/>
                <a:cs typeface="Arial Black"/>
              </a:rPr>
              <a:t>превосходит</a:t>
            </a:r>
            <a:r>
              <a:rPr sz="1800" spc="-65" dirty="0">
                <a:latin typeface="Arial Black"/>
                <a:cs typeface="Arial Black"/>
              </a:rPr>
              <a:t> </a:t>
            </a:r>
            <a:r>
              <a:rPr sz="1800" spc="-10" dirty="0">
                <a:latin typeface="Arial Black"/>
                <a:cs typeface="Arial Black"/>
              </a:rPr>
              <a:t>Windows.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796" y="419089"/>
            <a:ext cx="838390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50" dirty="0"/>
              <a:t>Удобная</a:t>
            </a:r>
            <a:r>
              <a:rPr sz="3700" spc="-254" dirty="0"/>
              <a:t> </a:t>
            </a:r>
            <a:r>
              <a:rPr sz="3700" spc="-180" dirty="0"/>
              <a:t>реализация</a:t>
            </a:r>
            <a:r>
              <a:rPr sz="3700" spc="-250" dirty="0"/>
              <a:t> </a:t>
            </a:r>
            <a:r>
              <a:rPr sz="3700" spc="-100" dirty="0"/>
              <a:t>обновлений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99367" y="1115969"/>
            <a:ext cx="8821420" cy="614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algn="ctr">
              <a:lnSpc>
                <a:spcPct val="114599"/>
              </a:lnSpc>
              <a:spcBef>
                <a:spcPts val="100"/>
              </a:spcBef>
            </a:pPr>
            <a:r>
              <a:rPr sz="1800" spc="-65" dirty="0">
                <a:latin typeface="Arial Black"/>
                <a:cs typeface="Arial Black"/>
              </a:rPr>
              <a:t>Наверное,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55" dirty="0">
                <a:latin typeface="Arial Black"/>
                <a:cs typeface="Arial Black"/>
              </a:rPr>
              <a:t>нам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65" dirty="0">
                <a:latin typeface="Arial Black"/>
                <a:cs typeface="Arial Black"/>
              </a:rPr>
              <a:t>всем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80" dirty="0">
                <a:latin typeface="Arial Black"/>
                <a:cs typeface="Arial Black"/>
              </a:rPr>
              <a:t>знакома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такая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20" dirty="0">
                <a:latin typeface="Arial Black"/>
                <a:cs typeface="Arial Black"/>
              </a:rPr>
              <a:t>ситуация.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60" dirty="0">
                <a:latin typeface="Arial Black"/>
                <a:cs typeface="Arial Black"/>
              </a:rPr>
              <a:t>Включаешь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10" dirty="0">
                <a:latin typeface="Arial Black"/>
                <a:cs typeface="Arial Black"/>
              </a:rPr>
              <a:t>поутру </a:t>
            </a:r>
            <a:r>
              <a:rPr sz="1800" spc="-30" dirty="0">
                <a:latin typeface="Arial Black"/>
                <a:cs typeface="Arial Black"/>
              </a:rPr>
              <a:t>компьютер,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чтобы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85" dirty="0">
                <a:latin typeface="Arial Black"/>
                <a:cs typeface="Arial Black"/>
              </a:rPr>
              <a:t>заняться</a:t>
            </a:r>
            <a:r>
              <a:rPr sz="1800" spc="-95" dirty="0">
                <a:latin typeface="Arial Black"/>
                <a:cs typeface="Arial Black"/>
              </a:rPr>
              <a:t> </a:t>
            </a:r>
            <a:r>
              <a:rPr sz="1800" spc="-20" dirty="0">
                <a:latin typeface="Arial Black"/>
                <a:cs typeface="Arial Black"/>
              </a:rPr>
              <a:t>важной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и</a:t>
            </a:r>
            <a:r>
              <a:rPr sz="1800" spc="-95" dirty="0">
                <a:latin typeface="Arial Black"/>
                <a:cs typeface="Arial Black"/>
              </a:rPr>
              <a:t> </a:t>
            </a:r>
            <a:r>
              <a:rPr sz="1800" spc="-65" dirty="0">
                <a:latin typeface="Arial Black"/>
                <a:cs typeface="Arial Black"/>
              </a:rPr>
              <a:t>срочной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30" dirty="0">
                <a:latin typeface="Arial Black"/>
                <a:cs typeface="Arial Black"/>
              </a:rPr>
              <a:t>работой,</a:t>
            </a:r>
            <a:r>
              <a:rPr sz="1800" spc="-95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и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45" dirty="0">
                <a:latin typeface="Arial Black"/>
                <a:cs typeface="Arial Black"/>
              </a:rPr>
              <a:t>Windows</a:t>
            </a:r>
            <a:r>
              <a:rPr sz="1800" spc="-95" dirty="0">
                <a:latin typeface="Arial Black"/>
                <a:cs typeface="Arial Black"/>
              </a:rPr>
              <a:t> </a:t>
            </a:r>
            <a:r>
              <a:rPr sz="1800" spc="-25" dirty="0">
                <a:latin typeface="Arial Black"/>
                <a:cs typeface="Arial Black"/>
              </a:rPr>
              <a:t>10 </a:t>
            </a:r>
            <a:r>
              <a:rPr sz="1800" spc="-80" dirty="0">
                <a:latin typeface="Arial Black"/>
                <a:cs typeface="Arial Black"/>
              </a:rPr>
              <a:t>внезапно</a:t>
            </a:r>
            <a:r>
              <a:rPr sz="1800" spc="-60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радует</a:t>
            </a:r>
            <a:r>
              <a:rPr sz="1800" spc="-55" dirty="0">
                <a:latin typeface="Arial Black"/>
                <a:cs typeface="Arial Black"/>
              </a:rPr>
              <a:t> </a:t>
            </a:r>
            <a:r>
              <a:rPr sz="1800" spc="-20" dirty="0">
                <a:latin typeface="Arial Black"/>
                <a:cs typeface="Arial Black"/>
              </a:rPr>
              <a:t>голубоватым</a:t>
            </a:r>
            <a:r>
              <a:rPr sz="1800" spc="-60" dirty="0">
                <a:latin typeface="Arial Black"/>
                <a:cs typeface="Arial Black"/>
              </a:rPr>
              <a:t> </a:t>
            </a:r>
            <a:r>
              <a:rPr sz="1800" spc="-70" dirty="0">
                <a:latin typeface="Arial Black"/>
                <a:cs typeface="Arial Black"/>
              </a:rPr>
              <a:t>экраном</a:t>
            </a:r>
            <a:r>
              <a:rPr sz="1800" spc="-55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и</a:t>
            </a:r>
            <a:r>
              <a:rPr sz="1800" spc="-60" dirty="0">
                <a:latin typeface="Arial Black"/>
                <a:cs typeface="Arial Black"/>
              </a:rPr>
              <a:t> </a:t>
            </a:r>
            <a:r>
              <a:rPr sz="1800" spc="-70" dirty="0">
                <a:latin typeface="Arial Black"/>
                <a:cs typeface="Arial Black"/>
              </a:rPr>
              <a:t>надписью</a:t>
            </a:r>
            <a:r>
              <a:rPr sz="1800" spc="-55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«Идёт</a:t>
            </a:r>
            <a:r>
              <a:rPr sz="1800" spc="-60" dirty="0">
                <a:latin typeface="Arial Black"/>
                <a:cs typeface="Arial Black"/>
              </a:rPr>
              <a:t> </a:t>
            </a:r>
            <a:r>
              <a:rPr sz="1800" spc="-30" dirty="0">
                <a:latin typeface="Arial Black"/>
                <a:cs typeface="Arial Black"/>
              </a:rPr>
              <a:t>работа</a:t>
            </a:r>
            <a:r>
              <a:rPr sz="1800" spc="-55" dirty="0">
                <a:latin typeface="Arial Black"/>
                <a:cs typeface="Arial Black"/>
              </a:rPr>
              <a:t> </a:t>
            </a:r>
            <a:r>
              <a:rPr sz="1800" spc="-50" dirty="0">
                <a:latin typeface="Arial Black"/>
                <a:cs typeface="Arial Black"/>
              </a:rPr>
              <a:t>с </a:t>
            </a:r>
            <a:r>
              <a:rPr sz="1800" spc="-40" dirty="0">
                <a:latin typeface="Arial Black"/>
                <a:cs typeface="Arial Black"/>
              </a:rPr>
              <a:t>обновлениями».</a:t>
            </a:r>
            <a:r>
              <a:rPr sz="1800" spc="-65" dirty="0">
                <a:latin typeface="Arial Black"/>
                <a:cs typeface="Arial Black"/>
              </a:rPr>
              <a:t> </a:t>
            </a:r>
            <a:r>
              <a:rPr sz="1800" spc="-20" dirty="0">
                <a:latin typeface="Arial Black"/>
                <a:cs typeface="Arial Black"/>
              </a:rPr>
              <a:t>Видимо,</a:t>
            </a:r>
            <a:r>
              <a:rPr sz="1800" spc="-65" dirty="0">
                <a:latin typeface="Arial Black"/>
                <a:cs typeface="Arial Black"/>
              </a:rPr>
              <a:t> </a:t>
            </a:r>
            <a:r>
              <a:rPr sz="1800" spc="-45" dirty="0">
                <a:latin typeface="Arial Black"/>
                <a:cs typeface="Arial Black"/>
              </a:rPr>
              <a:t>Microsoft</a:t>
            </a:r>
            <a:r>
              <a:rPr sz="1800" spc="-60" dirty="0">
                <a:latin typeface="Arial Black"/>
                <a:cs typeface="Arial Black"/>
              </a:rPr>
              <a:t> </a:t>
            </a:r>
            <a:r>
              <a:rPr sz="1800" spc="-30" dirty="0">
                <a:latin typeface="Arial Black"/>
                <a:cs typeface="Arial Black"/>
              </a:rPr>
              <a:t>намекает,</a:t>
            </a:r>
            <a:r>
              <a:rPr sz="1800" spc="-65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что</a:t>
            </a:r>
            <a:r>
              <a:rPr sz="1800" spc="-65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ваши</a:t>
            </a:r>
            <a:r>
              <a:rPr sz="1800" spc="-60" dirty="0">
                <a:latin typeface="Arial Black"/>
                <a:cs typeface="Arial Black"/>
              </a:rPr>
              <a:t> </a:t>
            </a:r>
            <a:r>
              <a:rPr sz="1800" spc="-40" dirty="0">
                <a:latin typeface="Arial Black"/>
                <a:cs typeface="Arial Black"/>
              </a:rPr>
              <a:t>дела</a:t>
            </a:r>
            <a:r>
              <a:rPr sz="1800" spc="-65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могут</a:t>
            </a:r>
            <a:r>
              <a:rPr sz="1800" spc="-65" dirty="0">
                <a:latin typeface="Arial Black"/>
                <a:cs typeface="Arial Black"/>
              </a:rPr>
              <a:t> </a:t>
            </a:r>
            <a:r>
              <a:rPr sz="1800" spc="-50" dirty="0">
                <a:latin typeface="Arial Black"/>
                <a:cs typeface="Arial Black"/>
              </a:rPr>
              <a:t>и </a:t>
            </a:r>
            <a:r>
              <a:rPr sz="1800" dirty="0">
                <a:latin typeface="Arial Black"/>
                <a:cs typeface="Arial Black"/>
              </a:rPr>
              <a:t>подождать.</a:t>
            </a:r>
            <a:r>
              <a:rPr sz="1800" spc="-110" dirty="0">
                <a:latin typeface="Arial Black"/>
                <a:cs typeface="Arial Black"/>
              </a:rPr>
              <a:t> </a:t>
            </a:r>
            <a:r>
              <a:rPr sz="1800" spc="-105" dirty="0">
                <a:latin typeface="Arial Black"/>
                <a:cs typeface="Arial Black"/>
              </a:rPr>
              <a:t>А</a:t>
            </a:r>
            <a:r>
              <a:rPr sz="1800" spc="-110" dirty="0">
                <a:latin typeface="Arial Black"/>
                <a:cs typeface="Arial Black"/>
              </a:rPr>
              <a:t> </a:t>
            </a:r>
            <a:r>
              <a:rPr sz="1800" spc="-90" dirty="0">
                <a:latin typeface="Arial Black"/>
                <a:cs typeface="Arial Black"/>
              </a:rPr>
              <a:t>если</a:t>
            </a:r>
            <a:r>
              <a:rPr sz="1800" spc="-105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у</a:t>
            </a:r>
            <a:r>
              <a:rPr sz="1800" spc="-110" dirty="0">
                <a:latin typeface="Arial Black"/>
                <a:cs typeface="Arial Black"/>
              </a:rPr>
              <a:t> </a:t>
            </a:r>
            <a:r>
              <a:rPr sz="1800" spc="-85" dirty="0">
                <a:latin typeface="Arial Black"/>
                <a:cs typeface="Arial Black"/>
              </a:rPr>
              <a:t>вас</a:t>
            </a:r>
            <a:r>
              <a:rPr sz="1800" spc="-105" dirty="0">
                <a:latin typeface="Arial Black"/>
                <a:cs typeface="Arial Black"/>
              </a:rPr>
              <a:t> </a:t>
            </a:r>
            <a:r>
              <a:rPr sz="1800" spc="-100" dirty="0">
                <a:latin typeface="Arial Black"/>
                <a:cs typeface="Arial Black"/>
              </a:rPr>
              <a:t>не</a:t>
            </a:r>
            <a:r>
              <a:rPr sz="1800" spc="-110" dirty="0">
                <a:latin typeface="Arial Black"/>
                <a:cs typeface="Arial Black"/>
              </a:rPr>
              <a:t> </a:t>
            </a:r>
            <a:r>
              <a:rPr sz="1800" spc="-90" dirty="0">
                <a:latin typeface="Arial Black"/>
                <a:cs typeface="Arial Black"/>
              </a:rPr>
              <a:t>самая</a:t>
            </a:r>
            <a:r>
              <a:rPr sz="1800" spc="-110" dirty="0">
                <a:latin typeface="Arial Black"/>
                <a:cs typeface="Arial Black"/>
              </a:rPr>
              <a:t> </a:t>
            </a:r>
            <a:r>
              <a:rPr sz="1800" spc="-20" dirty="0">
                <a:latin typeface="Arial Black"/>
                <a:cs typeface="Arial Black"/>
              </a:rPr>
              <a:t>мощная</a:t>
            </a:r>
            <a:r>
              <a:rPr sz="1800" spc="-105" dirty="0">
                <a:latin typeface="Arial Black"/>
                <a:cs typeface="Arial Black"/>
              </a:rPr>
              <a:t> </a:t>
            </a:r>
            <a:r>
              <a:rPr sz="1800" spc="-40" dirty="0">
                <a:latin typeface="Arial Black"/>
                <a:cs typeface="Arial Black"/>
              </a:rPr>
              <a:t>конфигурация,</a:t>
            </a:r>
            <a:r>
              <a:rPr sz="1800" spc="-110" dirty="0">
                <a:latin typeface="Arial Black"/>
                <a:cs typeface="Arial Black"/>
              </a:rPr>
              <a:t> </a:t>
            </a:r>
            <a:r>
              <a:rPr sz="1800" spc="-20" dirty="0">
                <a:latin typeface="Arial Black"/>
                <a:cs typeface="Arial Black"/>
              </a:rPr>
              <a:t>обновление </a:t>
            </a:r>
            <a:r>
              <a:rPr sz="1800" dirty="0">
                <a:latin typeface="Arial Black"/>
                <a:cs typeface="Arial Black"/>
              </a:rPr>
              <a:t>может</a:t>
            </a:r>
            <a:r>
              <a:rPr sz="1800" spc="-50" dirty="0">
                <a:latin typeface="Arial Black"/>
                <a:cs typeface="Arial Black"/>
              </a:rPr>
              <a:t> </a:t>
            </a:r>
            <a:r>
              <a:rPr sz="1800" spc="-20" dirty="0">
                <a:latin typeface="Arial Black"/>
                <a:cs typeface="Arial Black"/>
              </a:rPr>
              <a:t>длиться</a:t>
            </a:r>
            <a:r>
              <a:rPr sz="1800" spc="-45" dirty="0">
                <a:latin typeface="Arial Black"/>
                <a:cs typeface="Arial Black"/>
              </a:rPr>
              <a:t> неприлично </a:t>
            </a:r>
            <a:r>
              <a:rPr sz="1800" spc="-10" dirty="0">
                <a:latin typeface="Arial Black"/>
                <a:cs typeface="Arial Black"/>
              </a:rPr>
              <a:t>долго.</a:t>
            </a:r>
            <a:endParaRPr sz="1800">
              <a:latin typeface="Arial Black"/>
              <a:cs typeface="Arial Black"/>
            </a:endParaRPr>
          </a:p>
          <a:p>
            <a:pPr marL="55880" marR="79375" algn="ctr">
              <a:lnSpc>
                <a:spcPct val="113300"/>
              </a:lnSpc>
              <a:spcBef>
                <a:spcPts val="1080"/>
              </a:spcBef>
            </a:pPr>
            <a:r>
              <a:rPr sz="1600" spc="-60" dirty="0">
                <a:latin typeface="Arial Black"/>
                <a:cs typeface="Arial Black"/>
              </a:rPr>
              <a:t>Да,</a:t>
            </a:r>
            <a:r>
              <a:rPr sz="1600" spc="-80" dirty="0">
                <a:latin typeface="Arial Black"/>
                <a:cs typeface="Arial Black"/>
              </a:rPr>
              <a:t> </a:t>
            </a:r>
            <a:r>
              <a:rPr sz="1600" spc="-90" dirty="0">
                <a:latin typeface="Arial Black"/>
                <a:cs typeface="Arial Black"/>
              </a:rPr>
              <a:t>из</a:t>
            </a:r>
            <a:r>
              <a:rPr sz="1600" spc="-80" dirty="0">
                <a:latin typeface="Arial Black"/>
                <a:cs typeface="Arial Black"/>
              </a:rPr>
              <a:t> </a:t>
            </a:r>
            <a:r>
              <a:rPr sz="1600" spc="-40" dirty="0">
                <a:latin typeface="Arial Black"/>
                <a:cs typeface="Arial Black"/>
              </a:rPr>
              <a:t>операционной</a:t>
            </a:r>
            <a:r>
              <a:rPr sz="1600" spc="-85" dirty="0">
                <a:latin typeface="Arial Black"/>
                <a:cs typeface="Arial Black"/>
              </a:rPr>
              <a:t> </a:t>
            </a:r>
            <a:r>
              <a:rPr sz="1600" spc="-65" dirty="0">
                <a:latin typeface="Arial Black"/>
                <a:cs typeface="Arial Black"/>
              </a:rPr>
              <a:t>системы</a:t>
            </a:r>
            <a:r>
              <a:rPr sz="1600" spc="-85" dirty="0">
                <a:latin typeface="Arial Black"/>
                <a:cs typeface="Arial Black"/>
              </a:rPr>
              <a:t> </a:t>
            </a:r>
            <a:r>
              <a:rPr sz="1600" spc="-65" dirty="0">
                <a:latin typeface="Arial Black"/>
                <a:cs typeface="Arial Black"/>
              </a:rPr>
              <a:t>вырезали</a:t>
            </a:r>
            <a:r>
              <a:rPr sz="1600" spc="-85" dirty="0">
                <a:latin typeface="Arial Black"/>
                <a:cs typeface="Arial Black"/>
              </a:rPr>
              <a:t> </a:t>
            </a:r>
            <a:r>
              <a:rPr sz="1600" spc="-30" dirty="0">
                <a:latin typeface="Arial Black"/>
                <a:cs typeface="Arial Black"/>
                <a:hlinkClick r:id="rId2"/>
              </a:rPr>
              <a:t>принудительную</a:t>
            </a:r>
            <a:r>
              <a:rPr sz="1600" spc="-85" dirty="0">
                <a:latin typeface="Arial Black"/>
                <a:cs typeface="Arial Black"/>
                <a:hlinkClick r:id="rId2"/>
              </a:rPr>
              <a:t> </a:t>
            </a:r>
            <a:r>
              <a:rPr sz="1600" spc="-70" dirty="0">
                <a:latin typeface="Arial Black"/>
                <a:cs typeface="Arial Black"/>
                <a:hlinkClick r:id="rId2"/>
              </a:rPr>
              <a:t>перезагрузку</a:t>
            </a:r>
            <a:r>
              <a:rPr sz="1600" spc="-70" dirty="0">
                <a:latin typeface="Arial Black"/>
                <a:cs typeface="Arial Black"/>
              </a:rPr>
              <a:t>,</a:t>
            </a:r>
            <a:r>
              <a:rPr sz="1600" spc="-80" dirty="0">
                <a:latin typeface="Arial Black"/>
                <a:cs typeface="Arial Black"/>
              </a:rPr>
              <a:t> </a:t>
            </a:r>
            <a:r>
              <a:rPr sz="1600" spc="-50" dirty="0">
                <a:latin typeface="Arial Black"/>
                <a:cs typeface="Arial Black"/>
              </a:rPr>
              <a:t>и </a:t>
            </a:r>
            <a:r>
              <a:rPr sz="1600" spc="-35" dirty="0">
                <a:latin typeface="Arial Black"/>
                <a:cs typeface="Arial Black"/>
              </a:rPr>
              <a:t>теперь</a:t>
            </a:r>
            <a:r>
              <a:rPr sz="1600" spc="-95" dirty="0">
                <a:latin typeface="Arial Black"/>
                <a:cs typeface="Arial Black"/>
              </a:rPr>
              <a:t> </a:t>
            </a:r>
            <a:r>
              <a:rPr sz="1600" dirty="0">
                <a:latin typeface="Arial Black"/>
                <a:cs typeface="Arial Black"/>
              </a:rPr>
              <a:t>вы</a:t>
            </a:r>
            <a:r>
              <a:rPr sz="1600" spc="-95" dirty="0">
                <a:latin typeface="Arial Black"/>
                <a:cs typeface="Arial Black"/>
              </a:rPr>
              <a:t> </a:t>
            </a:r>
            <a:r>
              <a:rPr sz="1600" spc="-10" dirty="0">
                <a:latin typeface="Arial Black"/>
                <a:cs typeface="Arial Black"/>
              </a:rPr>
              <a:t>можете</a:t>
            </a:r>
            <a:r>
              <a:rPr sz="1600" spc="-90" dirty="0">
                <a:latin typeface="Arial Black"/>
                <a:cs typeface="Arial Black"/>
              </a:rPr>
              <a:t> </a:t>
            </a:r>
            <a:r>
              <a:rPr sz="1600" spc="-55" dirty="0">
                <a:latin typeface="Arial Black"/>
                <a:cs typeface="Arial Black"/>
              </a:rPr>
              <a:t>назначить</a:t>
            </a:r>
            <a:r>
              <a:rPr sz="1600" spc="-95" dirty="0">
                <a:latin typeface="Arial Black"/>
                <a:cs typeface="Arial Black"/>
              </a:rPr>
              <a:t> </a:t>
            </a:r>
            <a:r>
              <a:rPr sz="1600" spc="-25" dirty="0">
                <a:latin typeface="Arial Black"/>
                <a:cs typeface="Arial Black"/>
              </a:rPr>
              <a:t>интервал,</a:t>
            </a:r>
            <a:r>
              <a:rPr sz="1600" spc="-90" dirty="0">
                <a:latin typeface="Arial Black"/>
                <a:cs typeface="Arial Black"/>
              </a:rPr>
              <a:t> </a:t>
            </a:r>
            <a:r>
              <a:rPr sz="1600" spc="75" dirty="0">
                <a:latin typeface="Arial Black"/>
                <a:cs typeface="Arial Black"/>
              </a:rPr>
              <a:t>в</a:t>
            </a:r>
            <a:r>
              <a:rPr sz="1600" spc="-90" dirty="0">
                <a:latin typeface="Arial Black"/>
                <a:cs typeface="Arial Black"/>
              </a:rPr>
              <a:t> </a:t>
            </a:r>
            <a:r>
              <a:rPr sz="1600" spc="-30" dirty="0">
                <a:latin typeface="Arial Black"/>
                <a:cs typeface="Arial Black"/>
              </a:rPr>
              <a:t>течение</a:t>
            </a:r>
            <a:r>
              <a:rPr sz="1600" spc="-95" dirty="0">
                <a:latin typeface="Arial Black"/>
                <a:cs typeface="Arial Black"/>
              </a:rPr>
              <a:t> </a:t>
            </a:r>
            <a:r>
              <a:rPr sz="1600" spc="-20" dirty="0">
                <a:latin typeface="Arial Black"/>
                <a:cs typeface="Arial Black"/>
              </a:rPr>
              <a:t>которого</a:t>
            </a:r>
            <a:r>
              <a:rPr sz="1600" spc="-90" dirty="0">
                <a:latin typeface="Arial Black"/>
                <a:cs typeface="Arial Black"/>
              </a:rPr>
              <a:t> </a:t>
            </a:r>
            <a:r>
              <a:rPr sz="1600" spc="-10" dirty="0">
                <a:latin typeface="Arial Black"/>
                <a:cs typeface="Arial Black"/>
              </a:rPr>
              <a:t>компьютер </a:t>
            </a:r>
            <a:r>
              <a:rPr sz="1600" spc="-30" dirty="0">
                <a:latin typeface="Arial Black"/>
                <a:cs typeface="Arial Black"/>
              </a:rPr>
              <a:t>должен</a:t>
            </a:r>
            <a:r>
              <a:rPr sz="1600" spc="-90" dirty="0">
                <a:latin typeface="Arial Black"/>
                <a:cs typeface="Arial Black"/>
              </a:rPr>
              <a:t> </a:t>
            </a:r>
            <a:r>
              <a:rPr sz="1600" dirty="0">
                <a:latin typeface="Arial Black"/>
                <a:cs typeface="Arial Black"/>
              </a:rPr>
              <a:t>от</a:t>
            </a:r>
            <a:r>
              <a:rPr sz="1600" spc="-90" dirty="0">
                <a:latin typeface="Arial Black"/>
                <a:cs typeface="Arial Black"/>
              </a:rPr>
              <a:t> неё </a:t>
            </a:r>
            <a:r>
              <a:rPr sz="1600" spc="-50" dirty="0">
                <a:latin typeface="Arial Black"/>
                <a:cs typeface="Arial Black"/>
              </a:rPr>
              <a:t>воздержаться.</a:t>
            </a:r>
            <a:r>
              <a:rPr sz="1600" spc="-90" dirty="0">
                <a:latin typeface="Arial Black"/>
                <a:cs typeface="Arial Black"/>
              </a:rPr>
              <a:t> Но </a:t>
            </a:r>
            <a:r>
              <a:rPr sz="1600" spc="-80" dirty="0">
                <a:latin typeface="Arial Black"/>
                <a:cs typeface="Arial Black"/>
              </a:rPr>
              <a:t>всё</a:t>
            </a:r>
            <a:r>
              <a:rPr sz="1600" spc="-85" dirty="0">
                <a:latin typeface="Arial Black"/>
                <a:cs typeface="Arial Black"/>
              </a:rPr>
              <a:t> </a:t>
            </a:r>
            <a:r>
              <a:rPr sz="1600" spc="-45" dirty="0">
                <a:latin typeface="Arial Black"/>
                <a:cs typeface="Arial Black"/>
              </a:rPr>
              <a:t>равно</a:t>
            </a:r>
            <a:r>
              <a:rPr sz="1600" spc="-90" dirty="0">
                <a:latin typeface="Arial Black"/>
                <a:cs typeface="Arial Black"/>
              </a:rPr>
              <a:t> </a:t>
            </a:r>
            <a:r>
              <a:rPr sz="1600" spc="75" dirty="0">
                <a:latin typeface="Arial Black"/>
                <a:cs typeface="Arial Black"/>
              </a:rPr>
              <a:t>в</a:t>
            </a:r>
            <a:r>
              <a:rPr sz="1600" spc="-90" dirty="0">
                <a:latin typeface="Arial Black"/>
                <a:cs typeface="Arial Black"/>
              </a:rPr>
              <a:t> </a:t>
            </a:r>
            <a:r>
              <a:rPr sz="1600" spc="-75" dirty="0">
                <a:latin typeface="Arial Black"/>
                <a:cs typeface="Arial Black"/>
              </a:rPr>
              <a:t>Home-</a:t>
            </a:r>
            <a:r>
              <a:rPr sz="1600" spc="-40" dirty="0">
                <a:latin typeface="Arial Black"/>
                <a:cs typeface="Arial Black"/>
              </a:rPr>
              <a:t>версии</a:t>
            </a:r>
            <a:r>
              <a:rPr sz="1600" spc="-95" dirty="0">
                <a:latin typeface="Arial Black"/>
                <a:cs typeface="Arial Black"/>
              </a:rPr>
              <a:t> </a:t>
            </a:r>
            <a:r>
              <a:rPr sz="1600" spc="-45" dirty="0">
                <a:latin typeface="Arial Black"/>
                <a:cs typeface="Arial Black"/>
              </a:rPr>
              <a:t>Windows</a:t>
            </a:r>
            <a:r>
              <a:rPr sz="1600" spc="-90" dirty="0">
                <a:latin typeface="Arial Black"/>
                <a:cs typeface="Arial Black"/>
              </a:rPr>
              <a:t> </a:t>
            </a:r>
            <a:r>
              <a:rPr sz="1600" spc="-130" dirty="0">
                <a:latin typeface="Arial Black"/>
                <a:cs typeface="Arial Black"/>
              </a:rPr>
              <a:t>10</a:t>
            </a:r>
            <a:r>
              <a:rPr sz="1600" spc="-90" dirty="0">
                <a:latin typeface="Arial Black"/>
                <a:cs typeface="Arial Black"/>
              </a:rPr>
              <a:t> </a:t>
            </a:r>
            <a:r>
              <a:rPr sz="1600" dirty="0">
                <a:latin typeface="Arial Black"/>
                <a:cs typeface="Arial Black"/>
              </a:rPr>
              <a:t>вам</a:t>
            </a:r>
            <a:r>
              <a:rPr sz="1600" spc="-95" dirty="0">
                <a:latin typeface="Arial Black"/>
                <a:cs typeface="Arial Black"/>
              </a:rPr>
              <a:t> </a:t>
            </a:r>
            <a:r>
              <a:rPr sz="1600" spc="-25" dirty="0">
                <a:latin typeface="Arial Black"/>
                <a:cs typeface="Arial Black"/>
              </a:rPr>
              <a:t>не </a:t>
            </a:r>
            <a:r>
              <a:rPr sz="1600" spc="-35" dirty="0">
                <a:latin typeface="Arial Black"/>
                <a:cs typeface="Arial Black"/>
              </a:rPr>
              <a:t>позволят</a:t>
            </a:r>
            <a:r>
              <a:rPr sz="1600" spc="-95" dirty="0">
                <a:latin typeface="Arial Black"/>
                <a:cs typeface="Arial Black"/>
              </a:rPr>
              <a:t> </a:t>
            </a:r>
            <a:r>
              <a:rPr sz="1600" dirty="0">
                <a:latin typeface="Arial Black"/>
                <a:cs typeface="Arial Black"/>
              </a:rPr>
              <a:t>откладывать</a:t>
            </a:r>
            <a:r>
              <a:rPr sz="1600" spc="-90" dirty="0">
                <a:latin typeface="Arial Black"/>
                <a:cs typeface="Arial Black"/>
              </a:rPr>
              <a:t> </a:t>
            </a:r>
            <a:r>
              <a:rPr sz="1600" spc="-45" dirty="0">
                <a:latin typeface="Arial Black"/>
                <a:cs typeface="Arial Black"/>
              </a:rPr>
              <a:t>обновления</a:t>
            </a:r>
            <a:r>
              <a:rPr sz="1600" spc="-90" dirty="0">
                <a:latin typeface="Arial Black"/>
                <a:cs typeface="Arial Black"/>
              </a:rPr>
              <a:t> </a:t>
            </a:r>
            <a:r>
              <a:rPr sz="1600" spc="-35" dirty="0">
                <a:latin typeface="Arial Black"/>
                <a:cs typeface="Arial Black"/>
              </a:rPr>
              <a:t>дольше,</a:t>
            </a:r>
            <a:r>
              <a:rPr sz="1600" spc="-95" dirty="0">
                <a:latin typeface="Arial Black"/>
                <a:cs typeface="Arial Black"/>
              </a:rPr>
              <a:t> </a:t>
            </a:r>
            <a:r>
              <a:rPr sz="1600" spc="-30" dirty="0">
                <a:latin typeface="Arial Black"/>
                <a:cs typeface="Arial Black"/>
              </a:rPr>
              <a:t>чем</a:t>
            </a:r>
            <a:r>
              <a:rPr sz="1600" spc="-95" dirty="0">
                <a:latin typeface="Arial Black"/>
                <a:cs typeface="Arial Black"/>
              </a:rPr>
              <a:t> </a:t>
            </a:r>
            <a:r>
              <a:rPr sz="1600" spc="-80" dirty="0">
                <a:latin typeface="Arial Black"/>
                <a:cs typeface="Arial Black"/>
              </a:rPr>
              <a:t>на</a:t>
            </a:r>
            <a:r>
              <a:rPr sz="1600" spc="-90" dirty="0">
                <a:latin typeface="Arial Black"/>
                <a:cs typeface="Arial Black"/>
              </a:rPr>
              <a:t> </a:t>
            </a:r>
            <a:r>
              <a:rPr sz="1600" spc="-130" dirty="0">
                <a:latin typeface="Arial Black"/>
                <a:cs typeface="Arial Black"/>
              </a:rPr>
              <a:t>12</a:t>
            </a:r>
            <a:r>
              <a:rPr sz="1600" spc="-95" dirty="0">
                <a:latin typeface="Arial Black"/>
                <a:cs typeface="Arial Black"/>
              </a:rPr>
              <a:t> </a:t>
            </a:r>
            <a:r>
              <a:rPr sz="1600" spc="-65" dirty="0">
                <a:latin typeface="Arial Black"/>
                <a:cs typeface="Arial Black"/>
              </a:rPr>
              <a:t>часов.</a:t>
            </a:r>
            <a:r>
              <a:rPr sz="1600" spc="-90" dirty="0">
                <a:latin typeface="Arial Black"/>
                <a:cs typeface="Arial Black"/>
              </a:rPr>
              <a:t> </a:t>
            </a:r>
            <a:r>
              <a:rPr sz="1600" spc="-10" dirty="0">
                <a:latin typeface="Arial Black"/>
                <a:cs typeface="Arial Black"/>
              </a:rPr>
              <a:t>Некоторых </a:t>
            </a:r>
            <a:r>
              <a:rPr sz="1600" spc="-50" dirty="0">
                <a:latin typeface="Arial Black"/>
                <a:cs typeface="Arial Black"/>
              </a:rPr>
              <a:t>пользователей</a:t>
            </a:r>
            <a:r>
              <a:rPr sz="1600" spc="-75" dirty="0">
                <a:latin typeface="Arial Black"/>
                <a:cs typeface="Arial Black"/>
              </a:rPr>
              <a:t> </a:t>
            </a:r>
            <a:r>
              <a:rPr sz="1600" spc="-50" dirty="0">
                <a:latin typeface="Arial Black"/>
                <a:cs typeface="Arial Black"/>
              </a:rPr>
              <a:t>эта</a:t>
            </a:r>
            <a:r>
              <a:rPr sz="1600" spc="-70" dirty="0">
                <a:latin typeface="Arial Black"/>
                <a:cs typeface="Arial Black"/>
              </a:rPr>
              <a:t> </a:t>
            </a:r>
            <a:r>
              <a:rPr sz="1600" spc="-45" dirty="0">
                <a:latin typeface="Arial Black"/>
                <a:cs typeface="Arial Black"/>
              </a:rPr>
              <a:t>необходимость</a:t>
            </a:r>
            <a:r>
              <a:rPr sz="1600" spc="-70" dirty="0">
                <a:latin typeface="Arial Black"/>
                <a:cs typeface="Arial Black"/>
              </a:rPr>
              <a:t> </a:t>
            </a:r>
            <a:r>
              <a:rPr sz="1600" spc="-40" dirty="0">
                <a:latin typeface="Arial Black"/>
                <a:cs typeface="Arial Black"/>
              </a:rPr>
              <a:t>раздражает</a:t>
            </a:r>
            <a:r>
              <a:rPr sz="1600" spc="-65" dirty="0">
                <a:latin typeface="Arial Black"/>
                <a:cs typeface="Arial Black"/>
              </a:rPr>
              <a:t> </a:t>
            </a:r>
            <a:r>
              <a:rPr sz="1600" spc="-55" dirty="0">
                <a:latin typeface="Arial Black"/>
                <a:cs typeface="Arial Black"/>
              </a:rPr>
              <a:t>настолько,</a:t>
            </a:r>
            <a:r>
              <a:rPr sz="1600" spc="-70" dirty="0">
                <a:latin typeface="Arial Black"/>
                <a:cs typeface="Arial Black"/>
              </a:rPr>
              <a:t> </a:t>
            </a:r>
            <a:r>
              <a:rPr sz="1600" dirty="0">
                <a:latin typeface="Arial Black"/>
                <a:cs typeface="Arial Black"/>
              </a:rPr>
              <a:t>что</a:t>
            </a:r>
            <a:r>
              <a:rPr sz="1600" spc="-70" dirty="0">
                <a:latin typeface="Arial Black"/>
                <a:cs typeface="Arial Black"/>
              </a:rPr>
              <a:t> </a:t>
            </a:r>
            <a:r>
              <a:rPr sz="1600" spc="-40" dirty="0">
                <a:latin typeface="Arial Black"/>
                <a:cs typeface="Arial Black"/>
              </a:rPr>
              <a:t>они</a:t>
            </a:r>
            <a:r>
              <a:rPr sz="1600" spc="-70" dirty="0">
                <a:latin typeface="Arial Black"/>
                <a:cs typeface="Arial Black"/>
              </a:rPr>
              <a:t> </a:t>
            </a:r>
            <a:r>
              <a:rPr sz="1600" spc="-10" dirty="0">
                <a:latin typeface="Arial Black"/>
                <a:cs typeface="Arial Black"/>
              </a:rPr>
              <a:t>прибегают </a:t>
            </a:r>
            <a:r>
              <a:rPr sz="1600" dirty="0">
                <a:latin typeface="Arial Black"/>
                <a:cs typeface="Arial Black"/>
              </a:rPr>
              <a:t>ко</a:t>
            </a:r>
            <a:r>
              <a:rPr sz="1600" spc="-95" dirty="0">
                <a:latin typeface="Arial Black"/>
                <a:cs typeface="Arial Black"/>
              </a:rPr>
              <a:t> </a:t>
            </a:r>
            <a:r>
              <a:rPr sz="1600" spc="-50" dirty="0">
                <a:latin typeface="Arial Black"/>
                <a:cs typeface="Arial Black"/>
              </a:rPr>
              <a:t>всяческим</a:t>
            </a:r>
            <a:r>
              <a:rPr sz="1600" spc="-100" dirty="0">
                <a:latin typeface="Arial Black"/>
                <a:cs typeface="Arial Black"/>
              </a:rPr>
              <a:t> </a:t>
            </a:r>
            <a:r>
              <a:rPr sz="1600" spc="-20" dirty="0">
                <a:latin typeface="Arial Black"/>
                <a:cs typeface="Arial Black"/>
              </a:rPr>
              <a:t>хитростям,</a:t>
            </a:r>
            <a:r>
              <a:rPr sz="1600" spc="-95" dirty="0">
                <a:latin typeface="Arial Black"/>
                <a:cs typeface="Arial Black"/>
              </a:rPr>
              <a:t> </a:t>
            </a:r>
            <a:r>
              <a:rPr sz="1600" spc="-10" dirty="0">
                <a:latin typeface="Arial Black"/>
                <a:cs typeface="Arial Black"/>
              </a:rPr>
              <a:t>чтобы</a:t>
            </a:r>
            <a:r>
              <a:rPr sz="1600" spc="-100" dirty="0">
                <a:latin typeface="Arial Black"/>
                <a:cs typeface="Arial Black"/>
              </a:rPr>
              <a:t> </a:t>
            </a:r>
            <a:r>
              <a:rPr sz="1600" dirty="0">
                <a:latin typeface="Arial Black"/>
                <a:cs typeface="Arial Black"/>
              </a:rPr>
              <a:t>отключить</a:t>
            </a:r>
            <a:r>
              <a:rPr sz="1600" spc="-95" dirty="0">
                <a:latin typeface="Arial Black"/>
                <a:cs typeface="Arial Black"/>
              </a:rPr>
              <a:t> </a:t>
            </a:r>
            <a:r>
              <a:rPr sz="1600" spc="-10" dirty="0">
                <a:latin typeface="Arial Black"/>
                <a:cs typeface="Arial Black"/>
              </a:rPr>
              <a:t>функцию.</a:t>
            </a:r>
            <a:endParaRPr sz="1600">
              <a:latin typeface="Arial Black"/>
              <a:cs typeface="Arial Black"/>
            </a:endParaRPr>
          </a:p>
          <a:p>
            <a:pPr marL="12700" marR="35560" indent="-635" algn="ctr">
              <a:lnSpc>
                <a:spcPct val="117600"/>
              </a:lnSpc>
              <a:spcBef>
                <a:spcPts val="20"/>
              </a:spcBef>
            </a:pPr>
            <a:r>
              <a:rPr sz="1700" spc="-165" dirty="0">
                <a:latin typeface="Arial Black"/>
                <a:cs typeface="Arial Black"/>
              </a:rPr>
              <a:t>В</a:t>
            </a:r>
            <a:r>
              <a:rPr sz="1700" spc="-90" dirty="0">
                <a:latin typeface="Arial Black"/>
                <a:cs typeface="Arial Black"/>
              </a:rPr>
              <a:t> </a:t>
            </a:r>
            <a:r>
              <a:rPr sz="1700" spc="-35" dirty="0">
                <a:latin typeface="Arial Black"/>
                <a:cs typeface="Arial Black"/>
              </a:rPr>
              <a:t>Linux</a:t>
            </a:r>
            <a:r>
              <a:rPr sz="1700" spc="-85" dirty="0">
                <a:latin typeface="Arial Black"/>
                <a:cs typeface="Arial Black"/>
              </a:rPr>
              <a:t> </a:t>
            </a:r>
            <a:r>
              <a:rPr sz="1700" spc="-30" dirty="0">
                <a:latin typeface="Arial Black"/>
                <a:cs typeface="Arial Black"/>
              </a:rPr>
              <a:t>проблема</a:t>
            </a:r>
            <a:r>
              <a:rPr sz="1700" spc="-85" dirty="0">
                <a:latin typeface="Arial Black"/>
                <a:cs typeface="Arial Black"/>
              </a:rPr>
              <a:t> </a:t>
            </a:r>
            <a:r>
              <a:rPr sz="1700" spc="-210" dirty="0">
                <a:latin typeface="Arial Black"/>
                <a:cs typeface="Arial Black"/>
              </a:rPr>
              <a:t>с</a:t>
            </a:r>
            <a:r>
              <a:rPr sz="1700" spc="-85" dirty="0">
                <a:latin typeface="Arial Black"/>
                <a:cs typeface="Arial Black"/>
              </a:rPr>
              <a:t> </a:t>
            </a:r>
            <a:r>
              <a:rPr sz="1700" dirty="0">
                <a:latin typeface="Arial Black"/>
                <a:cs typeface="Arial Black"/>
              </a:rPr>
              <a:t>долгим</a:t>
            </a:r>
            <a:r>
              <a:rPr sz="1700" spc="-85" dirty="0">
                <a:latin typeface="Arial Black"/>
                <a:cs typeface="Arial Black"/>
              </a:rPr>
              <a:t> </a:t>
            </a:r>
            <a:r>
              <a:rPr sz="1700" spc="-25" dirty="0">
                <a:latin typeface="Arial Black"/>
                <a:cs typeface="Arial Black"/>
              </a:rPr>
              <a:t>обновлением,</a:t>
            </a:r>
            <a:r>
              <a:rPr sz="1700" spc="-85" dirty="0">
                <a:latin typeface="Arial Black"/>
                <a:cs typeface="Arial Black"/>
              </a:rPr>
              <a:t> </a:t>
            </a:r>
            <a:r>
              <a:rPr sz="1700" spc="105" dirty="0">
                <a:latin typeface="Arial Black"/>
                <a:cs typeface="Arial Black"/>
              </a:rPr>
              <a:t>в</a:t>
            </a:r>
            <a:r>
              <a:rPr sz="1700" spc="-85" dirty="0">
                <a:latin typeface="Arial Black"/>
                <a:cs typeface="Arial Black"/>
              </a:rPr>
              <a:t> </a:t>
            </a:r>
            <a:r>
              <a:rPr sz="1700" dirty="0">
                <a:latin typeface="Arial Black"/>
                <a:cs typeface="Arial Black"/>
              </a:rPr>
              <a:t>течение</a:t>
            </a:r>
            <a:r>
              <a:rPr sz="1700" spc="-85" dirty="0">
                <a:latin typeface="Arial Black"/>
                <a:cs typeface="Arial Black"/>
              </a:rPr>
              <a:t> </a:t>
            </a:r>
            <a:r>
              <a:rPr sz="1700" dirty="0">
                <a:latin typeface="Arial Black"/>
                <a:cs typeface="Arial Black"/>
              </a:rPr>
              <a:t>которого</a:t>
            </a:r>
            <a:r>
              <a:rPr sz="1700" spc="-85" dirty="0">
                <a:latin typeface="Arial Black"/>
                <a:cs typeface="Arial Black"/>
              </a:rPr>
              <a:t> </a:t>
            </a:r>
            <a:r>
              <a:rPr sz="1700" dirty="0">
                <a:latin typeface="Arial Black"/>
                <a:cs typeface="Arial Black"/>
              </a:rPr>
              <a:t>вы</a:t>
            </a:r>
            <a:r>
              <a:rPr sz="1700" spc="-85" dirty="0">
                <a:latin typeface="Arial Black"/>
                <a:cs typeface="Arial Black"/>
              </a:rPr>
              <a:t> </a:t>
            </a:r>
            <a:r>
              <a:rPr sz="1700" spc="-25" dirty="0">
                <a:latin typeface="Arial Black"/>
                <a:cs typeface="Arial Black"/>
              </a:rPr>
              <a:t>не </a:t>
            </a:r>
            <a:r>
              <a:rPr sz="1700" dirty="0">
                <a:latin typeface="Arial Black"/>
                <a:cs typeface="Arial Black"/>
              </a:rPr>
              <a:t>можете</a:t>
            </a:r>
            <a:r>
              <a:rPr sz="1700" spc="-15" dirty="0">
                <a:latin typeface="Arial Black"/>
                <a:cs typeface="Arial Black"/>
              </a:rPr>
              <a:t> </a:t>
            </a:r>
            <a:r>
              <a:rPr sz="1700" spc="-20" dirty="0">
                <a:latin typeface="Arial Black"/>
                <a:cs typeface="Arial Black"/>
              </a:rPr>
              <a:t>ничего</a:t>
            </a:r>
            <a:r>
              <a:rPr sz="1700" spc="-15" dirty="0">
                <a:latin typeface="Arial Black"/>
                <a:cs typeface="Arial Black"/>
              </a:rPr>
              <a:t> </a:t>
            </a:r>
            <a:r>
              <a:rPr sz="1700" dirty="0">
                <a:latin typeface="Arial Black"/>
                <a:cs typeface="Arial Black"/>
              </a:rPr>
              <a:t>делать,</a:t>
            </a:r>
            <a:r>
              <a:rPr sz="1700" spc="-10" dirty="0">
                <a:latin typeface="Arial Black"/>
                <a:cs typeface="Arial Black"/>
              </a:rPr>
              <a:t> </a:t>
            </a:r>
            <a:r>
              <a:rPr sz="1700" dirty="0">
                <a:latin typeface="Arial Black"/>
                <a:cs typeface="Arial Black"/>
              </a:rPr>
              <a:t>отсутствует.</a:t>
            </a:r>
            <a:r>
              <a:rPr sz="1700" spc="-15" dirty="0">
                <a:latin typeface="Arial Black"/>
                <a:cs typeface="Arial Black"/>
              </a:rPr>
              <a:t> </a:t>
            </a:r>
            <a:r>
              <a:rPr sz="1700" spc="-150" dirty="0">
                <a:latin typeface="Arial Black"/>
                <a:cs typeface="Arial Black"/>
              </a:rPr>
              <a:t>Все</a:t>
            </a:r>
            <a:r>
              <a:rPr sz="1700" spc="-10" dirty="0">
                <a:latin typeface="Arial Black"/>
                <a:cs typeface="Arial Black"/>
              </a:rPr>
              <a:t> </a:t>
            </a:r>
            <a:r>
              <a:rPr sz="1700" dirty="0">
                <a:latin typeface="Arial Black"/>
                <a:cs typeface="Arial Black"/>
              </a:rPr>
              <a:t>патчи</a:t>
            </a:r>
            <a:r>
              <a:rPr sz="1700" spc="-15" dirty="0">
                <a:latin typeface="Arial Black"/>
                <a:cs typeface="Arial Black"/>
              </a:rPr>
              <a:t> </a:t>
            </a:r>
            <a:r>
              <a:rPr sz="1700" spc="-20" dirty="0">
                <a:latin typeface="Arial Black"/>
                <a:cs typeface="Arial Black"/>
              </a:rPr>
              <a:t>устанавливаются</a:t>
            </a:r>
            <a:r>
              <a:rPr sz="1700" spc="-15" dirty="0">
                <a:latin typeface="Arial Black"/>
                <a:cs typeface="Arial Black"/>
              </a:rPr>
              <a:t> </a:t>
            </a:r>
            <a:r>
              <a:rPr sz="1700" spc="-10" dirty="0">
                <a:latin typeface="Arial Black"/>
                <a:cs typeface="Arial Black"/>
              </a:rPr>
              <a:t>фоном, пока</a:t>
            </a:r>
            <a:r>
              <a:rPr sz="1700" spc="-90" dirty="0">
                <a:latin typeface="Arial Black"/>
                <a:cs typeface="Arial Black"/>
              </a:rPr>
              <a:t> </a:t>
            </a:r>
            <a:r>
              <a:rPr sz="1700" dirty="0">
                <a:latin typeface="Arial Black"/>
                <a:cs typeface="Arial Black"/>
              </a:rPr>
              <a:t>вы</a:t>
            </a:r>
            <a:r>
              <a:rPr sz="1700" spc="-85" dirty="0">
                <a:latin typeface="Arial Black"/>
                <a:cs typeface="Arial Black"/>
              </a:rPr>
              <a:t> </a:t>
            </a:r>
            <a:r>
              <a:rPr sz="1700" spc="-10" dirty="0">
                <a:latin typeface="Arial Black"/>
                <a:cs typeface="Arial Black"/>
              </a:rPr>
              <a:t>работаете,</a:t>
            </a:r>
            <a:r>
              <a:rPr sz="1700" spc="-85" dirty="0">
                <a:latin typeface="Arial Black"/>
                <a:cs typeface="Arial Black"/>
              </a:rPr>
              <a:t> </a:t>
            </a:r>
            <a:r>
              <a:rPr sz="1700" spc="-60" dirty="0">
                <a:latin typeface="Arial Black"/>
                <a:cs typeface="Arial Black"/>
              </a:rPr>
              <a:t>сёрфите</a:t>
            </a:r>
            <a:r>
              <a:rPr sz="1700" spc="-90" dirty="0">
                <a:latin typeface="Arial Black"/>
                <a:cs typeface="Arial Black"/>
              </a:rPr>
              <a:t> </a:t>
            </a:r>
            <a:r>
              <a:rPr sz="1700" spc="105" dirty="0">
                <a:latin typeface="Arial Black"/>
                <a:cs typeface="Arial Black"/>
              </a:rPr>
              <a:t>в</a:t>
            </a:r>
            <a:r>
              <a:rPr sz="1700" spc="-85" dirty="0">
                <a:latin typeface="Arial Black"/>
                <a:cs typeface="Arial Black"/>
              </a:rPr>
              <a:t> </a:t>
            </a:r>
            <a:r>
              <a:rPr sz="1700" dirty="0">
                <a:latin typeface="Arial Black"/>
                <a:cs typeface="Arial Black"/>
              </a:rPr>
              <a:t>интернете</a:t>
            </a:r>
            <a:r>
              <a:rPr sz="1700" spc="-85" dirty="0">
                <a:latin typeface="Arial Black"/>
                <a:cs typeface="Arial Black"/>
              </a:rPr>
              <a:t> </a:t>
            </a:r>
            <a:r>
              <a:rPr sz="1700" dirty="0">
                <a:latin typeface="Arial Black"/>
                <a:cs typeface="Arial Black"/>
              </a:rPr>
              <a:t>или</a:t>
            </a:r>
            <a:r>
              <a:rPr sz="1700" spc="-90" dirty="0">
                <a:latin typeface="Arial Black"/>
                <a:cs typeface="Arial Black"/>
              </a:rPr>
              <a:t> </a:t>
            </a:r>
            <a:r>
              <a:rPr sz="1700" spc="-20" dirty="0">
                <a:latin typeface="Arial Black"/>
                <a:cs typeface="Arial Black"/>
              </a:rPr>
              <a:t>слушаете</a:t>
            </a:r>
            <a:r>
              <a:rPr sz="1700" spc="-85" dirty="0">
                <a:latin typeface="Arial Black"/>
                <a:cs typeface="Arial Black"/>
              </a:rPr>
              <a:t> </a:t>
            </a:r>
            <a:r>
              <a:rPr sz="1700" spc="-25" dirty="0">
                <a:latin typeface="Arial Black"/>
                <a:cs typeface="Arial Black"/>
              </a:rPr>
              <a:t>музыку,</a:t>
            </a:r>
            <a:r>
              <a:rPr sz="1700" spc="-85" dirty="0">
                <a:latin typeface="Arial Black"/>
                <a:cs typeface="Arial Black"/>
              </a:rPr>
              <a:t> </a:t>
            </a:r>
            <a:r>
              <a:rPr sz="1700" spc="60" dirty="0">
                <a:latin typeface="Arial Black"/>
                <a:cs typeface="Arial Black"/>
              </a:rPr>
              <a:t>и</a:t>
            </a:r>
            <a:r>
              <a:rPr sz="1700" spc="-90" dirty="0">
                <a:latin typeface="Arial Black"/>
                <a:cs typeface="Arial Black"/>
              </a:rPr>
              <a:t> </a:t>
            </a:r>
            <a:r>
              <a:rPr sz="1700" spc="-10" dirty="0">
                <a:latin typeface="Arial Black"/>
                <a:cs typeface="Arial Black"/>
              </a:rPr>
              <a:t>никак </a:t>
            </a:r>
            <a:r>
              <a:rPr sz="1700" spc="-75" dirty="0">
                <a:latin typeface="Arial Black"/>
                <a:cs typeface="Arial Black"/>
              </a:rPr>
              <a:t>не </a:t>
            </a:r>
            <a:r>
              <a:rPr sz="1700" dirty="0">
                <a:latin typeface="Arial Black"/>
                <a:cs typeface="Arial Black"/>
              </a:rPr>
              <a:t>мешают</a:t>
            </a:r>
            <a:r>
              <a:rPr sz="1700" spc="-75" dirty="0">
                <a:latin typeface="Arial Black"/>
                <a:cs typeface="Arial Black"/>
              </a:rPr>
              <a:t> </a:t>
            </a:r>
            <a:r>
              <a:rPr sz="1700" spc="-40" dirty="0">
                <a:latin typeface="Arial Black"/>
                <a:cs typeface="Arial Black"/>
              </a:rPr>
              <a:t>пользоваться</a:t>
            </a:r>
            <a:r>
              <a:rPr sz="1700" spc="-70" dirty="0">
                <a:latin typeface="Arial Black"/>
                <a:cs typeface="Arial Black"/>
              </a:rPr>
              <a:t> </a:t>
            </a:r>
            <a:r>
              <a:rPr sz="1700" spc="-10" dirty="0">
                <a:latin typeface="Arial Black"/>
                <a:cs typeface="Arial Black"/>
              </a:rPr>
              <a:t>компьютером.</a:t>
            </a:r>
            <a:r>
              <a:rPr sz="1700" spc="-75" dirty="0">
                <a:latin typeface="Arial Black"/>
                <a:cs typeface="Arial Black"/>
              </a:rPr>
              <a:t> А</a:t>
            </a:r>
            <a:r>
              <a:rPr sz="1700" spc="-70" dirty="0">
                <a:latin typeface="Arial Black"/>
                <a:cs typeface="Arial Black"/>
              </a:rPr>
              <a:t> </a:t>
            </a:r>
            <a:r>
              <a:rPr sz="1700" spc="-60" dirty="0">
                <a:latin typeface="Arial Black"/>
                <a:cs typeface="Arial Black"/>
              </a:rPr>
              <a:t>перезагрузка</a:t>
            </a:r>
            <a:r>
              <a:rPr sz="1700" spc="-75" dirty="0">
                <a:latin typeface="Arial Black"/>
                <a:cs typeface="Arial Black"/>
              </a:rPr>
              <a:t> </a:t>
            </a:r>
            <a:r>
              <a:rPr sz="1700" spc="-10" dirty="0">
                <a:latin typeface="Arial Black"/>
                <a:cs typeface="Arial Black"/>
              </a:rPr>
              <a:t>после </a:t>
            </a:r>
            <a:r>
              <a:rPr sz="1700" spc="-25" dirty="0">
                <a:latin typeface="Arial Black"/>
                <a:cs typeface="Arial Black"/>
              </a:rPr>
              <a:t>обновления</a:t>
            </a:r>
            <a:r>
              <a:rPr sz="1700" spc="-80" dirty="0">
                <a:latin typeface="Arial Black"/>
                <a:cs typeface="Arial Black"/>
              </a:rPr>
              <a:t> </a:t>
            </a:r>
            <a:r>
              <a:rPr sz="1700" spc="105" dirty="0">
                <a:latin typeface="Arial Black"/>
                <a:cs typeface="Arial Black"/>
              </a:rPr>
              <a:t>в</a:t>
            </a:r>
            <a:r>
              <a:rPr sz="1700" spc="-80" dirty="0">
                <a:latin typeface="Arial Black"/>
                <a:cs typeface="Arial Black"/>
              </a:rPr>
              <a:t> </a:t>
            </a:r>
            <a:r>
              <a:rPr sz="1700" spc="-35" dirty="0">
                <a:latin typeface="Arial Black"/>
                <a:cs typeface="Arial Black"/>
              </a:rPr>
              <a:t>Linux</a:t>
            </a:r>
            <a:r>
              <a:rPr sz="1700" spc="-75" dirty="0">
                <a:latin typeface="Arial Black"/>
                <a:cs typeface="Arial Black"/>
              </a:rPr>
              <a:t> </a:t>
            </a:r>
            <a:r>
              <a:rPr sz="1700" dirty="0">
                <a:latin typeface="Arial Black"/>
                <a:cs typeface="Arial Black"/>
              </a:rPr>
              <a:t>происходит</a:t>
            </a:r>
            <a:r>
              <a:rPr sz="1700" spc="-80" dirty="0">
                <a:latin typeface="Arial Black"/>
                <a:cs typeface="Arial Black"/>
              </a:rPr>
              <a:t> </a:t>
            </a:r>
            <a:r>
              <a:rPr sz="1700" dirty="0">
                <a:latin typeface="Arial Black"/>
                <a:cs typeface="Arial Black"/>
              </a:rPr>
              <a:t>как</a:t>
            </a:r>
            <a:r>
              <a:rPr sz="1700" spc="-75" dirty="0">
                <a:latin typeface="Arial Black"/>
                <a:cs typeface="Arial Black"/>
              </a:rPr>
              <a:t> </a:t>
            </a:r>
            <a:r>
              <a:rPr sz="1700" spc="-35" dirty="0">
                <a:latin typeface="Arial Black"/>
                <a:cs typeface="Arial Black"/>
              </a:rPr>
              <a:t>обычно</a:t>
            </a:r>
            <a:r>
              <a:rPr sz="1700" spc="-80" dirty="0">
                <a:latin typeface="Arial Black"/>
                <a:cs typeface="Arial Black"/>
              </a:rPr>
              <a:t> </a:t>
            </a:r>
            <a:r>
              <a:rPr sz="1700" dirty="0">
                <a:latin typeface="Arial Black"/>
                <a:cs typeface="Arial Black"/>
              </a:rPr>
              <a:t>—</a:t>
            </a:r>
            <a:r>
              <a:rPr sz="1700" spc="-75" dirty="0">
                <a:latin typeface="Arial Black"/>
                <a:cs typeface="Arial Black"/>
              </a:rPr>
              <a:t> </a:t>
            </a:r>
            <a:r>
              <a:rPr sz="1700" dirty="0">
                <a:latin typeface="Arial Black"/>
                <a:cs typeface="Arial Black"/>
              </a:rPr>
              <a:t>никаких</a:t>
            </a:r>
            <a:r>
              <a:rPr sz="1700" spc="-80" dirty="0">
                <a:latin typeface="Arial Black"/>
                <a:cs typeface="Arial Black"/>
              </a:rPr>
              <a:t> </a:t>
            </a:r>
            <a:r>
              <a:rPr sz="1700" spc="-10" dirty="0">
                <a:latin typeface="Arial Black"/>
                <a:cs typeface="Arial Black"/>
              </a:rPr>
              <a:t>надписей</a:t>
            </a:r>
            <a:endParaRPr sz="1700">
              <a:latin typeface="Arial Black"/>
              <a:cs typeface="Arial Black"/>
            </a:endParaRPr>
          </a:p>
          <a:p>
            <a:pPr marL="45085" marR="68580" algn="ctr">
              <a:lnSpc>
                <a:spcPct val="117600"/>
              </a:lnSpc>
            </a:pPr>
            <a:r>
              <a:rPr sz="1700" spc="-55" dirty="0">
                <a:latin typeface="Arial Black"/>
                <a:cs typeface="Arial Black"/>
              </a:rPr>
              <a:t>«Осталось</a:t>
            </a:r>
            <a:r>
              <a:rPr sz="1700" spc="-75" dirty="0">
                <a:latin typeface="Arial Black"/>
                <a:cs typeface="Arial Black"/>
              </a:rPr>
              <a:t> </a:t>
            </a:r>
            <a:r>
              <a:rPr sz="1700" spc="-70" dirty="0">
                <a:latin typeface="Arial Black"/>
                <a:cs typeface="Arial Black"/>
              </a:rPr>
              <a:t>28%»,</a:t>
            </a:r>
            <a:r>
              <a:rPr sz="1700" spc="-75" dirty="0">
                <a:latin typeface="Arial Black"/>
                <a:cs typeface="Arial Black"/>
              </a:rPr>
              <a:t> </a:t>
            </a:r>
            <a:r>
              <a:rPr sz="1700" dirty="0">
                <a:latin typeface="Arial Black"/>
                <a:cs typeface="Arial Black"/>
              </a:rPr>
              <a:t>висящих</a:t>
            </a:r>
            <a:r>
              <a:rPr sz="1700" spc="-70" dirty="0">
                <a:latin typeface="Arial Black"/>
                <a:cs typeface="Arial Black"/>
              </a:rPr>
              <a:t> </a:t>
            </a:r>
            <a:r>
              <a:rPr sz="1700" spc="-20" dirty="0">
                <a:latin typeface="Arial Black"/>
                <a:cs typeface="Arial Black"/>
              </a:rPr>
              <a:t>по</a:t>
            </a:r>
            <a:r>
              <a:rPr sz="1700" spc="-75" dirty="0">
                <a:latin typeface="Arial Black"/>
                <a:cs typeface="Arial Black"/>
              </a:rPr>
              <a:t> </a:t>
            </a:r>
            <a:r>
              <a:rPr sz="1700" spc="-60" dirty="0">
                <a:latin typeface="Arial Black"/>
                <a:cs typeface="Arial Black"/>
              </a:rPr>
              <a:t>часу.</a:t>
            </a:r>
            <a:r>
              <a:rPr sz="1700" spc="-70" dirty="0">
                <a:latin typeface="Arial Black"/>
                <a:cs typeface="Arial Black"/>
              </a:rPr>
              <a:t> </a:t>
            </a:r>
            <a:r>
              <a:rPr sz="1700" dirty="0">
                <a:latin typeface="Arial Black"/>
                <a:cs typeface="Arial Black"/>
              </a:rPr>
              <a:t>И</a:t>
            </a:r>
            <a:r>
              <a:rPr sz="1700" spc="-75" dirty="0">
                <a:latin typeface="Arial Black"/>
                <a:cs typeface="Arial Black"/>
              </a:rPr>
              <a:t> </a:t>
            </a:r>
            <a:r>
              <a:rPr sz="1700" spc="-20" dirty="0">
                <a:latin typeface="Arial Black"/>
                <a:cs typeface="Arial Black"/>
              </a:rPr>
              <a:t>наконец,</a:t>
            </a:r>
            <a:r>
              <a:rPr sz="1700" spc="-70" dirty="0">
                <a:latin typeface="Arial Black"/>
                <a:cs typeface="Arial Black"/>
              </a:rPr>
              <a:t> </a:t>
            </a:r>
            <a:r>
              <a:rPr sz="1700" dirty="0">
                <a:latin typeface="Arial Black"/>
                <a:cs typeface="Arial Black"/>
              </a:rPr>
              <a:t>вы</a:t>
            </a:r>
            <a:r>
              <a:rPr sz="1700" spc="-75" dirty="0">
                <a:latin typeface="Arial Black"/>
                <a:cs typeface="Arial Black"/>
              </a:rPr>
              <a:t> </a:t>
            </a:r>
            <a:r>
              <a:rPr sz="1700" dirty="0">
                <a:latin typeface="Arial Black"/>
                <a:cs typeface="Arial Black"/>
              </a:rPr>
              <a:t>можете</a:t>
            </a:r>
            <a:r>
              <a:rPr sz="1700" spc="-70" dirty="0">
                <a:latin typeface="Arial Black"/>
                <a:cs typeface="Arial Black"/>
              </a:rPr>
              <a:t> </a:t>
            </a:r>
            <a:r>
              <a:rPr sz="1700" spc="-25" dirty="0">
                <a:latin typeface="Arial Black"/>
                <a:cs typeface="Arial Black"/>
              </a:rPr>
              <a:t>просто</a:t>
            </a:r>
            <a:r>
              <a:rPr sz="1700" spc="-75" dirty="0">
                <a:latin typeface="Arial Black"/>
                <a:cs typeface="Arial Black"/>
              </a:rPr>
              <a:t> </a:t>
            </a:r>
            <a:r>
              <a:rPr sz="1700" spc="-10" dirty="0">
                <a:latin typeface="Arial Black"/>
                <a:cs typeface="Arial Black"/>
              </a:rPr>
              <a:t>забить </a:t>
            </a:r>
            <a:r>
              <a:rPr sz="1700" spc="-70" dirty="0">
                <a:latin typeface="Arial Black"/>
                <a:cs typeface="Arial Black"/>
              </a:rPr>
              <a:t>на</a:t>
            </a:r>
            <a:r>
              <a:rPr sz="1700" spc="-90" dirty="0">
                <a:latin typeface="Arial Black"/>
                <a:cs typeface="Arial Black"/>
              </a:rPr>
              <a:t> </a:t>
            </a:r>
            <a:r>
              <a:rPr sz="1700" spc="-25" dirty="0">
                <a:latin typeface="Arial Black"/>
                <a:cs typeface="Arial Black"/>
              </a:rPr>
              <a:t>обновления</a:t>
            </a:r>
            <a:r>
              <a:rPr sz="1700" spc="-85" dirty="0">
                <a:latin typeface="Arial Black"/>
                <a:cs typeface="Arial Black"/>
              </a:rPr>
              <a:t> </a:t>
            </a:r>
            <a:r>
              <a:rPr sz="1700" spc="-20" dirty="0">
                <a:latin typeface="Arial Black"/>
                <a:cs typeface="Arial Black"/>
              </a:rPr>
              <a:t>операционной</a:t>
            </a:r>
            <a:r>
              <a:rPr sz="1700" spc="-90" dirty="0">
                <a:latin typeface="Arial Black"/>
                <a:cs typeface="Arial Black"/>
              </a:rPr>
              <a:t> </a:t>
            </a:r>
            <a:r>
              <a:rPr sz="1700" spc="-45" dirty="0">
                <a:latin typeface="Arial Black"/>
                <a:cs typeface="Arial Black"/>
              </a:rPr>
              <a:t>системы</a:t>
            </a:r>
            <a:r>
              <a:rPr sz="1700" spc="-85" dirty="0">
                <a:latin typeface="Arial Black"/>
                <a:cs typeface="Arial Black"/>
              </a:rPr>
              <a:t> </a:t>
            </a:r>
            <a:r>
              <a:rPr sz="1700" spc="60" dirty="0">
                <a:latin typeface="Arial Black"/>
                <a:cs typeface="Arial Black"/>
              </a:rPr>
              <a:t>и</a:t>
            </a:r>
            <a:r>
              <a:rPr sz="1700" spc="-85" dirty="0">
                <a:latin typeface="Arial Black"/>
                <a:cs typeface="Arial Black"/>
              </a:rPr>
              <a:t> </a:t>
            </a:r>
            <a:r>
              <a:rPr sz="1700" spc="-75" dirty="0">
                <a:latin typeface="Arial Black"/>
                <a:cs typeface="Arial Black"/>
              </a:rPr>
              <a:t>не</a:t>
            </a:r>
            <a:r>
              <a:rPr sz="1700" spc="-90" dirty="0">
                <a:latin typeface="Arial Black"/>
                <a:cs typeface="Arial Black"/>
              </a:rPr>
              <a:t> </a:t>
            </a:r>
            <a:r>
              <a:rPr sz="1700" dirty="0">
                <a:latin typeface="Arial Black"/>
                <a:cs typeface="Arial Black"/>
              </a:rPr>
              <a:t>устанавливать</a:t>
            </a:r>
            <a:r>
              <a:rPr sz="1700" spc="-85" dirty="0">
                <a:latin typeface="Arial Black"/>
                <a:cs typeface="Arial Black"/>
              </a:rPr>
              <a:t> </a:t>
            </a:r>
            <a:r>
              <a:rPr sz="1700" dirty="0">
                <a:latin typeface="Arial Black"/>
                <a:cs typeface="Arial Black"/>
              </a:rPr>
              <a:t>их</a:t>
            </a:r>
            <a:r>
              <a:rPr sz="1700" spc="-90" dirty="0">
                <a:latin typeface="Arial Black"/>
                <a:cs typeface="Arial Black"/>
              </a:rPr>
              <a:t> </a:t>
            </a:r>
            <a:r>
              <a:rPr sz="1700" dirty="0">
                <a:latin typeface="Arial Black"/>
                <a:cs typeface="Arial Black"/>
              </a:rPr>
              <a:t>—</a:t>
            </a:r>
            <a:r>
              <a:rPr sz="1700" spc="-85" dirty="0">
                <a:latin typeface="Arial Black"/>
                <a:cs typeface="Arial Black"/>
              </a:rPr>
              <a:t> </a:t>
            </a:r>
            <a:r>
              <a:rPr sz="1700" spc="-55" dirty="0">
                <a:latin typeface="Arial Black"/>
                <a:cs typeface="Arial Black"/>
              </a:rPr>
              <a:t>она</a:t>
            </a:r>
            <a:r>
              <a:rPr sz="1700" spc="-85" dirty="0">
                <a:latin typeface="Arial Black"/>
                <a:cs typeface="Arial Black"/>
              </a:rPr>
              <a:t> </a:t>
            </a:r>
            <a:r>
              <a:rPr sz="1700" spc="-25" dirty="0">
                <a:latin typeface="Arial Black"/>
                <a:cs typeface="Arial Black"/>
              </a:rPr>
              <a:t>не </a:t>
            </a:r>
            <a:r>
              <a:rPr sz="1700" dirty="0">
                <a:latin typeface="Arial Black"/>
                <a:cs typeface="Arial Black"/>
              </a:rPr>
              <a:t>будет</a:t>
            </a:r>
            <a:r>
              <a:rPr sz="1700" spc="-15" dirty="0">
                <a:latin typeface="Arial Black"/>
                <a:cs typeface="Arial Black"/>
              </a:rPr>
              <a:t> </a:t>
            </a:r>
            <a:r>
              <a:rPr sz="1700" spc="-10" dirty="0">
                <a:latin typeface="Arial Black"/>
                <a:cs typeface="Arial Black"/>
              </a:rPr>
              <a:t>пытаться </a:t>
            </a:r>
            <a:r>
              <a:rPr sz="1700" dirty="0">
                <a:latin typeface="Arial Black"/>
                <a:cs typeface="Arial Black"/>
              </a:rPr>
              <a:t>вам</a:t>
            </a:r>
            <a:r>
              <a:rPr sz="1700" spc="-10" dirty="0">
                <a:latin typeface="Arial Black"/>
                <a:cs typeface="Arial Black"/>
              </a:rPr>
              <a:t> возражать.</a:t>
            </a:r>
            <a:endParaRPr sz="1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0825" marR="5080" indent="-2778760">
              <a:lnSpc>
                <a:spcPct val="115100"/>
              </a:lnSpc>
              <a:spcBef>
                <a:spcPts val="100"/>
              </a:spcBef>
            </a:pPr>
            <a:r>
              <a:rPr sz="3800" spc="-215" dirty="0"/>
              <a:t>Характерные</a:t>
            </a:r>
            <a:r>
              <a:rPr sz="3800" spc="-220" dirty="0"/>
              <a:t> </a:t>
            </a:r>
            <a:r>
              <a:rPr sz="3800" spc="-95" dirty="0"/>
              <a:t>отличительные </a:t>
            </a:r>
            <a:r>
              <a:rPr sz="3800" spc="-335" dirty="0"/>
              <a:t>нюансы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28971" y="1500662"/>
            <a:ext cx="8895715" cy="5116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005" marR="158750" indent="-635" algn="ctr">
              <a:lnSpc>
                <a:spcPct val="117400"/>
              </a:lnSpc>
              <a:spcBef>
                <a:spcPts val="95"/>
              </a:spcBef>
            </a:pPr>
            <a:r>
              <a:rPr sz="1650" spc="-35" dirty="0">
                <a:latin typeface="Arial Black"/>
                <a:cs typeface="Arial Black"/>
              </a:rPr>
              <a:t>Microsoft</a:t>
            </a:r>
            <a:r>
              <a:rPr sz="1650" spc="-85" dirty="0">
                <a:latin typeface="Arial Black"/>
                <a:cs typeface="Arial Black"/>
              </a:rPr>
              <a:t> </a:t>
            </a:r>
            <a:r>
              <a:rPr sz="1650" dirty="0">
                <a:latin typeface="Arial Black"/>
                <a:cs typeface="Arial Black"/>
              </a:rPr>
              <a:t>предложила</a:t>
            </a:r>
            <a:r>
              <a:rPr sz="1650" spc="-85" dirty="0">
                <a:latin typeface="Arial Black"/>
                <a:cs typeface="Arial Black"/>
              </a:rPr>
              <a:t> </a:t>
            </a:r>
            <a:r>
              <a:rPr sz="1650" spc="-20" dirty="0">
                <a:latin typeface="Arial Black"/>
                <a:cs typeface="Arial Black"/>
              </a:rPr>
              <a:t>свой</a:t>
            </a:r>
            <a:r>
              <a:rPr sz="1650" spc="-85" dirty="0">
                <a:latin typeface="Arial Black"/>
                <a:cs typeface="Arial Black"/>
              </a:rPr>
              <a:t> </a:t>
            </a:r>
            <a:r>
              <a:rPr sz="1650" dirty="0">
                <a:latin typeface="Arial Black"/>
                <a:cs typeface="Arial Black"/>
              </a:rPr>
              <a:t>вариант</a:t>
            </a:r>
            <a:r>
              <a:rPr sz="1650" spc="-85" dirty="0">
                <a:latin typeface="Arial Black"/>
                <a:cs typeface="Arial Black"/>
              </a:rPr>
              <a:t> </a:t>
            </a:r>
            <a:r>
              <a:rPr sz="1650" spc="-10" dirty="0">
                <a:latin typeface="Arial Black"/>
                <a:cs typeface="Arial Black"/>
              </a:rPr>
              <a:t>«оконной»</a:t>
            </a:r>
            <a:r>
              <a:rPr sz="1650" spc="-80" dirty="0">
                <a:latin typeface="Arial Black"/>
                <a:cs typeface="Arial Black"/>
              </a:rPr>
              <a:t> </a:t>
            </a:r>
            <a:r>
              <a:rPr sz="1650" spc="-135" dirty="0">
                <a:latin typeface="Arial Black"/>
                <a:cs typeface="Arial Black"/>
              </a:rPr>
              <a:t>ОС</a:t>
            </a:r>
            <a:r>
              <a:rPr sz="1650" spc="-85" dirty="0">
                <a:latin typeface="Arial Black"/>
                <a:cs typeface="Arial Black"/>
              </a:rPr>
              <a:t> </a:t>
            </a:r>
            <a:r>
              <a:rPr sz="1650" spc="110" dirty="0">
                <a:latin typeface="Arial Black"/>
                <a:cs typeface="Arial Black"/>
              </a:rPr>
              <a:t>в</a:t>
            </a:r>
            <a:r>
              <a:rPr sz="1650" spc="-85" dirty="0">
                <a:latin typeface="Arial Black"/>
                <a:cs typeface="Arial Black"/>
              </a:rPr>
              <a:t> </a:t>
            </a:r>
            <a:r>
              <a:rPr sz="1650" spc="-125" dirty="0">
                <a:latin typeface="Arial Black"/>
                <a:cs typeface="Arial Black"/>
              </a:rPr>
              <a:t>1985</a:t>
            </a:r>
            <a:r>
              <a:rPr sz="1650" spc="-85" dirty="0">
                <a:latin typeface="Arial Black"/>
                <a:cs typeface="Arial Black"/>
              </a:rPr>
              <a:t> </a:t>
            </a:r>
            <a:r>
              <a:rPr sz="1650" spc="-10" dirty="0">
                <a:latin typeface="Arial Black"/>
                <a:cs typeface="Arial Black"/>
              </a:rPr>
              <a:t>(напомним, </a:t>
            </a:r>
            <a:r>
              <a:rPr sz="1650" spc="-25" dirty="0">
                <a:latin typeface="Arial Black"/>
                <a:cs typeface="Arial Black"/>
              </a:rPr>
              <a:t>пионером</a:t>
            </a:r>
            <a:r>
              <a:rPr sz="1650" spc="-70" dirty="0">
                <a:latin typeface="Arial Black"/>
                <a:cs typeface="Arial Black"/>
              </a:rPr>
              <a:t> </a:t>
            </a:r>
            <a:r>
              <a:rPr sz="1650" spc="-30" dirty="0">
                <a:latin typeface="Arial Black"/>
                <a:cs typeface="Arial Black"/>
              </a:rPr>
              <a:t>операционных</a:t>
            </a:r>
            <a:r>
              <a:rPr sz="1650" spc="-65" dirty="0">
                <a:latin typeface="Arial Black"/>
                <a:cs typeface="Arial Black"/>
              </a:rPr>
              <a:t> </a:t>
            </a:r>
            <a:r>
              <a:rPr sz="1650" spc="-40" dirty="0">
                <a:latin typeface="Arial Black"/>
                <a:cs typeface="Arial Black"/>
              </a:rPr>
              <a:t>систем</a:t>
            </a:r>
            <a:r>
              <a:rPr sz="1650" spc="-70" dirty="0">
                <a:latin typeface="Arial Black"/>
                <a:cs typeface="Arial Black"/>
              </a:rPr>
              <a:t> </a:t>
            </a:r>
            <a:r>
              <a:rPr sz="1650" spc="-204" dirty="0">
                <a:latin typeface="Arial Black"/>
                <a:cs typeface="Arial Black"/>
              </a:rPr>
              <a:t>с</a:t>
            </a:r>
            <a:r>
              <a:rPr sz="1650" spc="-65" dirty="0">
                <a:latin typeface="Arial Black"/>
                <a:cs typeface="Arial Black"/>
              </a:rPr>
              <a:t> </a:t>
            </a:r>
            <a:r>
              <a:rPr sz="1650" spc="-40" dirty="0">
                <a:latin typeface="Arial Black"/>
                <a:cs typeface="Arial Black"/>
              </a:rPr>
              <a:t>графическим</a:t>
            </a:r>
            <a:r>
              <a:rPr sz="1650" spc="-70" dirty="0">
                <a:latin typeface="Arial Black"/>
                <a:cs typeface="Arial Black"/>
              </a:rPr>
              <a:t> </a:t>
            </a:r>
            <a:r>
              <a:rPr sz="1650" spc="-40" dirty="0">
                <a:latin typeface="Arial Black"/>
                <a:cs typeface="Arial Black"/>
              </a:rPr>
              <a:t>интерфейсом</a:t>
            </a:r>
            <a:r>
              <a:rPr sz="1650" spc="-65" dirty="0">
                <a:latin typeface="Arial Black"/>
                <a:cs typeface="Arial Black"/>
              </a:rPr>
              <a:t> </a:t>
            </a:r>
            <a:r>
              <a:rPr sz="1650" spc="-20" dirty="0">
                <a:latin typeface="Arial Black"/>
                <a:cs typeface="Arial Black"/>
              </a:rPr>
              <a:t>была </a:t>
            </a:r>
            <a:r>
              <a:rPr sz="1650" spc="-10" dirty="0">
                <a:latin typeface="Arial Black"/>
                <a:cs typeface="Arial Black"/>
              </a:rPr>
              <a:t>компания</a:t>
            </a:r>
            <a:r>
              <a:rPr sz="1650" spc="-90" dirty="0">
                <a:latin typeface="Arial Black"/>
                <a:cs typeface="Arial Black"/>
              </a:rPr>
              <a:t> </a:t>
            </a:r>
            <a:r>
              <a:rPr sz="1650" spc="-50" dirty="0">
                <a:latin typeface="Arial Black"/>
                <a:cs typeface="Arial Black"/>
              </a:rPr>
              <a:t>Apple).</a:t>
            </a:r>
            <a:r>
              <a:rPr sz="1650" spc="-85" dirty="0">
                <a:latin typeface="Arial Black"/>
                <a:cs typeface="Arial Black"/>
              </a:rPr>
              <a:t> </a:t>
            </a:r>
            <a:r>
              <a:rPr sz="1650" dirty="0">
                <a:latin typeface="Arial Black"/>
                <a:cs typeface="Arial Black"/>
              </a:rPr>
              <a:t>Win</a:t>
            </a:r>
            <a:r>
              <a:rPr sz="1650" spc="-90" dirty="0">
                <a:latin typeface="Arial Black"/>
                <a:cs typeface="Arial Black"/>
              </a:rPr>
              <a:t> </a:t>
            </a:r>
            <a:r>
              <a:rPr sz="1650" spc="-114" dirty="0">
                <a:latin typeface="Arial Black"/>
                <a:cs typeface="Arial Black"/>
              </a:rPr>
              <a:t>1.0</a:t>
            </a:r>
            <a:r>
              <a:rPr sz="1650" spc="-85" dirty="0">
                <a:latin typeface="Arial Black"/>
                <a:cs typeface="Arial Black"/>
              </a:rPr>
              <a:t> </a:t>
            </a:r>
            <a:r>
              <a:rPr sz="1650" dirty="0">
                <a:latin typeface="Arial Black"/>
                <a:cs typeface="Arial Black"/>
              </a:rPr>
              <a:t>откровенно</a:t>
            </a:r>
            <a:r>
              <a:rPr sz="1650" spc="-85" dirty="0">
                <a:latin typeface="Arial Black"/>
                <a:cs typeface="Arial Black"/>
              </a:rPr>
              <a:t> </a:t>
            </a:r>
            <a:r>
              <a:rPr sz="1650" spc="-20" dirty="0">
                <a:latin typeface="Arial Black"/>
                <a:cs typeface="Arial Black"/>
              </a:rPr>
              <a:t>тормозила</a:t>
            </a:r>
            <a:r>
              <a:rPr sz="1650" spc="-90" dirty="0">
                <a:latin typeface="Arial Black"/>
                <a:cs typeface="Arial Black"/>
              </a:rPr>
              <a:t> </a:t>
            </a:r>
            <a:r>
              <a:rPr sz="1650" spc="-65" dirty="0">
                <a:latin typeface="Arial Black"/>
                <a:cs typeface="Arial Black"/>
              </a:rPr>
              <a:t>на</a:t>
            </a:r>
            <a:r>
              <a:rPr sz="1650" spc="-85" dirty="0">
                <a:latin typeface="Arial Black"/>
                <a:cs typeface="Arial Black"/>
              </a:rPr>
              <a:t> </a:t>
            </a:r>
            <a:r>
              <a:rPr sz="1650" spc="-105" dirty="0">
                <a:latin typeface="Arial Black"/>
                <a:cs typeface="Arial Black"/>
              </a:rPr>
              <a:t>286-</a:t>
            </a:r>
            <a:r>
              <a:rPr sz="1650" spc="-50" dirty="0">
                <a:latin typeface="Arial Black"/>
                <a:cs typeface="Arial Black"/>
              </a:rPr>
              <a:t>х</a:t>
            </a:r>
            <a:r>
              <a:rPr sz="1650" spc="-85" dirty="0">
                <a:latin typeface="Arial Black"/>
                <a:cs typeface="Arial Black"/>
              </a:rPr>
              <a:t> </a:t>
            </a:r>
            <a:r>
              <a:rPr sz="1650" spc="-114" dirty="0">
                <a:latin typeface="Arial Black"/>
                <a:cs typeface="Arial Black"/>
              </a:rPr>
              <a:t>AT,</a:t>
            </a:r>
            <a:r>
              <a:rPr sz="1650" spc="-90" dirty="0">
                <a:latin typeface="Arial Black"/>
                <a:cs typeface="Arial Black"/>
              </a:rPr>
              <a:t> </a:t>
            </a:r>
            <a:r>
              <a:rPr sz="1650" spc="-204" dirty="0">
                <a:latin typeface="Arial Black"/>
                <a:cs typeface="Arial Black"/>
              </a:rPr>
              <a:t>с</a:t>
            </a:r>
            <a:r>
              <a:rPr sz="1650" spc="-85" dirty="0">
                <a:latin typeface="Arial Black"/>
                <a:cs typeface="Arial Black"/>
              </a:rPr>
              <a:t> </a:t>
            </a:r>
            <a:r>
              <a:rPr sz="1650" spc="-130" dirty="0">
                <a:latin typeface="Arial Black"/>
                <a:cs typeface="Arial Black"/>
              </a:rPr>
              <a:t>1</a:t>
            </a:r>
            <a:r>
              <a:rPr sz="1650" spc="-85" dirty="0">
                <a:latin typeface="Arial Black"/>
                <a:cs typeface="Arial Black"/>
              </a:rPr>
              <a:t> </a:t>
            </a:r>
            <a:r>
              <a:rPr sz="1650" spc="-25" dirty="0">
                <a:latin typeface="Arial Black"/>
                <a:cs typeface="Arial Black"/>
              </a:rPr>
              <a:t>МБ </a:t>
            </a:r>
            <a:r>
              <a:rPr sz="1650" dirty="0">
                <a:latin typeface="Arial Black"/>
                <a:cs typeface="Arial Black"/>
              </a:rPr>
              <a:t>оперативки</a:t>
            </a:r>
            <a:r>
              <a:rPr sz="1650" spc="-60" dirty="0">
                <a:latin typeface="Arial Black"/>
                <a:cs typeface="Arial Black"/>
              </a:rPr>
              <a:t> </a:t>
            </a:r>
            <a:r>
              <a:rPr sz="1650" spc="55" dirty="0">
                <a:latin typeface="Arial Black"/>
                <a:cs typeface="Arial Black"/>
              </a:rPr>
              <a:t>и</a:t>
            </a:r>
            <a:r>
              <a:rPr sz="1650" spc="-55" dirty="0">
                <a:latin typeface="Arial Black"/>
                <a:cs typeface="Arial Black"/>
              </a:rPr>
              <a:t> </a:t>
            </a:r>
            <a:r>
              <a:rPr sz="1650" spc="-130" dirty="0">
                <a:latin typeface="Arial Black"/>
                <a:cs typeface="Arial Black"/>
              </a:rPr>
              <a:t>20</a:t>
            </a:r>
            <a:r>
              <a:rPr sz="1650" spc="-55" dirty="0">
                <a:latin typeface="Arial Black"/>
                <a:cs typeface="Arial Black"/>
              </a:rPr>
              <a:t> </a:t>
            </a:r>
            <a:r>
              <a:rPr sz="1650" spc="-90" dirty="0">
                <a:latin typeface="Arial Black"/>
                <a:cs typeface="Arial Black"/>
              </a:rPr>
              <a:t>МБ</a:t>
            </a:r>
            <a:r>
              <a:rPr sz="1650" spc="-60" dirty="0">
                <a:latin typeface="Arial Black"/>
                <a:cs typeface="Arial Black"/>
              </a:rPr>
              <a:t> </a:t>
            </a:r>
            <a:r>
              <a:rPr sz="1650" spc="-20" dirty="0">
                <a:latin typeface="Arial Black"/>
                <a:cs typeface="Arial Black"/>
              </a:rPr>
              <a:t>винчестером.</a:t>
            </a:r>
            <a:r>
              <a:rPr sz="1650" spc="-55" dirty="0">
                <a:latin typeface="Arial Black"/>
                <a:cs typeface="Arial Black"/>
              </a:rPr>
              <a:t> </a:t>
            </a:r>
            <a:r>
              <a:rPr sz="1650" spc="-75" dirty="0">
                <a:latin typeface="Arial Black"/>
                <a:cs typeface="Arial Black"/>
              </a:rPr>
              <a:t>Но</a:t>
            </a:r>
            <a:r>
              <a:rPr sz="1650" spc="-55" dirty="0">
                <a:latin typeface="Arial Black"/>
                <a:cs typeface="Arial Black"/>
              </a:rPr>
              <a:t> </a:t>
            </a:r>
            <a:r>
              <a:rPr sz="1650" spc="-25" dirty="0">
                <a:latin typeface="Arial Black"/>
                <a:cs typeface="Arial Black"/>
              </a:rPr>
              <a:t>аппаратная</a:t>
            </a:r>
            <a:r>
              <a:rPr sz="1650" spc="-60" dirty="0">
                <a:latin typeface="Arial Black"/>
                <a:cs typeface="Arial Black"/>
              </a:rPr>
              <a:t> </a:t>
            </a:r>
            <a:r>
              <a:rPr sz="1650" spc="-25" dirty="0">
                <a:latin typeface="Arial Black"/>
                <a:cs typeface="Arial Black"/>
              </a:rPr>
              <a:t>часть</a:t>
            </a:r>
            <a:r>
              <a:rPr sz="1650" spc="-55" dirty="0">
                <a:latin typeface="Arial Black"/>
                <a:cs typeface="Arial Black"/>
              </a:rPr>
              <a:t> </a:t>
            </a:r>
            <a:r>
              <a:rPr sz="1650" spc="-10" dirty="0">
                <a:latin typeface="Arial Black"/>
                <a:cs typeface="Arial Black"/>
              </a:rPr>
              <a:t>прогрессировала </a:t>
            </a:r>
            <a:r>
              <a:rPr sz="1650" spc="-40" dirty="0">
                <a:latin typeface="Arial Black"/>
                <a:cs typeface="Arial Black"/>
              </a:rPr>
              <a:t>быстрее,</a:t>
            </a:r>
            <a:r>
              <a:rPr sz="1650" spc="-90" dirty="0">
                <a:latin typeface="Arial Black"/>
                <a:cs typeface="Arial Black"/>
              </a:rPr>
              <a:t> </a:t>
            </a:r>
            <a:r>
              <a:rPr sz="1650" spc="55" dirty="0">
                <a:latin typeface="Arial Black"/>
                <a:cs typeface="Arial Black"/>
              </a:rPr>
              <a:t>что</a:t>
            </a:r>
            <a:r>
              <a:rPr sz="1650" spc="-85" dirty="0">
                <a:latin typeface="Arial Black"/>
                <a:cs typeface="Arial Black"/>
              </a:rPr>
              <a:t> </a:t>
            </a:r>
            <a:r>
              <a:rPr sz="1650" spc="55" dirty="0">
                <a:latin typeface="Arial Black"/>
                <a:cs typeface="Arial Black"/>
              </a:rPr>
              <a:t>и</a:t>
            </a:r>
            <a:r>
              <a:rPr sz="1650" spc="-90" dirty="0">
                <a:latin typeface="Arial Black"/>
                <a:cs typeface="Arial Black"/>
              </a:rPr>
              <a:t> </a:t>
            </a:r>
            <a:r>
              <a:rPr sz="1650" spc="-30" dirty="0">
                <a:latin typeface="Arial Black"/>
                <a:cs typeface="Arial Black"/>
              </a:rPr>
              <a:t>позволило</a:t>
            </a:r>
            <a:r>
              <a:rPr sz="1650" spc="-85" dirty="0">
                <a:latin typeface="Arial Black"/>
                <a:cs typeface="Arial Black"/>
              </a:rPr>
              <a:t> </a:t>
            </a:r>
            <a:r>
              <a:rPr sz="1650" dirty="0">
                <a:latin typeface="Arial Black"/>
                <a:cs typeface="Arial Black"/>
              </a:rPr>
              <a:t>компании</a:t>
            </a:r>
            <a:r>
              <a:rPr sz="1650" spc="-90" dirty="0">
                <a:latin typeface="Arial Black"/>
                <a:cs typeface="Arial Black"/>
              </a:rPr>
              <a:t> </a:t>
            </a:r>
            <a:r>
              <a:rPr sz="1650" spc="-35" dirty="0">
                <a:latin typeface="Arial Black"/>
                <a:cs typeface="Arial Black"/>
              </a:rPr>
              <a:t>Microsoft</a:t>
            </a:r>
            <a:r>
              <a:rPr sz="1650" spc="-85" dirty="0">
                <a:latin typeface="Arial Black"/>
                <a:cs typeface="Arial Black"/>
              </a:rPr>
              <a:t> </a:t>
            </a:r>
            <a:r>
              <a:rPr sz="1650" spc="-204" dirty="0">
                <a:latin typeface="Arial Black"/>
                <a:cs typeface="Arial Black"/>
              </a:rPr>
              <a:t>с</a:t>
            </a:r>
            <a:r>
              <a:rPr sz="1650" spc="-90" dirty="0">
                <a:latin typeface="Arial Black"/>
                <a:cs typeface="Arial Black"/>
              </a:rPr>
              <a:t> </a:t>
            </a:r>
            <a:r>
              <a:rPr sz="1650" spc="-10" dirty="0">
                <a:latin typeface="Arial Black"/>
                <a:cs typeface="Arial Black"/>
              </a:rPr>
              <a:t>завидной</a:t>
            </a:r>
            <a:r>
              <a:rPr sz="1650" spc="-85" dirty="0">
                <a:latin typeface="Arial Black"/>
                <a:cs typeface="Arial Black"/>
              </a:rPr>
              <a:t> </a:t>
            </a:r>
            <a:r>
              <a:rPr sz="1650" spc="-10" dirty="0">
                <a:latin typeface="Arial Black"/>
                <a:cs typeface="Arial Black"/>
              </a:rPr>
              <a:t>регулярностью выпускать</a:t>
            </a:r>
            <a:r>
              <a:rPr sz="1650" spc="-50" dirty="0">
                <a:latin typeface="Arial Black"/>
                <a:cs typeface="Arial Black"/>
              </a:rPr>
              <a:t> </a:t>
            </a:r>
            <a:r>
              <a:rPr sz="1650" spc="-25" dirty="0">
                <a:latin typeface="Arial Black"/>
                <a:cs typeface="Arial Black"/>
              </a:rPr>
              <a:t>новые</a:t>
            </a:r>
            <a:r>
              <a:rPr sz="1650" spc="-45" dirty="0">
                <a:latin typeface="Arial Black"/>
                <a:cs typeface="Arial Black"/>
              </a:rPr>
              <a:t> </a:t>
            </a:r>
            <a:r>
              <a:rPr sz="1650" spc="-20" dirty="0">
                <a:latin typeface="Arial Black"/>
                <a:cs typeface="Arial Black"/>
              </a:rPr>
              <a:t>версии</a:t>
            </a:r>
            <a:r>
              <a:rPr sz="1650" spc="-45" dirty="0">
                <a:latin typeface="Arial Black"/>
                <a:cs typeface="Arial Black"/>
              </a:rPr>
              <a:t> </a:t>
            </a:r>
            <a:r>
              <a:rPr sz="1650" dirty="0">
                <a:latin typeface="Arial Black"/>
                <a:cs typeface="Arial Black"/>
              </a:rPr>
              <a:t>вплоть</a:t>
            </a:r>
            <a:r>
              <a:rPr sz="1650" spc="-45" dirty="0">
                <a:latin typeface="Arial Black"/>
                <a:cs typeface="Arial Black"/>
              </a:rPr>
              <a:t> </a:t>
            </a:r>
            <a:r>
              <a:rPr sz="1650" dirty="0">
                <a:latin typeface="Arial Black"/>
                <a:cs typeface="Arial Black"/>
              </a:rPr>
              <a:t>до</a:t>
            </a:r>
            <a:r>
              <a:rPr sz="1650" spc="-45" dirty="0">
                <a:latin typeface="Arial Black"/>
                <a:cs typeface="Arial Black"/>
              </a:rPr>
              <a:t> </a:t>
            </a:r>
            <a:r>
              <a:rPr sz="1650" spc="-10" dirty="0">
                <a:latin typeface="Arial Black"/>
                <a:cs typeface="Arial Black"/>
              </a:rPr>
              <a:t>«десятки».</a:t>
            </a:r>
            <a:endParaRPr sz="1650">
              <a:latin typeface="Arial Black"/>
              <a:cs typeface="Arial Black"/>
            </a:endParaRPr>
          </a:p>
          <a:p>
            <a:pPr marL="12065" marR="5080" algn="ctr">
              <a:lnSpc>
                <a:spcPts val="2630"/>
              </a:lnSpc>
              <a:spcBef>
                <a:spcPts val="40"/>
              </a:spcBef>
            </a:pPr>
            <a:r>
              <a:rPr sz="1850" spc="-30" dirty="0">
                <a:latin typeface="Arial Black"/>
                <a:cs typeface="Arial Black"/>
              </a:rPr>
              <a:t>Windows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30" dirty="0">
                <a:latin typeface="Arial Black"/>
                <a:cs typeface="Arial Black"/>
              </a:rPr>
              <a:t>всегда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55" dirty="0">
                <a:latin typeface="Arial Black"/>
                <a:cs typeface="Arial Black"/>
              </a:rPr>
              <a:t>была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платной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25" dirty="0">
                <a:latin typeface="Arial Black"/>
                <a:cs typeface="Arial Black"/>
              </a:rPr>
              <a:t>программой,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однако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95" dirty="0">
                <a:latin typeface="Arial Black"/>
                <a:cs typeface="Arial Black"/>
              </a:rPr>
              <a:t>её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тотальному </a:t>
            </a:r>
            <a:r>
              <a:rPr sz="1850" spc="-70" dirty="0">
                <a:latin typeface="Arial Black"/>
                <a:cs typeface="Arial Black"/>
              </a:rPr>
              <a:t>распространению </a:t>
            </a:r>
            <a:r>
              <a:rPr sz="1850" spc="-10" dirty="0">
                <a:latin typeface="Arial Black"/>
                <a:cs typeface="Arial Black"/>
              </a:rPr>
              <a:t>благоприятствовала</a:t>
            </a:r>
            <a:r>
              <a:rPr sz="1850" spc="-65" dirty="0">
                <a:latin typeface="Arial Black"/>
                <a:cs typeface="Arial Black"/>
              </a:rPr>
              <a:t> </a:t>
            </a:r>
            <a:r>
              <a:rPr sz="1850" spc="-60" dirty="0">
                <a:latin typeface="Arial Black"/>
                <a:cs typeface="Arial Black"/>
              </a:rPr>
              <a:t>тесная</a:t>
            </a:r>
            <a:r>
              <a:rPr sz="1850" spc="-65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интеграция</a:t>
            </a:r>
            <a:r>
              <a:rPr sz="1850" spc="-65" dirty="0">
                <a:latin typeface="Arial Black"/>
                <a:cs typeface="Arial Black"/>
              </a:rPr>
              <a:t> </a:t>
            </a:r>
            <a:r>
              <a:rPr sz="1850" spc="-245" dirty="0">
                <a:latin typeface="Arial Black"/>
                <a:cs typeface="Arial Black"/>
              </a:rPr>
              <a:t>с</a:t>
            </a:r>
            <a:r>
              <a:rPr sz="1850" spc="-65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другим </a:t>
            </a:r>
            <a:r>
              <a:rPr sz="1850" spc="-70" dirty="0">
                <a:latin typeface="Arial Black"/>
                <a:cs typeface="Arial Black"/>
              </a:rPr>
              <a:t>софтом</a:t>
            </a:r>
            <a:r>
              <a:rPr sz="1850" spc="-114" dirty="0">
                <a:latin typeface="Arial Black"/>
                <a:cs typeface="Arial Black"/>
              </a:rPr>
              <a:t> </a:t>
            </a:r>
            <a:r>
              <a:rPr sz="1850" spc="65" dirty="0">
                <a:latin typeface="Arial Black"/>
                <a:cs typeface="Arial Black"/>
              </a:rPr>
              <a:t>и</a:t>
            </a:r>
            <a:r>
              <a:rPr sz="1850" spc="-114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железом.</a:t>
            </a:r>
            <a:endParaRPr sz="185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850" spc="-50" dirty="0">
                <a:latin typeface="Arial Black"/>
                <a:cs typeface="Arial Black"/>
              </a:rPr>
              <a:t>Первая</a:t>
            </a:r>
            <a:r>
              <a:rPr sz="1850" spc="-114" dirty="0">
                <a:latin typeface="Arial Black"/>
                <a:cs typeface="Arial Black"/>
              </a:rPr>
              <a:t> </a:t>
            </a:r>
            <a:r>
              <a:rPr sz="1850" spc="-40" dirty="0">
                <a:latin typeface="Arial Black"/>
                <a:cs typeface="Arial Black"/>
              </a:rPr>
              <a:t>версия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45" dirty="0">
                <a:latin typeface="Arial Black"/>
                <a:cs typeface="Arial Black"/>
              </a:rPr>
              <a:t>Линукс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45" dirty="0">
                <a:latin typeface="Arial Black"/>
                <a:cs typeface="Arial Black"/>
              </a:rPr>
              <a:t>появилась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110" dirty="0">
                <a:latin typeface="Arial Black"/>
                <a:cs typeface="Arial Black"/>
              </a:rPr>
              <a:t>в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140" dirty="0">
                <a:latin typeface="Arial Black"/>
                <a:cs typeface="Arial Black"/>
              </a:rPr>
              <a:t>1991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году,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хотя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базовой</a:t>
            </a:r>
            <a:endParaRPr sz="1850">
              <a:latin typeface="Arial Black"/>
              <a:cs typeface="Arial Black"/>
            </a:endParaRPr>
          </a:p>
          <a:p>
            <a:pPr marL="15875" marR="8255" algn="ctr">
              <a:lnSpc>
                <a:spcPct val="118200"/>
              </a:lnSpc>
            </a:pPr>
            <a:r>
              <a:rPr sz="1850" spc="-10" dirty="0">
                <a:latin typeface="Arial Black"/>
                <a:cs typeface="Arial Black"/>
              </a:rPr>
              <a:t>операционкой</a:t>
            </a:r>
            <a:r>
              <a:rPr sz="1850" spc="-120" dirty="0">
                <a:latin typeface="Arial Black"/>
                <a:cs typeface="Arial Black"/>
              </a:rPr>
              <a:t> </a:t>
            </a:r>
            <a:r>
              <a:rPr sz="1850" spc="-55" dirty="0">
                <a:latin typeface="Arial Black"/>
                <a:cs typeface="Arial Black"/>
              </a:rPr>
              <a:t>была</a:t>
            </a:r>
            <a:r>
              <a:rPr sz="1850" spc="-114" dirty="0">
                <a:latin typeface="Arial Black"/>
                <a:cs typeface="Arial Black"/>
              </a:rPr>
              <a:t> </a:t>
            </a:r>
            <a:r>
              <a:rPr sz="1850" spc="-50" dirty="0">
                <a:latin typeface="Arial Black"/>
                <a:cs typeface="Arial Black"/>
              </a:rPr>
              <a:t>гораздо</a:t>
            </a:r>
            <a:r>
              <a:rPr sz="1850" spc="-120" dirty="0">
                <a:latin typeface="Arial Black"/>
                <a:cs typeface="Arial Black"/>
              </a:rPr>
              <a:t> </a:t>
            </a:r>
            <a:r>
              <a:rPr sz="1850" spc="-60" dirty="0">
                <a:latin typeface="Arial Black"/>
                <a:cs typeface="Arial Black"/>
              </a:rPr>
              <a:t>более</a:t>
            </a:r>
            <a:r>
              <a:rPr sz="1850" spc="-114" dirty="0">
                <a:latin typeface="Arial Black"/>
                <a:cs typeface="Arial Black"/>
              </a:rPr>
              <a:t> </a:t>
            </a:r>
            <a:r>
              <a:rPr sz="1850" spc="-50" dirty="0">
                <a:latin typeface="Arial Black"/>
                <a:cs typeface="Arial Black"/>
              </a:rPr>
              <a:t>старая</a:t>
            </a:r>
            <a:r>
              <a:rPr sz="1850" spc="-114" dirty="0">
                <a:latin typeface="Arial Black"/>
                <a:cs typeface="Arial Black"/>
              </a:rPr>
              <a:t> </a:t>
            </a:r>
            <a:r>
              <a:rPr sz="1850" spc="-150" dirty="0">
                <a:latin typeface="Arial Black"/>
                <a:cs typeface="Arial Black"/>
              </a:rPr>
              <a:t>ОС</a:t>
            </a:r>
            <a:r>
              <a:rPr sz="1850" spc="-120" dirty="0">
                <a:latin typeface="Arial Black"/>
                <a:cs typeface="Arial Black"/>
              </a:rPr>
              <a:t> </a:t>
            </a:r>
            <a:r>
              <a:rPr sz="1850" spc="-55" dirty="0">
                <a:latin typeface="Arial Black"/>
                <a:cs typeface="Arial Black"/>
              </a:rPr>
              <a:t>Unix.</a:t>
            </a:r>
            <a:r>
              <a:rPr sz="1850" spc="-114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Главным </a:t>
            </a:r>
            <a:r>
              <a:rPr sz="1850" dirty="0">
                <a:latin typeface="Arial Black"/>
                <a:cs typeface="Arial Black"/>
              </a:rPr>
              <a:t>достоинством</a:t>
            </a:r>
            <a:r>
              <a:rPr sz="1850" spc="-65" dirty="0">
                <a:latin typeface="Arial Black"/>
                <a:cs typeface="Arial Black"/>
              </a:rPr>
              <a:t> </a:t>
            </a:r>
            <a:r>
              <a:rPr sz="1850" spc="-150" dirty="0">
                <a:latin typeface="Arial Black"/>
                <a:cs typeface="Arial Black"/>
              </a:rPr>
              <a:t>ОС</a:t>
            </a:r>
            <a:r>
              <a:rPr sz="1850" spc="-60" dirty="0">
                <a:latin typeface="Arial Black"/>
                <a:cs typeface="Arial Black"/>
              </a:rPr>
              <a:t> </a:t>
            </a:r>
            <a:r>
              <a:rPr sz="1850" spc="-45" dirty="0">
                <a:latin typeface="Arial Black"/>
                <a:cs typeface="Arial Black"/>
              </a:rPr>
              <a:t>был</a:t>
            </a:r>
            <a:r>
              <a:rPr sz="1850" spc="-65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открытый</a:t>
            </a:r>
            <a:r>
              <a:rPr sz="1850" spc="-60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код,</a:t>
            </a:r>
            <a:r>
              <a:rPr sz="1850" spc="-60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которым</a:t>
            </a:r>
            <a:r>
              <a:rPr sz="1850" spc="-65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могли</a:t>
            </a:r>
            <a:r>
              <a:rPr sz="1850" spc="-60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пользоваться </a:t>
            </a:r>
            <a:r>
              <a:rPr sz="1850" spc="-65" dirty="0">
                <a:latin typeface="Arial Black"/>
                <a:cs typeface="Arial Black"/>
              </a:rPr>
              <a:t>все,</a:t>
            </a:r>
            <a:r>
              <a:rPr sz="1850" spc="-75" dirty="0">
                <a:latin typeface="Arial Black"/>
                <a:cs typeface="Arial Black"/>
              </a:rPr>
              <a:t> </a:t>
            </a:r>
            <a:r>
              <a:rPr sz="1850" spc="70" dirty="0">
                <a:latin typeface="Arial Black"/>
                <a:cs typeface="Arial Black"/>
              </a:rPr>
              <a:t>кто</a:t>
            </a:r>
            <a:r>
              <a:rPr sz="1850" spc="-70" dirty="0">
                <a:latin typeface="Arial Black"/>
                <a:cs typeface="Arial Black"/>
              </a:rPr>
              <a:t> </a:t>
            </a:r>
            <a:r>
              <a:rPr sz="1850" spc="-20" dirty="0">
                <a:latin typeface="Arial Black"/>
                <a:cs typeface="Arial Black"/>
              </a:rPr>
              <a:t>считал</a:t>
            </a:r>
            <a:r>
              <a:rPr sz="1850" spc="-70" dirty="0">
                <a:latin typeface="Arial Black"/>
                <a:cs typeface="Arial Black"/>
              </a:rPr>
              <a:t> </a:t>
            </a:r>
            <a:r>
              <a:rPr sz="1850" spc="-20" dirty="0">
                <a:latin typeface="Arial Black"/>
                <a:cs typeface="Arial Black"/>
              </a:rPr>
              <a:t>нужным</a:t>
            </a:r>
            <a:r>
              <a:rPr sz="1850" spc="-70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улучшить</a:t>
            </a:r>
            <a:r>
              <a:rPr sz="1850" spc="-70" dirty="0">
                <a:latin typeface="Arial Black"/>
                <a:cs typeface="Arial Black"/>
              </a:rPr>
              <a:t> </a:t>
            </a:r>
            <a:r>
              <a:rPr sz="1850" spc="-30" dirty="0">
                <a:latin typeface="Arial Black"/>
                <a:cs typeface="Arial Black"/>
              </a:rPr>
              <a:t>программу.</a:t>
            </a:r>
            <a:r>
              <a:rPr sz="1850" spc="-70" dirty="0">
                <a:latin typeface="Arial Black"/>
                <a:cs typeface="Arial Black"/>
              </a:rPr>
              <a:t> </a:t>
            </a:r>
            <a:r>
              <a:rPr sz="1850" spc="-180" dirty="0">
                <a:latin typeface="Arial Black"/>
                <a:cs typeface="Arial Black"/>
              </a:rPr>
              <a:t>В</a:t>
            </a:r>
            <a:r>
              <a:rPr sz="1850" spc="-70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результате </a:t>
            </a:r>
            <a:r>
              <a:rPr sz="1850" spc="-40" dirty="0">
                <a:latin typeface="Arial Black"/>
                <a:cs typeface="Arial Black"/>
              </a:rPr>
              <a:t>появилось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60" dirty="0">
                <a:latin typeface="Arial Black"/>
                <a:cs typeface="Arial Black"/>
              </a:rPr>
              <a:t>немалое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55" dirty="0">
                <a:latin typeface="Arial Black"/>
                <a:cs typeface="Arial Black"/>
              </a:rPr>
              <a:t>число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20" dirty="0">
                <a:latin typeface="Arial Black"/>
                <a:cs typeface="Arial Black"/>
              </a:rPr>
              <a:t>клонов,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30" dirty="0">
                <a:latin typeface="Arial Black"/>
                <a:cs typeface="Arial Black"/>
              </a:rPr>
              <a:t>большая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40" dirty="0">
                <a:latin typeface="Arial Black"/>
                <a:cs typeface="Arial Black"/>
              </a:rPr>
              <a:t>часть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которых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35" dirty="0">
                <a:latin typeface="Arial Black"/>
                <a:cs typeface="Arial Black"/>
              </a:rPr>
              <a:t>канула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60" dirty="0">
                <a:latin typeface="Arial Black"/>
                <a:cs typeface="Arial Black"/>
              </a:rPr>
              <a:t>в </a:t>
            </a:r>
            <a:r>
              <a:rPr sz="1850" spc="-55" dirty="0">
                <a:latin typeface="Arial Black"/>
                <a:cs typeface="Arial Black"/>
              </a:rPr>
              <a:t>неизвестность,</a:t>
            </a:r>
            <a:r>
              <a:rPr sz="1850" spc="-15" dirty="0">
                <a:latin typeface="Arial Black"/>
                <a:cs typeface="Arial Black"/>
              </a:rPr>
              <a:t> </a:t>
            </a:r>
            <a:r>
              <a:rPr sz="1850" spc="-75" dirty="0">
                <a:latin typeface="Arial Black"/>
                <a:cs typeface="Arial Black"/>
              </a:rPr>
              <a:t>но</a:t>
            </a:r>
            <a:r>
              <a:rPr sz="1850" spc="-10" dirty="0">
                <a:latin typeface="Arial Black"/>
                <a:cs typeface="Arial Black"/>
              </a:rPr>
              <a:t> некоторым </a:t>
            </a:r>
            <a:r>
              <a:rPr sz="1850" dirty="0">
                <a:latin typeface="Arial Black"/>
                <a:cs typeface="Arial Black"/>
              </a:rPr>
              <a:t>дистрибутивам</a:t>
            </a:r>
            <a:r>
              <a:rPr sz="1850" spc="-15" dirty="0">
                <a:latin typeface="Arial Black"/>
                <a:cs typeface="Arial Black"/>
              </a:rPr>
              <a:t> </a:t>
            </a:r>
            <a:r>
              <a:rPr sz="1850" spc="-55" dirty="0">
                <a:latin typeface="Arial Black"/>
                <a:cs typeface="Arial Black"/>
              </a:rPr>
              <a:t>удалось</a:t>
            </a:r>
            <a:r>
              <a:rPr sz="1850" spc="-10" dirty="0">
                <a:latin typeface="Arial Black"/>
                <a:cs typeface="Arial Black"/>
              </a:rPr>
              <a:t> завоевать </a:t>
            </a:r>
            <a:r>
              <a:rPr sz="1850" spc="-45" dirty="0">
                <a:latin typeface="Arial Black"/>
                <a:cs typeface="Arial Black"/>
              </a:rPr>
              <a:t>популярность</a:t>
            </a:r>
            <a:r>
              <a:rPr sz="1850" spc="-90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(в</a:t>
            </a:r>
            <a:r>
              <a:rPr sz="1850" spc="-85" dirty="0">
                <a:latin typeface="Arial Black"/>
                <a:cs typeface="Arial Black"/>
              </a:rPr>
              <a:t> </a:t>
            </a:r>
            <a:r>
              <a:rPr sz="1850" spc="-20" dirty="0">
                <a:latin typeface="Arial Black"/>
                <a:cs typeface="Arial Black"/>
              </a:rPr>
              <a:t>качестве</a:t>
            </a:r>
            <a:r>
              <a:rPr sz="1850" spc="-85" dirty="0">
                <a:latin typeface="Arial Black"/>
                <a:cs typeface="Arial Black"/>
              </a:rPr>
              <a:t> </a:t>
            </a:r>
            <a:r>
              <a:rPr sz="1850" spc="-30" dirty="0">
                <a:latin typeface="Arial Black"/>
                <a:cs typeface="Arial Black"/>
              </a:rPr>
              <a:t>примера</a:t>
            </a:r>
            <a:r>
              <a:rPr sz="1850" spc="-85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можно</a:t>
            </a:r>
            <a:r>
              <a:rPr sz="1850" spc="-85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привести</a:t>
            </a:r>
            <a:r>
              <a:rPr sz="1850" spc="-85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Ubuntu).</a:t>
            </a:r>
            <a:endParaRPr sz="18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953500" cy="7505700"/>
          </a:xfrm>
          <a:custGeom>
            <a:avLst/>
            <a:gdLst/>
            <a:ahLst/>
            <a:cxnLst/>
            <a:rect l="l" t="t" r="r" b="b"/>
            <a:pathLst>
              <a:path w="8953500" h="7505700">
                <a:moveTo>
                  <a:pt x="8953499" y="7505699"/>
                </a:moveTo>
                <a:lnTo>
                  <a:pt x="0" y="7505699"/>
                </a:lnTo>
                <a:lnTo>
                  <a:pt x="0" y="0"/>
                </a:lnTo>
                <a:lnTo>
                  <a:pt x="8953499" y="0"/>
                </a:lnTo>
                <a:lnTo>
                  <a:pt x="8953499" y="7505699"/>
                </a:lnTo>
                <a:close/>
              </a:path>
            </a:pathLst>
          </a:custGeom>
          <a:solidFill>
            <a:srgbClr val="8199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110" y="154157"/>
            <a:ext cx="8534399" cy="3809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70" y="3900866"/>
            <a:ext cx="8926830" cy="357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6399"/>
              </a:lnSpc>
              <a:spcBef>
                <a:spcPts val="100"/>
              </a:spcBef>
            </a:pPr>
            <a:r>
              <a:rPr sz="2000" spc="-110" dirty="0">
                <a:latin typeface="Arial Black"/>
                <a:cs typeface="Arial Black"/>
              </a:rPr>
              <a:t>Но если </a:t>
            </a:r>
            <a:r>
              <a:rPr sz="2000" spc="-40" dirty="0">
                <a:latin typeface="Arial Black"/>
                <a:cs typeface="Arial Black"/>
              </a:rPr>
              <a:t>перед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вами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30" dirty="0">
                <a:latin typeface="Arial Black"/>
                <a:cs typeface="Arial Black"/>
              </a:rPr>
              <a:t>встал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70" dirty="0">
                <a:latin typeface="Arial Black"/>
                <a:cs typeface="Arial Black"/>
              </a:rPr>
              <a:t>вопрос,</a:t>
            </a:r>
            <a:r>
              <a:rPr sz="2000" spc="-10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что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30" dirty="0">
                <a:latin typeface="Arial Black"/>
                <a:cs typeface="Arial Black"/>
              </a:rPr>
              <a:t>лучше,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75" dirty="0">
                <a:latin typeface="Arial Black"/>
                <a:cs typeface="Arial Black"/>
              </a:rPr>
              <a:t>Линукс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25" dirty="0">
                <a:latin typeface="Arial Black"/>
                <a:cs typeface="Arial Black"/>
              </a:rPr>
              <a:t>или </a:t>
            </a:r>
            <a:r>
              <a:rPr sz="2000" spc="-65" dirty="0">
                <a:latin typeface="Arial Black"/>
                <a:cs typeface="Arial Black"/>
              </a:rPr>
              <a:t>Виндовс,</a:t>
            </a:r>
            <a:r>
              <a:rPr sz="2000" spc="-85" dirty="0">
                <a:latin typeface="Arial Black"/>
                <a:cs typeface="Arial Black"/>
              </a:rPr>
              <a:t> </a:t>
            </a:r>
            <a:r>
              <a:rPr sz="2000" spc="-45" dirty="0">
                <a:latin typeface="Arial Black"/>
                <a:cs typeface="Arial Black"/>
              </a:rPr>
              <a:t>прямого</a:t>
            </a:r>
            <a:r>
              <a:rPr sz="2000" spc="-8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ответа</a:t>
            </a:r>
            <a:r>
              <a:rPr sz="2000" spc="-8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вы</a:t>
            </a:r>
            <a:r>
              <a:rPr sz="2000" spc="-80" dirty="0">
                <a:latin typeface="Arial Black"/>
                <a:cs typeface="Arial Black"/>
              </a:rPr>
              <a:t> </a:t>
            </a:r>
            <a:r>
              <a:rPr sz="2000" spc="-114" dirty="0">
                <a:latin typeface="Arial Black"/>
                <a:cs typeface="Arial Black"/>
              </a:rPr>
              <a:t>не</a:t>
            </a:r>
            <a:r>
              <a:rPr sz="2000" spc="-80" dirty="0">
                <a:latin typeface="Arial Black"/>
                <a:cs typeface="Arial Black"/>
              </a:rPr>
              <a:t> </a:t>
            </a:r>
            <a:r>
              <a:rPr sz="2000" spc="-25" dirty="0">
                <a:latin typeface="Arial Black"/>
                <a:cs typeface="Arial Black"/>
              </a:rPr>
              <a:t>получите.</a:t>
            </a:r>
            <a:r>
              <a:rPr sz="2000" spc="-80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Качество </a:t>
            </a:r>
            <a:r>
              <a:rPr sz="2000" spc="-45" dirty="0">
                <a:latin typeface="Arial Black"/>
                <a:cs typeface="Arial Black"/>
              </a:rPr>
              <a:t>функционирования</a:t>
            </a:r>
            <a:r>
              <a:rPr sz="2000" spc="-100" dirty="0">
                <a:latin typeface="Arial Black"/>
                <a:cs typeface="Arial Black"/>
              </a:rPr>
              <a:t> </a:t>
            </a:r>
            <a:r>
              <a:rPr sz="2000" spc="-35" dirty="0">
                <a:latin typeface="Arial Black"/>
                <a:cs typeface="Arial Black"/>
              </a:rPr>
              <a:t>этих</a:t>
            </a:r>
            <a:r>
              <a:rPr sz="2000" spc="-100" dirty="0">
                <a:latin typeface="Arial Black"/>
                <a:cs typeface="Arial Black"/>
              </a:rPr>
              <a:t> </a:t>
            </a:r>
            <a:r>
              <a:rPr sz="2000" spc="-60" dirty="0">
                <a:latin typeface="Arial Black"/>
                <a:cs typeface="Arial Black"/>
              </a:rPr>
              <a:t>операционных</a:t>
            </a:r>
            <a:r>
              <a:rPr sz="2000" spc="-100" dirty="0">
                <a:latin typeface="Arial Black"/>
                <a:cs typeface="Arial Black"/>
              </a:rPr>
              <a:t> </a:t>
            </a:r>
            <a:r>
              <a:rPr sz="2000" spc="-75" dirty="0">
                <a:latin typeface="Arial Black"/>
                <a:cs typeface="Arial Black"/>
              </a:rPr>
              <a:t>систем</a:t>
            </a:r>
            <a:r>
              <a:rPr sz="2000" spc="-100" dirty="0">
                <a:latin typeface="Arial Black"/>
                <a:cs typeface="Arial Black"/>
              </a:rPr>
              <a:t> </a:t>
            </a:r>
            <a:r>
              <a:rPr sz="2000" spc="-25" dirty="0">
                <a:latin typeface="Arial Black"/>
                <a:cs typeface="Arial Black"/>
              </a:rPr>
              <a:t>лучше</a:t>
            </a:r>
            <a:r>
              <a:rPr sz="2000" spc="-100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всего </a:t>
            </a:r>
            <a:r>
              <a:rPr sz="2000" spc="-35" dirty="0">
                <a:latin typeface="Arial Black"/>
                <a:cs typeface="Arial Black"/>
              </a:rPr>
              <a:t>определять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100" dirty="0">
                <a:latin typeface="Arial Black"/>
                <a:cs typeface="Arial Black"/>
              </a:rPr>
              <a:t>на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практике.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110" dirty="0">
                <a:latin typeface="Arial Black"/>
                <a:cs typeface="Arial Black"/>
              </a:rPr>
              <a:t>Но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65" dirty="0">
                <a:latin typeface="Arial Black"/>
                <a:cs typeface="Arial Black"/>
              </a:rPr>
              <a:t>поскольку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для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большинства </a:t>
            </a:r>
            <a:r>
              <a:rPr sz="2000" spc="-20" dirty="0">
                <a:latin typeface="Arial Black"/>
                <a:cs typeface="Arial Black"/>
              </a:rPr>
              <a:t>приверженцев</a:t>
            </a:r>
            <a:r>
              <a:rPr sz="2000" spc="-4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продуктов</a:t>
            </a:r>
            <a:r>
              <a:rPr sz="2000" spc="-45" dirty="0">
                <a:latin typeface="Arial Black"/>
                <a:cs typeface="Arial Black"/>
              </a:rPr>
              <a:t> </a:t>
            </a:r>
            <a:r>
              <a:rPr sz="2000" spc="-55" dirty="0">
                <a:latin typeface="Arial Black"/>
                <a:cs typeface="Arial Black"/>
              </a:rPr>
              <a:t>Microsoft</a:t>
            </a:r>
            <a:r>
              <a:rPr sz="2000" spc="-4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и</a:t>
            </a:r>
            <a:r>
              <a:rPr sz="2000" spc="-45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потенциальных </a:t>
            </a:r>
            <a:r>
              <a:rPr sz="2000" spc="-55" dirty="0">
                <a:latin typeface="Arial Black"/>
                <a:cs typeface="Arial Black"/>
              </a:rPr>
              <a:t>пользователей</a:t>
            </a:r>
            <a:r>
              <a:rPr sz="2000" spc="-10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открытых</a:t>
            </a:r>
            <a:r>
              <a:rPr sz="2000" spc="-105" dirty="0">
                <a:latin typeface="Arial Black"/>
                <a:cs typeface="Arial Black"/>
              </a:rPr>
              <a:t> </a:t>
            </a:r>
            <a:r>
              <a:rPr sz="2000" spc="-185" dirty="0">
                <a:latin typeface="Arial Black"/>
                <a:cs typeface="Arial Black"/>
              </a:rPr>
              <a:t>ОС</a:t>
            </a:r>
            <a:r>
              <a:rPr sz="2000" spc="-10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такой</a:t>
            </a:r>
            <a:r>
              <a:rPr sz="2000" spc="-105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шаг</a:t>
            </a:r>
            <a:r>
              <a:rPr sz="2000" spc="-105" dirty="0">
                <a:latin typeface="Arial Black"/>
                <a:cs typeface="Arial Black"/>
              </a:rPr>
              <a:t> </a:t>
            </a:r>
            <a:r>
              <a:rPr sz="2000" spc="-40" dirty="0">
                <a:latin typeface="Arial Black"/>
                <a:cs typeface="Arial Black"/>
              </a:rPr>
              <a:t>является</a:t>
            </a:r>
            <a:r>
              <a:rPr sz="2000" spc="-105" dirty="0">
                <a:latin typeface="Arial Black"/>
                <a:cs typeface="Arial Black"/>
              </a:rPr>
              <a:t> </a:t>
            </a:r>
            <a:r>
              <a:rPr sz="2000" spc="-25" dirty="0">
                <a:latin typeface="Arial Black"/>
                <a:cs typeface="Arial Black"/>
              </a:rPr>
              <a:t>рискованным, </a:t>
            </a:r>
            <a:r>
              <a:rPr sz="2000" spc="-50" dirty="0">
                <a:latin typeface="Arial Black"/>
                <a:cs typeface="Arial Black"/>
              </a:rPr>
              <a:t>они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70" dirty="0">
                <a:latin typeface="Arial Black"/>
                <a:cs typeface="Arial Black"/>
              </a:rPr>
              <a:t>бы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25" dirty="0">
                <a:latin typeface="Arial Black"/>
                <a:cs typeface="Arial Black"/>
              </a:rPr>
              <a:t>хотели</a:t>
            </a:r>
            <a:r>
              <a:rPr sz="2000" spc="-110" dirty="0">
                <a:latin typeface="Arial Black"/>
                <a:cs typeface="Arial Black"/>
              </a:rPr>
              <a:t> сначала </a:t>
            </a:r>
            <a:r>
              <a:rPr sz="2000" spc="-20" dirty="0">
                <a:latin typeface="Arial Black"/>
                <a:cs typeface="Arial Black"/>
              </a:rPr>
              <a:t>изучить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50" dirty="0">
                <a:latin typeface="Arial Black"/>
                <a:cs typeface="Arial Black"/>
              </a:rPr>
              <a:t>принципиальные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отличия </a:t>
            </a:r>
            <a:r>
              <a:rPr sz="2000" dirty="0">
                <a:latin typeface="Arial Black"/>
                <a:cs typeface="Arial Black"/>
              </a:rPr>
              <a:t>между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60" dirty="0">
                <a:latin typeface="Arial Black"/>
                <a:cs typeface="Arial Black"/>
              </a:rPr>
              <a:t>Linux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и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50" dirty="0">
                <a:latin typeface="Arial Black"/>
                <a:cs typeface="Arial Black"/>
              </a:rPr>
              <a:t>Windows,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100" dirty="0">
                <a:latin typeface="Arial Black"/>
                <a:cs typeface="Arial Black"/>
              </a:rPr>
              <a:t>а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50" dirty="0">
                <a:latin typeface="Arial Black"/>
                <a:cs typeface="Arial Black"/>
              </a:rPr>
              <a:t>они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65" dirty="0">
                <a:latin typeface="Arial Black"/>
                <a:cs typeface="Arial Black"/>
              </a:rPr>
              <a:t>есть,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и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80" dirty="0">
                <a:latin typeface="Arial Black"/>
                <a:cs typeface="Arial Black"/>
              </a:rPr>
              <a:t>весьма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существенные.</a:t>
            </a:r>
            <a:endParaRPr sz="2000">
              <a:latin typeface="Arial Black"/>
              <a:cs typeface="Arial Black"/>
            </a:endParaRPr>
          </a:p>
          <a:p>
            <a:pPr marL="623570" marR="615950" algn="ctr">
              <a:lnSpc>
                <a:spcPct val="116399"/>
              </a:lnSpc>
            </a:pPr>
            <a:r>
              <a:rPr sz="2000" spc="-65" dirty="0">
                <a:latin typeface="Arial Black"/>
                <a:cs typeface="Arial Black"/>
              </a:rPr>
              <a:t>Именно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этим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40" dirty="0">
                <a:latin typeface="Arial Black"/>
                <a:cs typeface="Arial Black"/>
              </a:rPr>
              <a:t>мы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120" dirty="0">
                <a:latin typeface="Arial Black"/>
                <a:cs typeface="Arial Black"/>
              </a:rPr>
              <a:t>сейчас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и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90" dirty="0">
                <a:latin typeface="Arial Black"/>
                <a:cs typeface="Arial Black"/>
              </a:rPr>
              <a:t>займёмся,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30" dirty="0">
                <a:latin typeface="Arial Black"/>
                <a:cs typeface="Arial Black"/>
              </a:rPr>
              <a:t>проанализировав множество</a:t>
            </a:r>
            <a:r>
              <a:rPr sz="2000" spc="-95" dirty="0">
                <a:latin typeface="Arial Black"/>
                <a:cs typeface="Arial Black"/>
              </a:rPr>
              <a:t> </a:t>
            </a:r>
            <a:r>
              <a:rPr sz="2000" spc="-85" dirty="0">
                <a:latin typeface="Arial Black"/>
                <a:cs typeface="Arial Black"/>
              </a:rPr>
              <a:t>разноплановых</a:t>
            </a:r>
            <a:r>
              <a:rPr sz="2000" spc="-95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критериев.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953500" cy="7505700"/>
          </a:xfrm>
          <a:custGeom>
            <a:avLst/>
            <a:gdLst/>
            <a:ahLst/>
            <a:cxnLst/>
            <a:rect l="l" t="t" r="r" b="b"/>
            <a:pathLst>
              <a:path w="8953500" h="7505700">
                <a:moveTo>
                  <a:pt x="8953499" y="7505699"/>
                </a:moveTo>
                <a:lnTo>
                  <a:pt x="0" y="7505699"/>
                </a:lnTo>
                <a:lnTo>
                  <a:pt x="0" y="0"/>
                </a:lnTo>
                <a:lnTo>
                  <a:pt x="8953499" y="0"/>
                </a:lnTo>
                <a:lnTo>
                  <a:pt x="8953499" y="7505699"/>
                </a:lnTo>
                <a:close/>
              </a:path>
            </a:pathLst>
          </a:custGeom>
          <a:solidFill>
            <a:srgbClr val="032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80" y="4326105"/>
            <a:ext cx="2876549" cy="30003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424" y="-50172"/>
            <a:ext cx="8053070" cy="3721100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R="376555" algn="ctr">
              <a:lnSpc>
                <a:spcPct val="100000"/>
              </a:lnSpc>
              <a:spcBef>
                <a:spcPts val="2120"/>
              </a:spcBef>
            </a:pPr>
            <a:r>
              <a:rPr sz="4750" spc="-390" dirty="0">
                <a:solidFill>
                  <a:srgbClr val="FFFFFF"/>
                </a:solidFill>
                <a:latin typeface="Tahoma"/>
                <a:cs typeface="Tahoma"/>
              </a:rPr>
              <a:t>LINUX</a:t>
            </a:r>
            <a:endParaRPr sz="4750">
              <a:latin typeface="Tahoma"/>
              <a:cs typeface="Tahoma"/>
            </a:endParaRPr>
          </a:p>
          <a:p>
            <a:pPr marL="12065" marR="5080" algn="ctr">
              <a:lnSpc>
                <a:spcPct val="116900"/>
              </a:lnSpc>
              <a:spcBef>
                <a:spcPts val="675"/>
              </a:spcBef>
            </a:pPr>
            <a:r>
              <a:rPr sz="2950" spc="-140" dirty="0">
                <a:solidFill>
                  <a:srgbClr val="FFFFFF"/>
                </a:solidFill>
              </a:rPr>
              <a:t>Linux</a:t>
            </a:r>
            <a:r>
              <a:rPr sz="2950" spc="-185" dirty="0">
                <a:solidFill>
                  <a:srgbClr val="FFFFFF"/>
                </a:solidFill>
              </a:rPr>
              <a:t> </a:t>
            </a:r>
            <a:r>
              <a:rPr sz="2950" dirty="0">
                <a:solidFill>
                  <a:srgbClr val="FFFFFF"/>
                </a:solidFill>
              </a:rPr>
              <a:t>—</a:t>
            </a:r>
            <a:r>
              <a:rPr sz="2950" spc="-180" dirty="0">
                <a:solidFill>
                  <a:srgbClr val="FFFFFF"/>
                </a:solidFill>
              </a:rPr>
              <a:t> </a:t>
            </a:r>
            <a:r>
              <a:rPr sz="2950" spc="-140" dirty="0">
                <a:solidFill>
                  <a:srgbClr val="FFFFFF"/>
                </a:solidFill>
              </a:rPr>
              <a:t>семейство</a:t>
            </a:r>
            <a:r>
              <a:rPr sz="2950" spc="-180" dirty="0">
                <a:solidFill>
                  <a:srgbClr val="FFFFFF"/>
                </a:solidFill>
              </a:rPr>
              <a:t> </a:t>
            </a:r>
            <a:r>
              <a:rPr sz="2950" spc="-130" dirty="0">
                <a:solidFill>
                  <a:srgbClr val="FFFFFF"/>
                </a:solidFill>
              </a:rPr>
              <a:t>Unix-</a:t>
            </a:r>
            <a:r>
              <a:rPr sz="2950" spc="-10" dirty="0">
                <a:solidFill>
                  <a:srgbClr val="FFFFFF"/>
                </a:solidFill>
              </a:rPr>
              <a:t>подобных </a:t>
            </a:r>
            <a:r>
              <a:rPr sz="2950" spc="-130" dirty="0">
                <a:solidFill>
                  <a:srgbClr val="FFFFFF"/>
                </a:solidFill>
              </a:rPr>
              <a:t>операционных</a:t>
            </a:r>
            <a:r>
              <a:rPr sz="2950" spc="-190" dirty="0">
                <a:solidFill>
                  <a:srgbClr val="FFFFFF"/>
                </a:solidFill>
              </a:rPr>
              <a:t> </a:t>
            </a:r>
            <a:r>
              <a:rPr sz="2950" spc="-155" dirty="0">
                <a:solidFill>
                  <a:srgbClr val="FFFFFF"/>
                </a:solidFill>
              </a:rPr>
              <a:t>систем</a:t>
            </a:r>
            <a:r>
              <a:rPr sz="2950" spc="-195" dirty="0">
                <a:solidFill>
                  <a:srgbClr val="FFFFFF"/>
                </a:solidFill>
              </a:rPr>
              <a:t> </a:t>
            </a:r>
            <a:r>
              <a:rPr sz="2950" spc="-170" dirty="0">
                <a:solidFill>
                  <a:srgbClr val="FFFFFF"/>
                </a:solidFill>
              </a:rPr>
              <a:t>на</a:t>
            </a:r>
            <a:r>
              <a:rPr sz="2950" spc="-190" dirty="0">
                <a:solidFill>
                  <a:srgbClr val="FFFFFF"/>
                </a:solidFill>
              </a:rPr>
              <a:t> </a:t>
            </a:r>
            <a:r>
              <a:rPr sz="2950" spc="-229" dirty="0">
                <a:solidFill>
                  <a:srgbClr val="FFFFFF"/>
                </a:solidFill>
              </a:rPr>
              <a:t>базе</a:t>
            </a:r>
            <a:r>
              <a:rPr sz="2950" spc="-190" dirty="0">
                <a:solidFill>
                  <a:srgbClr val="FFFFFF"/>
                </a:solidFill>
              </a:rPr>
              <a:t> </a:t>
            </a:r>
            <a:r>
              <a:rPr sz="2950" spc="-20" dirty="0">
                <a:solidFill>
                  <a:srgbClr val="FFFFFF"/>
                </a:solidFill>
              </a:rPr>
              <a:t>ядра </a:t>
            </a:r>
            <a:r>
              <a:rPr sz="2950" spc="-140" dirty="0">
                <a:solidFill>
                  <a:srgbClr val="FFFFFF"/>
                </a:solidFill>
              </a:rPr>
              <a:t>Linux,</a:t>
            </a:r>
            <a:r>
              <a:rPr sz="2950" spc="-170" dirty="0">
                <a:solidFill>
                  <a:srgbClr val="FFFFFF"/>
                </a:solidFill>
              </a:rPr>
              <a:t> </a:t>
            </a:r>
            <a:r>
              <a:rPr sz="2950" spc="-114" dirty="0">
                <a:solidFill>
                  <a:srgbClr val="FFFFFF"/>
                </a:solidFill>
              </a:rPr>
              <a:t>включающих</a:t>
            </a:r>
            <a:r>
              <a:rPr sz="2950" spc="-170" dirty="0">
                <a:solidFill>
                  <a:srgbClr val="FFFFFF"/>
                </a:solidFill>
              </a:rPr>
              <a:t> </a:t>
            </a:r>
            <a:r>
              <a:rPr sz="2950" dirty="0">
                <a:solidFill>
                  <a:srgbClr val="FFFFFF"/>
                </a:solidFill>
              </a:rPr>
              <a:t>тот</a:t>
            </a:r>
            <a:r>
              <a:rPr sz="2950" spc="-170" dirty="0">
                <a:solidFill>
                  <a:srgbClr val="FFFFFF"/>
                </a:solidFill>
              </a:rPr>
              <a:t> </a:t>
            </a:r>
            <a:r>
              <a:rPr sz="2950" spc="-55" dirty="0">
                <a:solidFill>
                  <a:srgbClr val="FFFFFF"/>
                </a:solidFill>
              </a:rPr>
              <a:t>или</a:t>
            </a:r>
            <a:r>
              <a:rPr sz="2950" spc="-170" dirty="0">
                <a:solidFill>
                  <a:srgbClr val="FFFFFF"/>
                </a:solidFill>
              </a:rPr>
              <a:t> </a:t>
            </a:r>
            <a:r>
              <a:rPr sz="2950" spc="-55" dirty="0">
                <a:solidFill>
                  <a:srgbClr val="FFFFFF"/>
                </a:solidFill>
              </a:rPr>
              <a:t>иной</a:t>
            </a:r>
            <a:r>
              <a:rPr sz="2950" spc="-170" dirty="0">
                <a:solidFill>
                  <a:srgbClr val="FFFFFF"/>
                </a:solidFill>
              </a:rPr>
              <a:t> </a:t>
            </a:r>
            <a:r>
              <a:rPr sz="2950" spc="-45" dirty="0">
                <a:solidFill>
                  <a:srgbClr val="FFFFFF"/>
                </a:solidFill>
              </a:rPr>
              <a:t>набор </a:t>
            </a:r>
            <a:r>
              <a:rPr sz="2950" dirty="0">
                <a:solidFill>
                  <a:srgbClr val="FFFFFF"/>
                </a:solidFill>
              </a:rPr>
              <a:t>утилит</a:t>
            </a:r>
            <a:r>
              <a:rPr sz="2950" spc="-190" dirty="0">
                <a:solidFill>
                  <a:srgbClr val="FFFFFF"/>
                </a:solidFill>
              </a:rPr>
              <a:t> </a:t>
            </a:r>
            <a:r>
              <a:rPr sz="2950" dirty="0">
                <a:solidFill>
                  <a:srgbClr val="FFFFFF"/>
                </a:solidFill>
              </a:rPr>
              <a:t>и</a:t>
            </a:r>
            <a:r>
              <a:rPr sz="2950" spc="-190" dirty="0">
                <a:solidFill>
                  <a:srgbClr val="FFFFFF"/>
                </a:solidFill>
              </a:rPr>
              <a:t> </a:t>
            </a:r>
            <a:r>
              <a:rPr sz="2950" spc="-85" dirty="0">
                <a:solidFill>
                  <a:srgbClr val="FFFFFF"/>
                </a:solidFill>
              </a:rPr>
              <a:t>программ</a:t>
            </a:r>
            <a:r>
              <a:rPr sz="2950" spc="-190" dirty="0">
                <a:solidFill>
                  <a:srgbClr val="FFFFFF"/>
                </a:solidFill>
              </a:rPr>
              <a:t> </a:t>
            </a:r>
            <a:r>
              <a:rPr sz="2950" spc="-90" dirty="0">
                <a:solidFill>
                  <a:srgbClr val="FFFFFF"/>
                </a:solidFill>
              </a:rPr>
              <a:t>проекта</a:t>
            </a:r>
            <a:r>
              <a:rPr sz="2950" spc="-185" dirty="0">
                <a:solidFill>
                  <a:srgbClr val="FFFFFF"/>
                </a:solidFill>
              </a:rPr>
              <a:t> GNU,</a:t>
            </a:r>
            <a:r>
              <a:rPr sz="2950" spc="-190" dirty="0">
                <a:solidFill>
                  <a:srgbClr val="FFFFFF"/>
                </a:solidFill>
              </a:rPr>
              <a:t> </a:t>
            </a:r>
            <a:r>
              <a:rPr sz="2950" spc="-25" dirty="0">
                <a:solidFill>
                  <a:srgbClr val="FFFFFF"/>
                </a:solidFill>
              </a:rPr>
              <a:t>и, </a:t>
            </a:r>
            <a:r>
              <a:rPr sz="2950" spc="-130" dirty="0">
                <a:solidFill>
                  <a:srgbClr val="FFFFFF"/>
                </a:solidFill>
              </a:rPr>
              <a:t>возможно,</a:t>
            </a:r>
            <a:r>
              <a:rPr sz="2950" spc="-185" dirty="0">
                <a:solidFill>
                  <a:srgbClr val="FFFFFF"/>
                </a:solidFill>
              </a:rPr>
              <a:t> </a:t>
            </a:r>
            <a:r>
              <a:rPr sz="2950" spc="-80" dirty="0">
                <a:solidFill>
                  <a:srgbClr val="FFFFFF"/>
                </a:solidFill>
              </a:rPr>
              <a:t>другие</a:t>
            </a:r>
            <a:r>
              <a:rPr sz="2950" spc="-185" dirty="0">
                <a:solidFill>
                  <a:srgbClr val="FFFFFF"/>
                </a:solidFill>
              </a:rPr>
              <a:t> </a:t>
            </a:r>
            <a:r>
              <a:rPr sz="2950" spc="-10" dirty="0">
                <a:solidFill>
                  <a:srgbClr val="FFFFFF"/>
                </a:solidFill>
              </a:rPr>
              <a:t>компоненты.</a:t>
            </a:r>
            <a:endParaRPr sz="29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543" y="152149"/>
            <a:ext cx="6106795" cy="699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400" spc="-275" dirty="0"/>
              <a:t>Распространённость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726" y="829099"/>
            <a:ext cx="8863965" cy="607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 marR="22860" algn="ctr">
              <a:lnSpc>
                <a:spcPct val="114900"/>
              </a:lnSpc>
              <a:spcBef>
                <a:spcPts val="100"/>
              </a:spcBef>
            </a:pPr>
            <a:r>
              <a:rPr sz="1850" spc="-120" dirty="0">
                <a:latin typeface="Arial Black"/>
                <a:cs typeface="Arial Black"/>
              </a:rPr>
              <a:t>Согласно</a:t>
            </a:r>
            <a:r>
              <a:rPr sz="1850" spc="-60" dirty="0">
                <a:latin typeface="Arial Black"/>
                <a:cs typeface="Arial Black"/>
              </a:rPr>
              <a:t> </a:t>
            </a:r>
            <a:r>
              <a:rPr sz="1850" spc="-40" dirty="0">
                <a:latin typeface="Arial Black"/>
                <a:cs typeface="Arial Black"/>
              </a:rPr>
              <a:t>некоторым</a:t>
            </a:r>
            <a:r>
              <a:rPr sz="1850" spc="-60" dirty="0">
                <a:latin typeface="Arial Black"/>
                <a:cs typeface="Arial Black"/>
              </a:rPr>
              <a:t> </a:t>
            </a:r>
            <a:r>
              <a:rPr sz="1850" spc="-35" dirty="0">
                <a:latin typeface="Arial Black"/>
                <a:cs typeface="Arial Black"/>
              </a:rPr>
              <a:t>подсчётам,</a:t>
            </a:r>
            <a:r>
              <a:rPr sz="1850" spc="-60" dirty="0">
                <a:latin typeface="Arial Black"/>
                <a:cs typeface="Arial Black"/>
              </a:rPr>
              <a:t> </a:t>
            </a:r>
            <a:r>
              <a:rPr sz="1850" spc="-80" dirty="0">
                <a:latin typeface="Arial Black"/>
                <a:cs typeface="Arial Black"/>
              </a:rPr>
              <a:t>флагманский</a:t>
            </a:r>
            <a:r>
              <a:rPr sz="1850" spc="-60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продукт</a:t>
            </a:r>
            <a:r>
              <a:rPr sz="1850" spc="-60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Microsoft, </a:t>
            </a:r>
            <a:r>
              <a:rPr sz="1850" spc="-50" dirty="0">
                <a:latin typeface="Arial Black"/>
                <a:cs typeface="Arial Black"/>
              </a:rPr>
              <a:t>Windows</a:t>
            </a:r>
            <a:r>
              <a:rPr sz="1850" spc="-120" dirty="0">
                <a:latin typeface="Arial Black"/>
                <a:cs typeface="Arial Black"/>
              </a:rPr>
              <a:t> </a:t>
            </a:r>
            <a:r>
              <a:rPr sz="1850" spc="-130" dirty="0">
                <a:latin typeface="Arial Black"/>
                <a:cs typeface="Arial Black"/>
              </a:rPr>
              <a:t>10,</a:t>
            </a:r>
            <a:r>
              <a:rPr sz="1850" spc="-120" dirty="0">
                <a:latin typeface="Arial Black"/>
                <a:cs typeface="Arial Black"/>
              </a:rPr>
              <a:t> </a:t>
            </a:r>
            <a:r>
              <a:rPr sz="1850" spc="90" dirty="0">
                <a:latin typeface="Arial Black"/>
                <a:cs typeface="Arial Black"/>
              </a:rPr>
              <a:t>в</a:t>
            </a:r>
            <a:r>
              <a:rPr sz="1850" spc="-120" dirty="0">
                <a:latin typeface="Arial Black"/>
                <a:cs typeface="Arial Black"/>
              </a:rPr>
              <a:t> </a:t>
            </a:r>
            <a:r>
              <a:rPr sz="1850" spc="-50" dirty="0">
                <a:latin typeface="Arial Black"/>
                <a:cs typeface="Arial Black"/>
              </a:rPr>
              <a:t>настоящее</a:t>
            </a:r>
            <a:r>
              <a:rPr sz="1850" spc="-120" dirty="0">
                <a:latin typeface="Arial Black"/>
                <a:cs typeface="Arial Black"/>
              </a:rPr>
              <a:t> </a:t>
            </a:r>
            <a:r>
              <a:rPr sz="1850" spc="-25" dirty="0">
                <a:latin typeface="Arial Black"/>
                <a:cs typeface="Arial Black"/>
              </a:rPr>
              <a:t>время</a:t>
            </a:r>
            <a:r>
              <a:rPr sz="1850" spc="-114" dirty="0">
                <a:latin typeface="Arial Black"/>
                <a:cs typeface="Arial Black"/>
              </a:rPr>
              <a:t> </a:t>
            </a:r>
            <a:r>
              <a:rPr sz="1850" spc="-60" dirty="0">
                <a:latin typeface="Arial Black"/>
                <a:cs typeface="Arial Black"/>
              </a:rPr>
              <a:t>установлен</a:t>
            </a:r>
            <a:r>
              <a:rPr sz="1850" spc="-120" dirty="0">
                <a:latin typeface="Arial Black"/>
                <a:cs typeface="Arial Black"/>
              </a:rPr>
              <a:t> </a:t>
            </a:r>
            <a:r>
              <a:rPr sz="1850" spc="-100" dirty="0">
                <a:latin typeface="Arial Black"/>
                <a:cs typeface="Arial Black"/>
              </a:rPr>
              <a:t>на</a:t>
            </a:r>
            <a:r>
              <a:rPr sz="1850" spc="-120" dirty="0">
                <a:latin typeface="Arial Black"/>
                <a:cs typeface="Arial Black"/>
              </a:rPr>
              <a:t> </a:t>
            </a:r>
            <a:r>
              <a:rPr sz="1850" spc="-55" dirty="0">
                <a:latin typeface="Arial Black"/>
                <a:cs typeface="Arial Black"/>
              </a:rPr>
              <a:t>примерно</a:t>
            </a:r>
            <a:r>
              <a:rPr sz="1850" spc="-120" dirty="0">
                <a:latin typeface="Arial Black"/>
                <a:cs typeface="Arial Black"/>
              </a:rPr>
              <a:t> </a:t>
            </a:r>
            <a:r>
              <a:rPr sz="1850" spc="-150" dirty="0">
                <a:latin typeface="Arial Black"/>
                <a:cs typeface="Arial Black"/>
              </a:rPr>
              <a:t>35%</a:t>
            </a:r>
            <a:r>
              <a:rPr sz="1850" spc="-114" dirty="0">
                <a:latin typeface="Arial Black"/>
                <a:cs typeface="Arial Black"/>
              </a:rPr>
              <a:t> </a:t>
            </a:r>
            <a:r>
              <a:rPr sz="1850" spc="-20" dirty="0">
                <a:latin typeface="Arial Black"/>
                <a:cs typeface="Arial Black"/>
              </a:rPr>
              <a:t>всех </a:t>
            </a:r>
            <a:r>
              <a:rPr sz="1850" spc="-50" dirty="0">
                <a:latin typeface="Arial Black"/>
                <a:cs typeface="Arial Black"/>
              </a:rPr>
              <a:t>десктопных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114" dirty="0">
                <a:latin typeface="Arial Black"/>
                <a:cs typeface="Arial Black"/>
              </a:rPr>
              <a:t>ПК.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95" dirty="0">
                <a:latin typeface="Arial Black"/>
                <a:cs typeface="Arial Black"/>
              </a:rPr>
              <a:t>Но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20" dirty="0">
                <a:latin typeface="Arial Black"/>
                <a:cs typeface="Arial Black"/>
              </a:rPr>
              <a:t>при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40" dirty="0">
                <a:latin typeface="Arial Black"/>
                <a:cs typeface="Arial Black"/>
              </a:rPr>
              <a:t>этом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утверждается,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что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50" dirty="0">
                <a:latin typeface="Arial Black"/>
                <a:cs typeface="Arial Black"/>
              </a:rPr>
              <a:t>большая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55" dirty="0">
                <a:latin typeface="Arial Black"/>
                <a:cs typeface="Arial Black"/>
              </a:rPr>
              <a:t>часть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этого </a:t>
            </a:r>
            <a:r>
              <a:rPr sz="1850" spc="-135" dirty="0">
                <a:latin typeface="Arial Black"/>
                <a:cs typeface="Arial Black"/>
              </a:rPr>
              <a:t>ПО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–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35" dirty="0">
                <a:latin typeface="Arial Black"/>
                <a:cs typeface="Arial Black"/>
              </a:rPr>
              <a:t>пиратские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копии,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75" dirty="0">
                <a:latin typeface="Arial Black"/>
                <a:cs typeface="Arial Black"/>
              </a:rPr>
              <a:t>установленные</a:t>
            </a:r>
            <a:r>
              <a:rPr sz="1850" spc="-100" dirty="0">
                <a:latin typeface="Arial Black"/>
                <a:cs typeface="Arial Black"/>
              </a:rPr>
              <a:t> незаконно. </a:t>
            </a:r>
            <a:r>
              <a:rPr sz="1850" spc="-160" dirty="0">
                <a:latin typeface="Arial Black"/>
                <a:cs typeface="Arial Black"/>
              </a:rPr>
              <a:t>Если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25" dirty="0">
                <a:latin typeface="Arial Black"/>
                <a:cs typeface="Arial Black"/>
              </a:rPr>
              <a:t>принять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25" dirty="0">
                <a:latin typeface="Arial Black"/>
                <a:cs typeface="Arial Black"/>
              </a:rPr>
              <a:t>во </a:t>
            </a:r>
            <a:r>
              <a:rPr sz="1850" spc="-35" dirty="0">
                <a:latin typeface="Arial Black"/>
                <a:cs typeface="Arial Black"/>
              </a:rPr>
              <a:t>внимание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55" dirty="0">
                <a:latin typeface="Arial Black"/>
                <a:cs typeface="Arial Black"/>
              </a:rPr>
              <a:t>«семёрку»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и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45" dirty="0">
                <a:latin typeface="Arial Black"/>
                <a:cs typeface="Arial Black"/>
              </a:rPr>
              <a:t>«восьмёрку»,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50" dirty="0">
                <a:latin typeface="Arial Black"/>
                <a:cs typeface="Arial Black"/>
              </a:rPr>
              <a:t>то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60" dirty="0">
                <a:latin typeface="Arial Black"/>
                <a:cs typeface="Arial Black"/>
              </a:rPr>
              <a:t>цифра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вообще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будет </a:t>
            </a:r>
            <a:r>
              <a:rPr sz="1850" spc="-80" dirty="0">
                <a:latin typeface="Arial Black"/>
                <a:cs typeface="Arial Black"/>
              </a:rPr>
              <a:t>нереальной,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и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55" dirty="0">
                <a:latin typeface="Arial Black"/>
                <a:cs typeface="Arial Black"/>
              </a:rPr>
              <a:t>по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35" dirty="0">
                <a:latin typeface="Arial Black"/>
                <a:cs typeface="Arial Black"/>
              </a:rPr>
              <a:t>этому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70" dirty="0">
                <a:latin typeface="Arial Black"/>
                <a:cs typeface="Arial Black"/>
              </a:rPr>
              <a:t>показателю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65" dirty="0">
                <a:latin typeface="Arial Black"/>
                <a:cs typeface="Arial Black"/>
              </a:rPr>
              <a:t>Линукс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35" dirty="0">
                <a:latin typeface="Arial Black"/>
                <a:cs typeface="Arial Black"/>
              </a:rPr>
              <a:t>далеко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позади.</a:t>
            </a:r>
            <a:endParaRPr sz="1850">
              <a:latin typeface="Arial Black"/>
              <a:cs typeface="Arial Black"/>
            </a:endParaRPr>
          </a:p>
          <a:p>
            <a:pPr marL="12700" marR="5080" algn="ctr">
              <a:lnSpc>
                <a:spcPct val="114900"/>
              </a:lnSpc>
            </a:pPr>
            <a:r>
              <a:rPr sz="1850" spc="-95" dirty="0">
                <a:latin typeface="Arial Black"/>
                <a:cs typeface="Arial Black"/>
              </a:rPr>
              <a:t>Но</a:t>
            </a:r>
            <a:r>
              <a:rPr sz="1850" spc="-100" dirty="0">
                <a:latin typeface="Arial Black"/>
                <a:cs typeface="Arial Black"/>
              </a:rPr>
              <a:t> если</a:t>
            </a:r>
            <a:r>
              <a:rPr sz="1850" spc="-95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вы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хотите</a:t>
            </a:r>
            <a:r>
              <a:rPr sz="1850" spc="-95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иметь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70" dirty="0">
                <a:latin typeface="Arial Black"/>
                <a:cs typeface="Arial Black"/>
              </a:rPr>
              <a:t>лицензионно</a:t>
            </a:r>
            <a:r>
              <a:rPr sz="1850" spc="-95" dirty="0">
                <a:latin typeface="Arial Black"/>
                <a:cs typeface="Arial Black"/>
              </a:rPr>
              <a:t> </a:t>
            </a:r>
            <a:r>
              <a:rPr sz="1850" spc="-25" dirty="0">
                <a:latin typeface="Arial Black"/>
                <a:cs typeface="Arial Black"/>
              </a:rPr>
              <a:t>чистый</a:t>
            </a:r>
            <a:r>
              <a:rPr sz="1850" spc="-95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продукт,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50" dirty="0">
                <a:latin typeface="Arial Black"/>
                <a:cs typeface="Arial Black"/>
              </a:rPr>
              <a:t>то</a:t>
            </a:r>
            <a:r>
              <a:rPr sz="1850" spc="-95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здесь ситуация</a:t>
            </a:r>
            <a:r>
              <a:rPr sz="1850" spc="-120" dirty="0">
                <a:latin typeface="Arial Black"/>
                <a:cs typeface="Arial Black"/>
              </a:rPr>
              <a:t> </a:t>
            </a:r>
            <a:r>
              <a:rPr sz="1850" spc="-20" dirty="0">
                <a:latin typeface="Arial Black"/>
                <a:cs typeface="Arial Black"/>
              </a:rPr>
              <a:t>уже</a:t>
            </a:r>
            <a:r>
              <a:rPr sz="1850" spc="-114" dirty="0">
                <a:latin typeface="Arial Black"/>
                <a:cs typeface="Arial Black"/>
              </a:rPr>
              <a:t> </a:t>
            </a:r>
            <a:r>
              <a:rPr sz="1850" spc="-105" dirty="0">
                <a:latin typeface="Arial Black"/>
                <a:cs typeface="Arial Black"/>
              </a:rPr>
              <a:t>не</a:t>
            </a:r>
            <a:r>
              <a:rPr sz="1850" spc="-114" dirty="0">
                <a:latin typeface="Arial Black"/>
                <a:cs typeface="Arial Black"/>
              </a:rPr>
              <a:t> </a:t>
            </a:r>
            <a:r>
              <a:rPr sz="1850" spc="-65" dirty="0">
                <a:latin typeface="Arial Black"/>
                <a:cs typeface="Arial Black"/>
              </a:rPr>
              <a:t>столь</a:t>
            </a:r>
            <a:r>
              <a:rPr sz="1850" spc="-114" dirty="0">
                <a:latin typeface="Arial Black"/>
                <a:cs typeface="Arial Black"/>
              </a:rPr>
              <a:t> </a:t>
            </a:r>
            <a:r>
              <a:rPr sz="1850" spc="-70" dirty="0">
                <a:latin typeface="Arial Black"/>
                <a:cs typeface="Arial Black"/>
              </a:rPr>
              <a:t>показательна</a:t>
            </a:r>
            <a:r>
              <a:rPr sz="1850" spc="-120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–</a:t>
            </a:r>
            <a:r>
              <a:rPr sz="1850" spc="-114" dirty="0">
                <a:latin typeface="Arial Black"/>
                <a:cs typeface="Arial Black"/>
              </a:rPr>
              <a:t> </a:t>
            </a:r>
            <a:r>
              <a:rPr sz="1850" spc="-20" dirty="0">
                <a:latin typeface="Arial Black"/>
                <a:cs typeface="Arial Black"/>
              </a:rPr>
              <a:t>«десятка»</a:t>
            </a:r>
            <a:r>
              <a:rPr sz="1850" spc="-114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для</a:t>
            </a:r>
            <a:r>
              <a:rPr sz="1850" spc="-114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частников </a:t>
            </a:r>
            <a:r>
              <a:rPr sz="1850" dirty="0">
                <a:latin typeface="Arial Black"/>
                <a:cs typeface="Arial Black"/>
              </a:rPr>
              <a:t>стоит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80" dirty="0">
                <a:latin typeface="Arial Black"/>
                <a:cs typeface="Arial Black"/>
              </a:rPr>
              <a:t>более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170" dirty="0">
                <a:latin typeface="Arial Black"/>
                <a:cs typeface="Arial Black"/>
              </a:rPr>
              <a:t>S100,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и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55" dirty="0">
                <a:latin typeface="Arial Black"/>
                <a:cs typeface="Arial Black"/>
              </a:rPr>
              <a:t>это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для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75" dirty="0">
                <a:latin typeface="Arial Black"/>
                <a:cs typeface="Arial Black"/>
              </a:rPr>
              <a:t>основной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140" dirty="0">
                <a:latin typeface="Arial Black"/>
                <a:cs typeface="Arial Black"/>
              </a:rPr>
              <a:t>массы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55" dirty="0">
                <a:latin typeface="Arial Black"/>
                <a:cs typeface="Arial Black"/>
              </a:rPr>
              <a:t>пользователей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немалые </a:t>
            </a:r>
            <a:r>
              <a:rPr sz="1850" spc="-45" dirty="0">
                <a:latin typeface="Arial Black"/>
                <a:cs typeface="Arial Black"/>
              </a:rPr>
              <a:t>деньги.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170" dirty="0">
                <a:latin typeface="Arial Black"/>
                <a:cs typeface="Arial Black"/>
              </a:rPr>
              <a:t>То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20" dirty="0">
                <a:latin typeface="Arial Black"/>
                <a:cs typeface="Arial Black"/>
              </a:rPr>
              <a:t>же</a:t>
            </a:r>
            <a:r>
              <a:rPr sz="1850" spc="-105" dirty="0">
                <a:latin typeface="Arial Black"/>
                <a:cs typeface="Arial Black"/>
              </a:rPr>
              <a:t> самое </a:t>
            </a:r>
            <a:r>
              <a:rPr sz="1850" spc="-80" dirty="0">
                <a:latin typeface="Arial Black"/>
                <a:cs typeface="Arial Black"/>
              </a:rPr>
              <a:t>касается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и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25" dirty="0">
                <a:latin typeface="Arial Black"/>
                <a:cs typeface="Arial Black"/>
              </a:rPr>
              <a:t>другого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55" dirty="0">
                <a:latin typeface="Arial Black"/>
                <a:cs typeface="Arial Black"/>
              </a:rPr>
              <a:t>коммерческого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110" dirty="0">
                <a:latin typeface="Arial Black"/>
                <a:cs typeface="Arial Black"/>
              </a:rPr>
              <a:t>ПО,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25" dirty="0">
                <a:latin typeface="Arial Black"/>
                <a:cs typeface="Arial Black"/>
              </a:rPr>
              <a:t>от </a:t>
            </a:r>
            <a:r>
              <a:rPr sz="1850" spc="-130" dirty="0">
                <a:latin typeface="Arial Black"/>
                <a:cs typeface="Arial Black"/>
              </a:rPr>
              <a:t>офисных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пакетов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до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30" dirty="0">
                <a:latin typeface="Arial Black"/>
                <a:cs typeface="Arial Black"/>
              </a:rPr>
              <a:t>игр,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60" dirty="0">
                <a:latin typeface="Arial Black"/>
                <a:cs typeface="Arial Black"/>
              </a:rPr>
              <a:t>фильмов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и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50" dirty="0">
                <a:latin typeface="Arial Black"/>
                <a:cs typeface="Arial Black"/>
              </a:rPr>
              <a:t>иного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25" dirty="0">
                <a:latin typeface="Arial Black"/>
                <a:cs typeface="Arial Black"/>
              </a:rPr>
              <a:t>медийного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20" dirty="0">
                <a:latin typeface="Arial Black"/>
                <a:cs typeface="Arial Black"/>
              </a:rPr>
              <a:t>контента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–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25" dirty="0">
                <a:latin typeface="Arial Black"/>
                <a:cs typeface="Arial Black"/>
              </a:rPr>
              <a:t>он </a:t>
            </a:r>
            <a:r>
              <a:rPr sz="1850" spc="-10" dirty="0">
                <a:latin typeface="Arial Black"/>
                <a:cs typeface="Arial Black"/>
              </a:rPr>
              <a:t>платный.</a:t>
            </a:r>
            <a:endParaRPr sz="18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850">
              <a:latin typeface="Arial Black"/>
              <a:cs typeface="Arial Black"/>
            </a:endParaRPr>
          </a:p>
          <a:p>
            <a:pPr marL="149225" marR="200025" algn="ctr">
              <a:lnSpc>
                <a:spcPct val="114999"/>
              </a:lnSpc>
            </a:pPr>
            <a:r>
              <a:rPr sz="2500" spc="-135" dirty="0">
                <a:latin typeface="Arial Black"/>
                <a:cs typeface="Arial Black"/>
              </a:rPr>
              <a:t>Linux,</a:t>
            </a:r>
            <a:r>
              <a:rPr sz="2500" spc="-155" dirty="0">
                <a:latin typeface="Arial Black"/>
                <a:cs typeface="Arial Black"/>
              </a:rPr>
              <a:t> </a:t>
            </a:r>
            <a:r>
              <a:rPr sz="2500" spc="-170" dirty="0">
                <a:latin typeface="Arial Black"/>
                <a:cs typeface="Arial Black"/>
              </a:rPr>
              <a:t>безусловно,</a:t>
            </a:r>
            <a:r>
              <a:rPr sz="2500" spc="-150" dirty="0">
                <a:latin typeface="Arial Black"/>
                <a:cs typeface="Arial Black"/>
              </a:rPr>
              <a:t> </a:t>
            </a:r>
            <a:r>
              <a:rPr sz="2500" spc="-160" dirty="0">
                <a:latin typeface="Arial Black"/>
                <a:cs typeface="Arial Black"/>
              </a:rPr>
              <a:t>менее</a:t>
            </a:r>
            <a:r>
              <a:rPr sz="2500" spc="-155" dirty="0">
                <a:latin typeface="Arial Black"/>
                <a:cs typeface="Arial Black"/>
              </a:rPr>
              <a:t> </a:t>
            </a:r>
            <a:r>
              <a:rPr sz="2500" spc="-114" dirty="0">
                <a:latin typeface="Arial Black"/>
                <a:cs typeface="Arial Black"/>
              </a:rPr>
              <a:t>популярна,</a:t>
            </a:r>
            <a:r>
              <a:rPr sz="2500" spc="-150" dirty="0">
                <a:latin typeface="Arial Black"/>
                <a:cs typeface="Arial Black"/>
              </a:rPr>
              <a:t> </a:t>
            </a:r>
            <a:r>
              <a:rPr sz="2500" spc="-140" dirty="0">
                <a:latin typeface="Arial Black"/>
                <a:cs typeface="Arial Black"/>
              </a:rPr>
              <a:t>но</a:t>
            </a:r>
            <a:r>
              <a:rPr sz="2500" spc="-155" dirty="0">
                <a:latin typeface="Arial Black"/>
                <a:cs typeface="Arial Black"/>
              </a:rPr>
              <a:t> </a:t>
            </a:r>
            <a:r>
              <a:rPr sz="2500" spc="-10" dirty="0">
                <a:latin typeface="Arial Black"/>
                <a:cs typeface="Arial Black"/>
              </a:rPr>
              <a:t>ситуация </a:t>
            </a:r>
            <a:r>
              <a:rPr sz="2500" spc="-135" dirty="0">
                <a:latin typeface="Arial Black"/>
                <a:cs typeface="Arial Black"/>
              </a:rPr>
              <a:t>меняется,</a:t>
            </a:r>
            <a:r>
              <a:rPr sz="2500" spc="-165" dirty="0">
                <a:latin typeface="Arial Black"/>
                <a:cs typeface="Arial Black"/>
              </a:rPr>
              <a:t> </a:t>
            </a:r>
            <a:r>
              <a:rPr sz="2500" spc="-90" dirty="0">
                <a:latin typeface="Arial Black"/>
                <a:cs typeface="Arial Black"/>
              </a:rPr>
              <a:t>хотя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dirty="0">
                <a:latin typeface="Arial Black"/>
                <a:cs typeface="Arial Black"/>
              </a:rPr>
              <a:t>и</a:t>
            </a:r>
            <a:r>
              <a:rPr sz="2500" spc="-165" dirty="0">
                <a:latin typeface="Arial Black"/>
                <a:cs typeface="Arial Black"/>
              </a:rPr>
              <a:t> </a:t>
            </a:r>
            <a:r>
              <a:rPr sz="2500" spc="-135" dirty="0">
                <a:latin typeface="Arial Black"/>
                <a:cs typeface="Arial Black"/>
              </a:rPr>
              <a:t>медленно.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spc="-375" dirty="0">
                <a:latin typeface="Arial Black"/>
                <a:cs typeface="Arial Black"/>
              </a:rPr>
              <a:t>С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spc="-20" dirty="0">
                <a:latin typeface="Arial Black"/>
                <a:cs typeface="Arial Black"/>
              </a:rPr>
              <a:t>точки</a:t>
            </a:r>
            <a:r>
              <a:rPr sz="2500" spc="-165" dirty="0">
                <a:latin typeface="Arial Black"/>
                <a:cs typeface="Arial Black"/>
              </a:rPr>
              <a:t> </a:t>
            </a:r>
            <a:r>
              <a:rPr sz="2500" spc="-10" dirty="0">
                <a:latin typeface="Arial Black"/>
                <a:cs typeface="Arial Black"/>
              </a:rPr>
              <a:t>зрения </a:t>
            </a:r>
            <a:r>
              <a:rPr sz="2500" spc="-95" dirty="0">
                <a:latin typeface="Arial Black"/>
                <a:cs typeface="Arial Black"/>
              </a:rPr>
              <a:t>простоты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spc="-110" dirty="0">
                <a:latin typeface="Arial Black"/>
                <a:cs typeface="Arial Black"/>
              </a:rPr>
              <a:t>пользования</a:t>
            </a:r>
            <a:r>
              <a:rPr sz="2500" spc="-155" dirty="0">
                <a:latin typeface="Arial Black"/>
                <a:cs typeface="Arial Black"/>
              </a:rPr>
              <a:t> обе </a:t>
            </a:r>
            <a:r>
              <a:rPr sz="2500" spc="-245" dirty="0">
                <a:latin typeface="Arial Black"/>
                <a:cs typeface="Arial Black"/>
              </a:rPr>
              <a:t>ОС</a:t>
            </a:r>
            <a:r>
              <a:rPr sz="2500" spc="-155" dirty="0">
                <a:latin typeface="Arial Black"/>
                <a:cs typeface="Arial Black"/>
              </a:rPr>
              <a:t> </a:t>
            </a:r>
            <a:r>
              <a:rPr sz="2500" spc="-135" dirty="0">
                <a:latin typeface="Arial Black"/>
                <a:cs typeface="Arial Black"/>
              </a:rPr>
              <a:t>находятся</a:t>
            </a:r>
            <a:r>
              <a:rPr sz="2500" spc="-155" dirty="0">
                <a:latin typeface="Arial Black"/>
                <a:cs typeface="Arial Black"/>
              </a:rPr>
              <a:t> </a:t>
            </a:r>
            <a:r>
              <a:rPr sz="2500" spc="-165" dirty="0">
                <a:latin typeface="Arial Black"/>
                <a:cs typeface="Arial Black"/>
              </a:rPr>
              <a:t>на</a:t>
            </a:r>
            <a:r>
              <a:rPr sz="2500" spc="-155" dirty="0">
                <a:latin typeface="Arial Black"/>
                <a:cs typeface="Arial Black"/>
              </a:rPr>
              <a:t> </a:t>
            </a:r>
            <a:r>
              <a:rPr sz="2500" spc="-10" dirty="0">
                <a:latin typeface="Arial Black"/>
                <a:cs typeface="Arial Black"/>
              </a:rPr>
              <a:t>одном </a:t>
            </a:r>
            <a:r>
              <a:rPr sz="2500" spc="-110" dirty="0">
                <a:latin typeface="Arial Black"/>
                <a:cs typeface="Arial Black"/>
              </a:rPr>
              <a:t>уровне,</a:t>
            </a:r>
            <a:r>
              <a:rPr sz="2500" spc="-170" dirty="0">
                <a:latin typeface="Arial Black"/>
                <a:cs typeface="Arial Black"/>
              </a:rPr>
              <a:t> </a:t>
            </a:r>
            <a:r>
              <a:rPr sz="2500" spc="-140" dirty="0">
                <a:latin typeface="Arial Black"/>
                <a:cs typeface="Arial Black"/>
              </a:rPr>
              <a:t>но</a:t>
            </a:r>
            <a:r>
              <a:rPr sz="2500" spc="-165" dirty="0">
                <a:latin typeface="Arial Black"/>
                <a:cs typeface="Arial Black"/>
              </a:rPr>
              <a:t> </a:t>
            </a:r>
            <a:r>
              <a:rPr sz="2500" spc="-70" dirty="0">
                <a:latin typeface="Arial Black"/>
                <a:cs typeface="Arial Black"/>
              </a:rPr>
              <a:t>к</a:t>
            </a:r>
            <a:r>
              <a:rPr sz="2500" spc="-170" dirty="0">
                <a:latin typeface="Arial Black"/>
                <a:cs typeface="Arial Black"/>
              </a:rPr>
              <a:t> </a:t>
            </a:r>
            <a:r>
              <a:rPr sz="2500" spc="-145" dirty="0">
                <a:latin typeface="Arial Black"/>
                <a:cs typeface="Arial Black"/>
              </a:rPr>
              <a:t>Линукс</a:t>
            </a:r>
            <a:r>
              <a:rPr sz="2500" spc="-165" dirty="0">
                <a:latin typeface="Arial Black"/>
                <a:cs typeface="Arial Black"/>
              </a:rPr>
              <a:t> </a:t>
            </a:r>
            <a:r>
              <a:rPr sz="2500" spc="-135" dirty="0">
                <a:latin typeface="Arial Black"/>
                <a:cs typeface="Arial Black"/>
              </a:rPr>
              <a:t>нужно</a:t>
            </a:r>
            <a:r>
              <a:rPr sz="2500" spc="-170" dirty="0">
                <a:latin typeface="Arial Black"/>
                <a:cs typeface="Arial Black"/>
              </a:rPr>
              <a:t> </a:t>
            </a:r>
            <a:r>
              <a:rPr sz="2500" spc="-114" dirty="0">
                <a:latin typeface="Arial Black"/>
                <a:cs typeface="Arial Black"/>
              </a:rPr>
              <a:t>просто</a:t>
            </a:r>
            <a:r>
              <a:rPr sz="2500" spc="-165" dirty="0">
                <a:latin typeface="Arial Black"/>
                <a:cs typeface="Arial Black"/>
              </a:rPr>
              <a:t> </a:t>
            </a:r>
            <a:r>
              <a:rPr sz="2500" spc="-10" dirty="0">
                <a:latin typeface="Arial Black"/>
                <a:cs typeface="Arial Black"/>
              </a:rPr>
              <a:t>привыкнуть.</a:t>
            </a:r>
            <a:endParaRPr sz="2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471" y="144292"/>
            <a:ext cx="45167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Дистрибутивы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92" y="1132134"/>
            <a:ext cx="8705850" cy="5510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960" marR="53340" algn="ctr">
              <a:lnSpc>
                <a:spcPct val="117000"/>
              </a:lnSpc>
              <a:spcBef>
                <a:spcPts val="95"/>
              </a:spcBef>
            </a:pPr>
            <a:r>
              <a:rPr sz="2050" spc="-30" dirty="0">
                <a:latin typeface="Arial Black"/>
                <a:cs typeface="Arial Black"/>
              </a:rPr>
              <a:t>Длительное</a:t>
            </a:r>
            <a:r>
              <a:rPr sz="2050" spc="-125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время</a:t>
            </a:r>
            <a:r>
              <a:rPr sz="2050" spc="-125" dirty="0">
                <a:latin typeface="Arial Black"/>
                <a:cs typeface="Arial Black"/>
              </a:rPr>
              <a:t> </a:t>
            </a:r>
            <a:r>
              <a:rPr sz="2050" spc="-30" dirty="0">
                <a:latin typeface="Arial Black"/>
                <a:cs typeface="Arial Black"/>
              </a:rPr>
              <a:t>наличие</a:t>
            </a:r>
            <a:r>
              <a:rPr sz="2050" spc="-120" dirty="0">
                <a:latin typeface="Arial Black"/>
                <a:cs typeface="Arial Black"/>
              </a:rPr>
              <a:t> </a:t>
            </a:r>
            <a:r>
              <a:rPr sz="2050" spc="-25" dirty="0">
                <a:latin typeface="Arial Black"/>
                <a:cs typeface="Arial Black"/>
              </a:rPr>
              <a:t>большого</a:t>
            </a:r>
            <a:r>
              <a:rPr sz="2050" spc="-125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количества </a:t>
            </a:r>
            <a:r>
              <a:rPr sz="2050" spc="45" dirty="0">
                <a:latin typeface="Arial Black"/>
                <a:cs typeface="Arial Black"/>
              </a:rPr>
              <a:t>дистрибутивов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60" dirty="0">
                <a:latin typeface="Arial Black"/>
                <a:cs typeface="Arial Black"/>
              </a:rPr>
              <a:t>считалось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45" dirty="0">
                <a:latin typeface="Arial Black"/>
                <a:cs typeface="Arial Black"/>
              </a:rPr>
              <a:t>заметным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недостатком</a:t>
            </a:r>
            <a:r>
              <a:rPr sz="2050" spc="-120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Линукс, </a:t>
            </a:r>
            <a:r>
              <a:rPr sz="2050" spc="-75" dirty="0">
                <a:latin typeface="Arial Black"/>
                <a:cs typeface="Arial Black"/>
              </a:rPr>
              <a:t>но</a:t>
            </a:r>
            <a:r>
              <a:rPr sz="2050" spc="-120" dirty="0">
                <a:latin typeface="Arial Black"/>
                <a:cs typeface="Arial Black"/>
              </a:rPr>
              <a:t> </a:t>
            </a:r>
            <a:r>
              <a:rPr sz="2050" spc="125" dirty="0">
                <a:latin typeface="Arial Black"/>
                <a:cs typeface="Arial Black"/>
              </a:rPr>
              <a:t>в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30" dirty="0">
                <a:latin typeface="Arial Black"/>
                <a:cs typeface="Arial Black"/>
              </a:rPr>
              <a:t>настоящее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время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40" dirty="0">
                <a:latin typeface="Arial Black"/>
                <a:cs typeface="Arial Black"/>
              </a:rPr>
              <a:t>выделилось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60" dirty="0">
                <a:latin typeface="Arial Black"/>
                <a:cs typeface="Arial Black"/>
              </a:rPr>
              <a:t>несколько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30" dirty="0">
                <a:latin typeface="Arial Black"/>
                <a:cs typeface="Arial Black"/>
              </a:rPr>
              <a:t>версий</a:t>
            </a:r>
            <a:r>
              <a:rPr sz="2050" spc="-120" dirty="0">
                <a:latin typeface="Arial Black"/>
                <a:cs typeface="Arial Black"/>
              </a:rPr>
              <a:t> </a:t>
            </a:r>
            <a:r>
              <a:rPr sz="2050" spc="-25" dirty="0">
                <a:latin typeface="Arial Black"/>
                <a:cs typeface="Arial Black"/>
              </a:rPr>
              <a:t>ОС, </a:t>
            </a:r>
            <a:r>
              <a:rPr sz="2050" spc="-30" dirty="0">
                <a:latin typeface="Arial Black"/>
                <a:cs typeface="Arial Black"/>
              </a:rPr>
              <a:t>с</a:t>
            </a:r>
            <a:r>
              <a:rPr sz="2050" spc="-30" dirty="0">
                <a:latin typeface="Arial Black"/>
                <a:cs typeface="Arial Black"/>
                <a:hlinkClick r:id="rId2"/>
              </a:rPr>
              <a:t>читающихся</a:t>
            </a:r>
            <a:r>
              <a:rPr sz="2050" spc="-120" dirty="0">
                <a:latin typeface="Arial Black"/>
                <a:cs typeface="Arial Black"/>
                <a:hlinkClick r:id="rId2"/>
              </a:rPr>
              <a:t> </a:t>
            </a:r>
            <a:r>
              <a:rPr sz="2050" spc="-40" dirty="0">
                <a:latin typeface="Arial Black"/>
                <a:cs typeface="Arial Black"/>
                <a:hlinkClick r:id="rId2"/>
              </a:rPr>
              <a:t>эталонами</a:t>
            </a:r>
            <a:r>
              <a:rPr sz="2050" spc="-120" dirty="0">
                <a:latin typeface="Arial Black"/>
                <a:cs typeface="Arial Black"/>
                <a:hlinkClick r:id="rId2"/>
              </a:rPr>
              <a:t> </a:t>
            </a:r>
            <a:r>
              <a:rPr sz="2050" spc="125" dirty="0">
                <a:latin typeface="Arial Black"/>
                <a:cs typeface="Arial Black"/>
                <a:hlinkClick r:id="rId2"/>
              </a:rPr>
              <a:t>в</a:t>
            </a:r>
            <a:r>
              <a:rPr sz="2050" spc="-120" dirty="0">
                <a:latin typeface="Arial Black"/>
                <a:cs typeface="Arial Black"/>
                <a:hlinkClick r:id="rId2"/>
              </a:rPr>
              <a:t> </a:t>
            </a:r>
            <a:r>
              <a:rPr sz="2050" spc="-65" dirty="0">
                <a:latin typeface="Arial Black"/>
                <a:cs typeface="Arial Black"/>
                <a:hlinkClick r:id="rId2"/>
              </a:rPr>
              <a:t>массовом</a:t>
            </a:r>
            <a:r>
              <a:rPr sz="2050" spc="-125" dirty="0">
                <a:latin typeface="Arial Black"/>
                <a:cs typeface="Arial Black"/>
                <a:hlinkClick r:id="rId2"/>
              </a:rPr>
              <a:t> </a:t>
            </a:r>
            <a:r>
              <a:rPr sz="2050" spc="-50" dirty="0">
                <a:latin typeface="Arial Black"/>
                <a:cs typeface="Arial Black"/>
                <a:hlinkClick r:id="rId2"/>
              </a:rPr>
              <a:t>сегменте</a:t>
            </a:r>
            <a:r>
              <a:rPr sz="2050" spc="-120" dirty="0">
                <a:latin typeface="Arial Black"/>
                <a:cs typeface="Arial Black"/>
                <a:hlinkClick r:id="rId2"/>
              </a:rPr>
              <a:t> </a:t>
            </a:r>
            <a:r>
              <a:rPr sz="2050" dirty="0">
                <a:latin typeface="Arial Black"/>
                <a:cs typeface="Arial Black"/>
                <a:hlinkClick r:id="rId2"/>
              </a:rPr>
              <a:t>–</a:t>
            </a:r>
            <a:r>
              <a:rPr sz="2050" spc="-120" dirty="0">
                <a:latin typeface="Arial Black"/>
                <a:cs typeface="Arial Black"/>
                <a:hlinkClick r:id="rId2"/>
              </a:rPr>
              <a:t> </a:t>
            </a:r>
            <a:r>
              <a:rPr sz="2050" spc="60" dirty="0">
                <a:latin typeface="Arial Black"/>
                <a:cs typeface="Arial Black"/>
                <a:hlinkClick r:id="rId2"/>
              </a:rPr>
              <a:t>та</a:t>
            </a:r>
            <a:r>
              <a:rPr sz="2050" spc="-120" dirty="0">
                <a:latin typeface="Arial Black"/>
                <a:cs typeface="Arial Black"/>
                <a:hlinkClick r:id="rId2"/>
              </a:rPr>
              <a:t> </a:t>
            </a:r>
            <a:r>
              <a:rPr sz="2050" spc="-25" dirty="0">
                <a:latin typeface="Arial Black"/>
                <a:cs typeface="Arial Black"/>
                <a:hlinkClick r:id="rId2"/>
              </a:rPr>
              <a:t>же Ubuntu,</a:t>
            </a:r>
            <a:r>
              <a:rPr sz="2050" spc="-110" dirty="0">
                <a:latin typeface="Arial Black"/>
                <a:cs typeface="Arial Black"/>
                <a:hlinkClick r:id="rId2"/>
              </a:rPr>
              <a:t> </a:t>
            </a:r>
            <a:r>
              <a:rPr sz="2050" dirty="0">
                <a:latin typeface="Arial Black"/>
                <a:cs typeface="Arial Black"/>
                <a:hlinkClick r:id="rId2"/>
              </a:rPr>
              <a:t>или</a:t>
            </a:r>
            <a:r>
              <a:rPr sz="2050" spc="-110" dirty="0">
                <a:latin typeface="Arial Black"/>
                <a:cs typeface="Arial Black"/>
                <a:hlinkClick r:id="rId2"/>
              </a:rPr>
              <a:t> </a:t>
            </a:r>
            <a:r>
              <a:rPr sz="2050" spc="-20" dirty="0">
                <a:latin typeface="Arial Black"/>
                <a:cs typeface="Arial Black"/>
                <a:hlinkClick r:id="rId2"/>
              </a:rPr>
              <a:t>Mandriva,</a:t>
            </a:r>
            <a:r>
              <a:rPr sz="2050" spc="-110" dirty="0">
                <a:latin typeface="Arial Black"/>
                <a:cs typeface="Arial Black"/>
                <a:hlinkClick r:id="rId2"/>
              </a:rPr>
              <a:t> </a:t>
            </a:r>
            <a:r>
              <a:rPr sz="2050" dirty="0">
                <a:latin typeface="Arial Black"/>
                <a:cs typeface="Arial Black"/>
                <a:hlinkClick r:id="rId2"/>
              </a:rPr>
              <a:t>или</a:t>
            </a:r>
            <a:r>
              <a:rPr sz="2050" spc="-105" dirty="0">
                <a:latin typeface="Arial Black"/>
                <a:cs typeface="Arial Black"/>
                <a:hlinkClick r:id="rId2"/>
              </a:rPr>
              <a:t> </a:t>
            </a:r>
            <a:r>
              <a:rPr sz="2050" dirty="0">
                <a:latin typeface="Arial Black"/>
                <a:cs typeface="Arial Black"/>
                <a:hlinkClick r:id="rId2"/>
              </a:rPr>
              <a:t>Mint.</a:t>
            </a:r>
            <a:r>
              <a:rPr sz="2050" spc="-110" dirty="0">
                <a:latin typeface="Arial Black"/>
                <a:cs typeface="Arial Black"/>
                <a:hlinkClick r:id="rId2"/>
              </a:rPr>
              <a:t> </a:t>
            </a:r>
            <a:r>
              <a:rPr sz="2050" dirty="0">
                <a:latin typeface="Arial Black"/>
                <a:cs typeface="Arial Black"/>
                <a:hlinkClick r:id="rId2"/>
              </a:rPr>
              <a:t>Каждый</a:t>
            </a:r>
            <a:r>
              <a:rPr sz="2050" spc="-110" dirty="0">
                <a:latin typeface="Arial Black"/>
                <a:cs typeface="Arial Black"/>
                <a:hlinkClick r:id="rId2"/>
              </a:rPr>
              <a:t> </a:t>
            </a:r>
            <a:r>
              <a:rPr sz="2050" spc="-10" dirty="0">
                <a:latin typeface="Arial Black"/>
                <a:cs typeface="Arial Black"/>
                <a:hlinkClick r:id="rId2"/>
              </a:rPr>
              <a:t>скачанный</a:t>
            </a:r>
            <a:r>
              <a:rPr sz="2050" spc="-10" dirty="0">
                <a:latin typeface="Arial Black"/>
                <a:cs typeface="Arial Black"/>
              </a:rPr>
              <a:t> </a:t>
            </a:r>
            <a:r>
              <a:rPr sz="2050" spc="45" dirty="0">
                <a:latin typeface="Arial Black"/>
                <a:cs typeface="Arial Black"/>
                <a:hlinkClick r:id="rId3"/>
              </a:rPr>
              <a:t>дистрибутив</a:t>
            </a:r>
            <a:r>
              <a:rPr sz="2050" spc="-145" dirty="0">
                <a:latin typeface="Arial Black"/>
                <a:cs typeface="Arial Black"/>
                <a:hlinkClick r:id="rId3"/>
              </a:rPr>
              <a:t> </a:t>
            </a:r>
            <a:r>
              <a:rPr sz="2050" spc="-10" dirty="0">
                <a:latin typeface="Arial Black"/>
                <a:cs typeface="Arial Black"/>
                <a:hlinkClick r:id="rId3"/>
              </a:rPr>
              <a:t>можно</a:t>
            </a:r>
            <a:r>
              <a:rPr sz="2050" spc="-145" dirty="0">
                <a:latin typeface="Arial Black"/>
                <a:cs typeface="Arial Black"/>
                <a:hlinkClick r:id="rId3"/>
              </a:rPr>
              <a:t> </a:t>
            </a:r>
            <a:r>
              <a:rPr sz="2050" dirty="0">
                <a:latin typeface="Arial Black"/>
                <a:cs typeface="Arial Black"/>
                <a:hlinkClick r:id="rId3"/>
              </a:rPr>
              <a:t>устанавливать</a:t>
            </a:r>
            <a:r>
              <a:rPr sz="2050" spc="-150" dirty="0">
                <a:latin typeface="Arial Black"/>
                <a:cs typeface="Arial Black"/>
              </a:rPr>
              <a:t> </a:t>
            </a:r>
            <a:r>
              <a:rPr sz="2050" spc="-95" dirty="0">
                <a:latin typeface="Arial Black"/>
                <a:cs typeface="Arial Black"/>
              </a:rPr>
              <a:t>на</a:t>
            </a:r>
            <a:r>
              <a:rPr sz="2050" spc="-145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неограниченное </a:t>
            </a:r>
            <a:r>
              <a:rPr sz="2050" dirty="0">
                <a:latin typeface="Arial Black"/>
                <a:cs typeface="Arial Black"/>
              </a:rPr>
              <a:t>количество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устройств,</a:t>
            </a:r>
            <a:r>
              <a:rPr sz="2050" spc="-11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каждая</a:t>
            </a:r>
            <a:r>
              <a:rPr sz="2050" spc="-110" dirty="0">
                <a:latin typeface="Arial Black"/>
                <a:cs typeface="Arial Black"/>
              </a:rPr>
              <a:t> </a:t>
            </a:r>
            <a:r>
              <a:rPr sz="2050" spc="55" dirty="0">
                <a:latin typeface="Arial Black"/>
                <a:cs typeface="Arial Black"/>
              </a:rPr>
              <a:t>утилита</a:t>
            </a:r>
            <a:r>
              <a:rPr sz="2050" spc="-110" dirty="0">
                <a:latin typeface="Arial Black"/>
                <a:cs typeface="Arial Black"/>
              </a:rPr>
              <a:t> </a:t>
            </a:r>
            <a:r>
              <a:rPr sz="2050" spc="-105" dirty="0">
                <a:latin typeface="Arial Black"/>
                <a:cs typeface="Arial Black"/>
              </a:rPr>
              <a:t>из</a:t>
            </a:r>
            <a:r>
              <a:rPr sz="2050" spc="-110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огромного </a:t>
            </a:r>
            <a:r>
              <a:rPr sz="2050" spc="-30" dirty="0">
                <a:latin typeface="Arial Black"/>
                <a:cs typeface="Arial Black"/>
              </a:rPr>
              <a:t>репозитария</a:t>
            </a:r>
            <a:r>
              <a:rPr sz="2050" spc="-11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представляет</a:t>
            </a:r>
            <a:r>
              <a:rPr sz="2050" spc="-110" dirty="0">
                <a:latin typeface="Arial Black"/>
                <a:cs typeface="Arial Black"/>
              </a:rPr>
              <a:t> </a:t>
            </a:r>
            <a:r>
              <a:rPr sz="2050" spc="-65" dirty="0">
                <a:latin typeface="Arial Black"/>
                <a:cs typeface="Arial Black"/>
              </a:rPr>
              <a:t>собой</a:t>
            </a:r>
            <a:r>
              <a:rPr sz="2050" spc="-105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проверенный </a:t>
            </a:r>
            <a:r>
              <a:rPr sz="2050" spc="-45" dirty="0">
                <a:latin typeface="Arial Black"/>
                <a:cs typeface="Arial Black"/>
              </a:rPr>
              <a:t>лицензионный</a:t>
            </a:r>
            <a:r>
              <a:rPr sz="2050" spc="-9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продукт.</a:t>
            </a:r>
            <a:r>
              <a:rPr sz="2050" spc="-85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И</a:t>
            </a:r>
            <a:r>
              <a:rPr sz="2050" spc="-95" dirty="0">
                <a:latin typeface="Arial Black"/>
                <a:cs typeface="Arial Black"/>
              </a:rPr>
              <a:t> </a:t>
            </a:r>
            <a:r>
              <a:rPr sz="2050" spc="-80" dirty="0">
                <a:latin typeface="Arial Black"/>
                <a:cs typeface="Arial Black"/>
              </a:rPr>
              <a:t>всё</a:t>
            </a:r>
            <a:r>
              <a:rPr sz="2050" spc="-85" dirty="0">
                <a:latin typeface="Arial Black"/>
                <a:cs typeface="Arial Black"/>
              </a:rPr>
              <a:t> </a:t>
            </a:r>
            <a:r>
              <a:rPr sz="2050" spc="-30" dirty="0">
                <a:latin typeface="Arial Black"/>
                <a:cs typeface="Arial Black"/>
              </a:rPr>
              <a:t>это</a:t>
            </a:r>
            <a:r>
              <a:rPr sz="2050" spc="-9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–</a:t>
            </a:r>
            <a:r>
              <a:rPr sz="2050" spc="-85" dirty="0">
                <a:latin typeface="Arial Black"/>
                <a:cs typeface="Arial Black"/>
              </a:rPr>
              <a:t> </a:t>
            </a:r>
            <a:r>
              <a:rPr sz="2050" spc="-55" dirty="0">
                <a:latin typeface="Arial Black"/>
                <a:cs typeface="Arial Black"/>
              </a:rPr>
              <a:t>совершенно</a:t>
            </a:r>
            <a:r>
              <a:rPr sz="2050" spc="-85" dirty="0">
                <a:latin typeface="Arial Black"/>
                <a:cs typeface="Arial Black"/>
              </a:rPr>
              <a:t> </a:t>
            </a:r>
            <a:r>
              <a:rPr sz="2050" spc="-25" dirty="0">
                <a:latin typeface="Arial Black"/>
                <a:cs typeface="Arial Black"/>
              </a:rPr>
              <a:t>бесплатно.</a:t>
            </a:r>
            <a:endParaRPr sz="2050">
              <a:latin typeface="Arial Black"/>
              <a:cs typeface="Arial Black"/>
            </a:endParaRPr>
          </a:p>
          <a:p>
            <a:pPr marL="274320" marR="266700" algn="ctr">
              <a:lnSpc>
                <a:spcPct val="117000"/>
              </a:lnSpc>
            </a:pPr>
            <a:r>
              <a:rPr sz="2050" dirty="0">
                <a:latin typeface="Arial Black"/>
                <a:cs typeface="Arial Black"/>
              </a:rPr>
              <a:t>Напротив,</a:t>
            </a:r>
            <a:r>
              <a:rPr sz="2050" spc="-11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продукты</a:t>
            </a:r>
            <a:r>
              <a:rPr sz="2050" spc="-105" dirty="0">
                <a:latin typeface="Arial Black"/>
                <a:cs typeface="Arial Black"/>
              </a:rPr>
              <a:t> </a:t>
            </a:r>
            <a:r>
              <a:rPr sz="2050" spc="80" dirty="0">
                <a:latin typeface="Arial Black"/>
                <a:cs typeface="Arial Black"/>
              </a:rPr>
              <a:t>от</a:t>
            </a:r>
            <a:r>
              <a:rPr sz="2050" spc="-100" dirty="0">
                <a:latin typeface="Arial Black"/>
                <a:cs typeface="Arial Black"/>
              </a:rPr>
              <a:t> </a:t>
            </a:r>
            <a:r>
              <a:rPr sz="2050" spc="-40" dirty="0">
                <a:latin typeface="Arial Black"/>
                <a:cs typeface="Arial Black"/>
              </a:rPr>
              <a:t>Microsoft</a:t>
            </a:r>
            <a:r>
              <a:rPr sz="2050" spc="-95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–</a:t>
            </a:r>
            <a:r>
              <a:rPr sz="2050" spc="-10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чисто</a:t>
            </a:r>
            <a:r>
              <a:rPr sz="2050" spc="-95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коммерческие, </a:t>
            </a:r>
            <a:r>
              <a:rPr sz="2050" spc="-30" dirty="0">
                <a:latin typeface="Arial Black"/>
                <a:cs typeface="Arial Black"/>
              </a:rPr>
              <a:t>большая</a:t>
            </a:r>
            <a:r>
              <a:rPr sz="2050" spc="-130" dirty="0">
                <a:latin typeface="Arial Black"/>
                <a:cs typeface="Arial Black"/>
              </a:rPr>
              <a:t> </a:t>
            </a:r>
            <a:r>
              <a:rPr sz="2050" spc="-40" dirty="0">
                <a:latin typeface="Arial Black"/>
                <a:cs typeface="Arial Black"/>
              </a:rPr>
              <a:t>часть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95" dirty="0">
                <a:latin typeface="Arial Black"/>
                <a:cs typeface="Arial Black"/>
              </a:rPr>
              <a:t>софта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для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45" dirty="0">
                <a:latin typeface="Arial Black"/>
                <a:cs typeface="Arial Black"/>
              </a:rPr>
              <a:t>них</a:t>
            </a:r>
            <a:r>
              <a:rPr sz="2050" spc="-12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–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30" dirty="0">
                <a:latin typeface="Arial Black"/>
                <a:cs typeface="Arial Black"/>
              </a:rPr>
              <a:t>платные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или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условно </a:t>
            </a:r>
            <a:r>
              <a:rPr sz="2050" spc="-60" dirty="0">
                <a:latin typeface="Arial Black"/>
                <a:cs typeface="Arial Black"/>
              </a:rPr>
              <a:t>бесплатные</a:t>
            </a:r>
            <a:r>
              <a:rPr sz="2050" spc="-95" dirty="0">
                <a:latin typeface="Arial Black"/>
                <a:cs typeface="Arial Black"/>
              </a:rPr>
              <a:t> </a:t>
            </a:r>
            <a:r>
              <a:rPr sz="2050" spc="-160" dirty="0">
                <a:latin typeface="Arial Black"/>
                <a:cs typeface="Arial Black"/>
              </a:rPr>
              <a:t>(с</a:t>
            </a:r>
            <a:r>
              <a:rPr sz="2050" spc="-95" dirty="0">
                <a:latin typeface="Arial Black"/>
                <a:cs typeface="Arial Black"/>
              </a:rPr>
              <a:t> </a:t>
            </a:r>
            <a:r>
              <a:rPr sz="2050" spc="-85" dirty="0">
                <a:latin typeface="Arial Black"/>
                <a:cs typeface="Arial Black"/>
              </a:rPr>
              <a:t>урезанным</a:t>
            </a:r>
            <a:r>
              <a:rPr sz="2050" spc="-100" dirty="0">
                <a:latin typeface="Arial Black"/>
                <a:cs typeface="Arial Black"/>
              </a:rPr>
              <a:t> </a:t>
            </a:r>
            <a:r>
              <a:rPr sz="2050" spc="-40" dirty="0">
                <a:latin typeface="Arial Black"/>
                <a:cs typeface="Arial Black"/>
              </a:rPr>
              <a:t>функционалом)</a:t>
            </a:r>
            <a:r>
              <a:rPr sz="2050" spc="-95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программы.</a:t>
            </a:r>
            <a:endParaRPr sz="2050">
              <a:latin typeface="Arial Black"/>
              <a:cs typeface="Arial Black"/>
            </a:endParaRPr>
          </a:p>
          <a:p>
            <a:pPr marL="12065" marR="5080" algn="ctr">
              <a:lnSpc>
                <a:spcPct val="117000"/>
              </a:lnSpc>
            </a:pPr>
            <a:r>
              <a:rPr sz="2050" dirty="0">
                <a:latin typeface="Arial Black"/>
                <a:cs typeface="Arial Black"/>
              </a:rPr>
              <a:t>Каждый</a:t>
            </a:r>
            <a:r>
              <a:rPr sz="2050" spc="-95" dirty="0">
                <a:latin typeface="Arial Black"/>
                <a:cs typeface="Arial Black"/>
              </a:rPr>
              <a:t> </a:t>
            </a:r>
            <a:r>
              <a:rPr sz="2050" spc="-30" dirty="0">
                <a:latin typeface="Arial Black"/>
                <a:cs typeface="Arial Black"/>
              </a:rPr>
              <a:t>приобретённый</a:t>
            </a:r>
            <a:r>
              <a:rPr sz="2050" spc="-90" dirty="0">
                <a:latin typeface="Arial Black"/>
                <a:cs typeface="Arial Black"/>
              </a:rPr>
              <a:t> </a:t>
            </a:r>
            <a:r>
              <a:rPr sz="2050" spc="45" dirty="0">
                <a:latin typeface="Arial Black"/>
                <a:cs typeface="Arial Black"/>
              </a:rPr>
              <a:t>дистрибутив</a:t>
            </a:r>
            <a:r>
              <a:rPr sz="2050" spc="-95" dirty="0">
                <a:latin typeface="Arial Black"/>
                <a:cs typeface="Arial Black"/>
              </a:rPr>
              <a:t> </a:t>
            </a:r>
            <a:r>
              <a:rPr sz="2050" spc="-35" dirty="0">
                <a:latin typeface="Arial Black"/>
                <a:cs typeface="Arial Black"/>
              </a:rPr>
              <a:t>Windows</a:t>
            </a:r>
            <a:r>
              <a:rPr sz="2050" spc="-90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можно </a:t>
            </a:r>
            <a:r>
              <a:rPr sz="2050" dirty="0">
                <a:latin typeface="Arial Black"/>
                <a:cs typeface="Arial Black"/>
              </a:rPr>
              <a:t>устанавливать</a:t>
            </a:r>
            <a:r>
              <a:rPr sz="2050" spc="-14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только</a:t>
            </a:r>
            <a:r>
              <a:rPr sz="2050" spc="-135" dirty="0">
                <a:latin typeface="Arial Black"/>
                <a:cs typeface="Arial Black"/>
              </a:rPr>
              <a:t> </a:t>
            </a:r>
            <a:r>
              <a:rPr sz="2050" spc="-95" dirty="0">
                <a:latin typeface="Arial Black"/>
                <a:cs typeface="Arial Black"/>
              </a:rPr>
              <a:t>на</a:t>
            </a:r>
            <a:r>
              <a:rPr sz="2050" spc="-135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одно</a:t>
            </a:r>
            <a:r>
              <a:rPr sz="2050" spc="-140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устройство,</a:t>
            </a:r>
            <a:r>
              <a:rPr sz="2050" spc="-135" dirty="0">
                <a:latin typeface="Arial Black"/>
                <a:cs typeface="Arial Black"/>
              </a:rPr>
              <a:t> </a:t>
            </a:r>
            <a:r>
              <a:rPr sz="2050" spc="60" dirty="0">
                <a:latin typeface="Arial Black"/>
                <a:cs typeface="Arial Black"/>
              </a:rPr>
              <a:t>так</a:t>
            </a:r>
            <a:r>
              <a:rPr sz="2050" spc="-135" dirty="0">
                <a:latin typeface="Arial Black"/>
                <a:cs typeface="Arial Black"/>
              </a:rPr>
              <a:t> </a:t>
            </a:r>
            <a:r>
              <a:rPr sz="2050" spc="60" dirty="0">
                <a:latin typeface="Arial Black"/>
                <a:cs typeface="Arial Black"/>
              </a:rPr>
              <a:t>что</a:t>
            </a:r>
            <a:r>
              <a:rPr sz="2050" spc="-135" dirty="0">
                <a:latin typeface="Arial Black"/>
                <a:cs typeface="Arial Black"/>
              </a:rPr>
              <a:t> </a:t>
            </a:r>
            <a:r>
              <a:rPr sz="2050" spc="-20" dirty="0">
                <a:latin typeface="Arial Black"/>
                <a:cs typeface="Arial Black"/>
              </a:rPr>
              <a:t>по</a:t>
            </a:r>
            <a:r>
              <a:rPr sz="2050" spc="-140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этому </a:t>
            </a:r>
            <a:r>
              <a:rPr sz="2050" spc="-55" dirty="0">
                <a:latin typeface="Arial Black"/>
                <a:cs typeface="Arial Black"/>
              </a:rPr>
              <a:t>показателю</a:t>
            </a:r>
            <a:r>
              <a:rPr sz="2050" spc="-130" dirty="0">
                <a:latin typeface="Arial Black"/>
                <a:cs typeface="Arial Black"/>
              </a:rPr>
              <a:t> </a:t>
            </a:r>
            <a:r>
              <a:rPr sz="2050" spc="-50" dirty="0">
                <a:latin typeface="Arial Black"/>
                <a:cs typeface="Arial Black"/>
              </a:rPr>
              <a:t>Линукс</a:t>
            </a:r>
            <a:r>
              <a:rPr sz="2050" spc="-120" dirty="0">
                <a:latin typeface="Arial Black"/>
                <a:cs typeface="Arial Black"/>
              </a:rPr>
              <a:t> </a:t>
            </a:r>
            <a:r>
              <a:rPr sz="2050" spc="45" dirty="0">
                <a:latin typeface="Arial Black"/>
                <a:cs typeface="Arial Black"/>
              </a:rPr>
              <a:t>выглядит</a:t>
            </a:r>
            <a:r>
              <a:rPr sz="2050" spc="-125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явно</a:t>
            </a:r>
            <a:r>
              <a:rPr sz="2050" spc="-120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предпочтительнее.</a:t>
            </a:r>
            <a:endParaRPr sz="20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142" y="4036425"/>
            <a:ext cx="5876924" cy="33146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9417" y="3905873"/>
            <a:ext cx="1480761" cy="162869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998" rIns="0" bIns="0" rtlCol="0">
            <a:spAutoFit/>
          </a:bodyPr>
          <a:lstStyle/>
          <a:p>
            <a:pPr marL="215392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Настройки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450" y="1295470"/>
            <a:ext cx="8716010" cy="2681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599"/>
              </a:lnSpc>
              <a:spcBef>
                <a:spcPts val="100"/>
              </a:spcBef>
            </a:pPr>
            <a:r>
              <a:rPr sz="1900" spc="-114" dirty="0">
                <a:latin typeface="Arial Black"/>
                <a:cs typeface="Arial Black"/>
              </a:rPr>
              <a:t>Чем</a:t>
            </a:r>
            <a:r>
              <a:rPr sz="1900" spc="-120" dirty="0">
                <a:latin typeface="Arial Black"/>
                <a:cs typeface="Arial Black"/>
              </a:rPr>
              <a:t> </a:t>
            </a:r>
            <a:r>
              <a:rPr sz="1900" spc="-100" dirty="0">
                <a:latin typeface="Arial Black"/>
                <a:cs typeface="Arial Black"/>
              </a:rPr>
              <a:t>старше</a:t>
            </a:r>
            <a:r>
              <a:rPr sz="1900" spc="-120" dirty="0">
                <a:latin typeface="Arial Black"/>
                <a:cs typeface="Arial Black"/>
              </a:rPr>
              <a:t> </a:t>
            </a:r>
            <a:r>
              <a:rPr sz="1900" spc="-100" dirty="0">
                <a:latin typeface="Arial Black"/>
                <a:cs typeface="Arial Black"/>
              </a:rPr>
              <a:t>версия</a:t>
            </a:r>
            <a:r>
              <a:rPr sz="1900" spc="-114" dirty="0">
                <a:latin typeface="Arial Black"/>
                <a:cs typeface="Arial Black"/>
              </a:rPr>
              <a:t> </a:t>
            </a:r>
            <a:r>
              <a:rPr sz="1900" spc="-105" dirty="0">
                <a:latin typeface="Arial Black"/>
                <a:cs typeface="Arial Black"/>
              </a:rPr>
              <a:t>Виндовс,</a:t>
            </a:r>
            <a:r>
              <a:rPr sz="1900" spc="-120" dirty="0">
                <a:latin typeface="Arial Black"/>
                <a:cs typeface="Arial Black"/>
              </a:rPr>
              <a:t> </a:t>
            </a:r>
            <a:r>
              <a:rPr sz="1900" spc="-35" dirty="0">
                <a:latin typeface="Arial Black"/>
                <a:cs typeface="Arial Black"/>
              </a:rPr>
              <a:t>тем</a:t>
            </a:r>
            <a:r>
              <a:rPr sz="1900" spc="-120" dirty="0">
                <a:latin typeface="Arial Black"/>
                <a:cs typeface="Arial Black"/>
              </a:rPr>
              <a:t> </a:t>
            </a:r>
            <a:r>
              <a:rPr sz="1900" spc="-110" dirty="0">
                <a:latin typeface="Arial Black"/>
                <a:cs typeface="Arial Black"/>
              </a:rPr>
              <a:t>тяжелее</a:t>
            </a:r>
            <a:r>
              <a:rPr sz="1900" spc="-114" dirty="0">
                <a:latin typeface="Arial Black"/>
                <a:cs typeface="Arial Black"/>
              </a:rPr>
              <a:t> </a:t>
            </a:r>
            <a:r>
              <a:rPr sz="1900" spc="-35" dirty="0">
                <a:latin typeface="Arial Black"/>
                <a:cs typeface="Arial Black"/>
              </a:rPr>
              <a:t>найти</a:t>
            </a:r>
            <a:r>
              <a:rPr sz="1900" spc="-120" dirty="0">
                <a:latin typeface="Arial Black"/>
                <a:cs typeface="Arial Black"/>
              </a:rPr>
              <a:t> </a:t>
            </a:r>
            <a:r>
              <a:rPr sz="1900" spc="-10" dirty="0">
                <a:latin typeface="Arial Black"/>
                <a:cs typeface="Arial Black"/>
              </a:rPr>
              <a:t>необходимые </a:t>
            </a:r>
            <a:r>
              <a:rPr sz="1900" spc="-85" dirty="0">
                <a:latin typeface="Arial Black"/>
                <a:cs typeface="Arial Black"/>
              </a:rPr>
              <a:t>настройки</a:t>
            </a:r>
            <a:r>
              <a:rPr sz="1900" spc="-110" dirty="0">
                <a:latin typeface="Arial Black"/>
                <a:cs typeface="Arial Black"/>
              </a:rPr>
              <a:t> </a:t>
            </a:r>
            <a:r>
              <a:rPr sz="1900" dirty="0">
                <a:latin typeface="Arial Black"/>
                <a:cs typeface="Arial Black"/>
              </a:rPr>
              <a:t>–</a:t>
            </a:r>
            <a:r>
              <a:rPr sz="1900" spc="-105" dirty="0">
                <a:latin typeface="Arial Black"/>
                <a:cs typeface="Arial Black"/>
              </a:rPr>
              <a:t> </a:t>
            </a:r>
            <a:r>
              <a:rPr sz="1900" spc="-125" dirty="0">
                <a:latin typeface="Arial Black"/>
                <a:cs typeface="Arial Black"/>
              </a:rPr>
              <a:t>эта</a:t>
            </a:r>
            <a:r>
              <a:rPr sz="1900" spc="-110" dirty="0">
                <a:latin typeface="Arial Black"/>
                <a:cs typeface="Arial Black"/>
              </a:rPr>
              <a:t> аксиома</a:t>
            </a:r>
            <a:r>
              <a:rPr sz="1900" spc="-105" dirty="0">
                <a:latin typeface="Arial Black"/>
                <a:cs typeface="Arial Black"/>
              </a:rPr>
              <a:t> </a:t>
            </a:r>
            <a:r>
              <a:rPr sz="1900" spc="-100" dirty="0">
                <a:latin typeface="Arial Black"/>
                <a:cs typeface="Arial Black"/>
              </a:rPr>
              <a:t>хорошо</a:t>
            </a:r>
            <a:r>
              <a:rPr sz="1900" spc="-110" dirty="0">
                <a:latin typeface="Arial Black"/>
                <a:cs typeface="Arial Black"/>
              </a:rPr>
              <a:t> </a:t>
            </a:r>
            <a:r>
              <a:rPr sz="1900" spc="-120" dirty="0">
                <a:latin typeface="Arial Black"/>
                <a:cs typeface="Arial Black"/>
              </a:rPr>
              <a:t>знакома</a:t>
            </a:r>
            <a:r>
              <a:rPr sz="1900" spc="-105" dirty="0">
                <a:latin typeface="Arial Black"/>
                <a:cs typeface="Arial Black"/>
              </a:rPr>
              <a:t> </a:t>
            </a:r>
            <a:r>
              <a:rPr sz="1900" spc="-114" dirty="0">
                <a:latin typeface="Arial Black"/>
                <a:cs typeface="Arial Black"/>
              </a:rPr>
              <a:t>всем</a:t>
            </a:r>
            <a:r>
              <a:rPr sz="1900" spc="-110" dirty="0">
                <a:latin typeface="Arial Black"/>
                <a:cs typeface="Arial Black"/>
              </a:rPr>
              <a:t> </a:t>
            </a:r>
            <a:r>
              <a:rPr sz="1900" spc="-95" dirty="0">
                <a:latin typeface="Arial Black"/>
                <a:cs typeface="Arial Black"/>
              </a:rPr>
              <a:t>пользователям</a:t>
            </a:r>
            <a:r>
              <a:rPr sz="1900" spc="-105" dirty="0">
                <a:latin typeface="Arial Black"/>
                <a:cs typeface="Arial Black"/>
              </a:rPr>
              <a:t> </a:t>
            </a:r>
            <a:r>
              <a:rPr sz="1900" spc="-20" dirty="0">
                <a:latin typeface="Arial Black"/>
                <a:cs typeface="Arial Black"/>
              </a:rPr>
              <a:t>этой </a:t>
            </a:r>
            <a:r>
              <a:rPr sz="1900" spc="-165" dirty="0">
                <a:latin typeface="Arial Black"/>
                <a:cs typeface="Arial Black"/>
              </a:rPr>
              <a:t>ОС.</a:t>
            </a:r>
            <a:r>
              <a:rPr sz="1900" spc="-125" dirty="0">
                <a:latin typeface="Arial Black"/>
                <a:cs typeface="Arial Black"/>
              </a:rPr>
              <a:t> </a:t>
            </a:r>
            <a:r>
              <a:rPr sz="1900" spc="-285" dirty="0">
                <a:latin typeface="Arial Black"/>
                <a:cs typeface="Arial Black"/>
              </a:rPr>
              <a:t>С</a:t>
            </a:r>
            <a:r>
              <a:rPr sz="1900" spc="-125" dirty="0">
                <a:latin typeface="Arial Black"/>
                <a:cs typeface="Arial Black"/>
              </a:rPr>
              <a:t> </a:t>
            </a:r>
            <a:r>
              <a:rPr sz="1900" spc="-120" dirty="0">
                <a:latin typeface="Arial Black"/>
                <a:cs typeface="Arial Black"/>
              </a:rPr>
              <a:t>Линукс</a:t>
            </a:r>
            <a:r>
              <a:rPr sz="1900" spc="-125" dirty="0">
                <a:latin typeface="Arial Black"/>
                <a:cs typeface="Arial Black"/>
              </a:rPr>
              <a:t> </a:t>
            </a:r>
            <a:r>
              <a:rPr sz="1900" spc="-140" dirty="0">
                <a:latin typeface="Arial Black"/>
                <a:cs typeface="Arial Black"/>
              </a:rPr>
              <a:t>всё</a:t>
            </a:r>
            <a:r>
              <a:rPr sz="1900" spc="-120" dirty="0">
                <a:latin typeface="Arial Black"/>
                <a:cs typeface="Arial Black"/>
              </a:rPr>
              <a:t> </a:t>
            </a:r>
            <a:r>
              <a:rPr sz="1900" spc="-90" dirty="0">
                <a:latin typeface="Arial Black"/>
                <a:cs typeface="Arial Black"/>
              </a:rPr>
              <a:t>наоборот</a:t>
            </a:r>
            <a:r>
              <a:rPr sz="1900" spc="-125" dirty="0">
                <a:latin typeface="Arial Black"/>
                <a:cs typeface="Arial Black"/>
              </a:rPr>
              <a:t> </a:t>
            </a:r>
            <a:r>
              <a:rPr sz="1900" dirty="0">
                <a:latin typeface="Arial Black"/>
                <a:cs typeface="Arial Black"/>
              </a:rPr>
              <a:t>–</a:t>
            </a:r>
            <a:r>
              <a:rPr sz="1900" spc="-125" dirty="0">
                <a:latin typeface="Arial Black"/>
                <a:cs typeface="Arial Black"/>
              </a:rPr>
              <a:t> </a:t>
            </a:r>
            <a:r>
              <a:rPr sz="1900" spc="-110" dirty="0">
                <a:latin typeface="Arial Black"/>
                <a:cs typeface="Arial Black"/>
              </a:rPr>
              <a:t>независимо</a:t>
            </a:r>
            <a:r>
              <a:rPr sz="1900" spc="-120" dirty="0">
                <a:latin typeface="Arial Black"/>
                <a:cs typeface="Arial Black"/>
              </a:rPr>
              <a:t> </a:t>
            </a:r>
            <a:r>
              <a:rPr sz="1900" spc="-20" dirty="0">
                <a:latin typeface="Arial Black"/>
                <a:cs typeface="Arial Black"/>
              </a:rPr>
              <a:t>от</a:t>
            </a:r>
            <a:r>
              <a:rPr sz="1900" spc="-125" dirty="0">
                <a:latin typeface="Arial Black"/>
                <a:cs typeface="Arial Black"/>
              </a:rPr>
              <a:t> </a:t>
            </a:r>
            <a:r>
              <a:rPr sz="1900" spc="-130" dirty="0">
                <a:latin typeface="Arial Black"/>
                <a:cs typeface="Arial Black"/>
              </a:rPr>
              <a:t>релиза</a:t>
            </a:r>
            <a:r>
              <a:rPr sz="1900" spc="-125" dirty="0">
                <a:latin typeface="Arial Black"/>
                <a:cs typeface="Arial Black"/>
              </a:rPr>
              <a:t> </a:t>
            </a:r>
            <a:r>
              <a:rPr sz="1900" spc="-140" dirty="0">
                <a:latin typeface="Arial Black"/>
                <a:cs typeface="Arial Black"/>
              </a:rPr>
              <a:t>все</a:t>
            </a:r>
            <a:r>
              <a:rPr sz="1900" spc="-125" dirty="0">
                <a:latin typeface="Arial Black"/>
                <a:cs typeface="Arial Black"/>
              </a:rPr>
              <a:t> </a:t>
            </a:r>
            <a:r>
              <a:rPr sz="1900" spc="-10" dirty="0">
                <a:latin typeface="Arial Black"/>
                <a:cs typeface="Arial Black"/>
              </a:rPr>
              <a:t>настройки </a:t>
            </a:r>
            <a:r>
              <a:rPr sz="1900" spc="-110" dirty="0">
                <a:latin typeface="Arial Black"/>
                <a:cs typeface="Arial Black"/>
              </a:rPr>
              <a:t>находятся </a:t>
            </a:r>
            <a:r>
              <a:rPr sz="1900" dirty="0">
                <a:latin typeface="Arial Black"/>
                <a:cs typeface="Arial Black"/>
              </a:rPr>
              <a:t>в</a:t>
            </a:r>
            <a:r>
              <a:rPr sz="1900" spc="-105" dirty="0">
                <a:latin typeface="Arial Black"/>
                <a:cs typeface="Arial Black"/>
              </a:rPr>
              <a:t> </a:t>
            </a:r>
            <a:r>
              <a:rPr sz="1900" spc="-75" dirty="0">
                <a:latin typeface="Arial Black"/>
                <a:cs typeface="Arial Black"/>
              </a:rPr>
              <a:t>одном</a:t>
            </a:r>
            <a:r>
              <a:rPr sz="1900" spc="-105" dirty="0">
                <a:latin typeface="Arial Black"/>
                <a:cs typeface="Arial Black"/>
              </a:rPr>
              <a:t> </a:t>
            </a:r>
            <a:r>
              <a:rPr sz="1900" spc="-114" dirty="0">
                <a:latin typeface="Arial Black"/>
                <a:cs typeface="Arial Black"/>
              </a:rPr>
              <a:t>месте.</a:t>
            </a:r>
            <a:r>
              <a:rPr sz="1900" spc="-105" dirty="0">
                <a:latin typeface="Arial Black"/>
                <a:cs typeface="Arial Black"/>
              </a:rPr>
              <a:t> </a:t>
            </a:r>
            <a:r>
              <a:rPr sz="1900" spc="-40" dirty="0">
                <a:latin typeface="Arial Black"/>
                <a:cs typeface="Arial Black"/>
              </a:rPr>
              <a:t>Найти</a:t>
            </a:r>
            <a:r>
              <a:rPr sz="1900" spc="-105" dirty="0">
                <a:latin typeface="Arial Black"/>
                <a:cs typeface="Arial Black"/>
              </a:rPr>
              <a:t> необходимые </a:t>
            </a:r>
            <a:r>
              <a:rPr sz="1900" spc="-80" dirty="0">
                <a:latin typeface="Arial Black"/>
                <a:cs typeface="Arial Black"/>
              </a:rPr>
              <a:t>довольно</a:t>
            </a:r>
            <a:r>
              <a:rPr sz="1900" spc="-105" dirty="0">
                <a:latin typeface="Arial Black"/>
                <a:cs typeface="Arial Black"/>
              </a:rPr>
              <a:t> </a:t>
            </a:r>
            <a:r>
              <a:rPr sz="1900" spc="-95" dirty="0">
                <a:latin typeface="Arial Black"/>
                <a:cs typeface="Arial Black"/>
              </a:rPr>
              <a:t>просто</a:t>
            </a:r>
            <a:r>
              <a:rPr sz="1900" spc="-105" dirty="0">
                <a:latin typeface="Arial Black"/>
                <a:cs typeface="Arial Black"/>
              </a:rPr>
              <a:t> </a:t>
            </a:r>
            <a:r>
              <a:rPr sz="1900" spc="-25" dirty="0">
                <a:latin typeface="Arial Black"/>
                <a:cs typeface="Arial Black"/>
              </a:rPr>
              <a:t>за </a:t>
            </a:r>
            <a:r>
              <a:rPr sz="1900" spc="-80" dirty="0">
                <a:latin typeface="Arial Black"/>
                <a:cs typeface="Arial Black"/>
              </a:rPr>
              <a:t>минимальное</a:t>
            </a:r>
            <a:r>
              <a:rPr sz="1900" spc="-120" dirty="0">
                <a:latin typeface="Arial Black"/>
                <a:cs typeface="Arial Black"/>
              </a:rPr>
              <a:t> </a:t>
            </a:r>
            <a:r>
              <a:rPr sz="1900" spc="-85" dirty="0">
                <a:latin typeface="Arial Black"/>
                <a:cs typeface="Arial Black"/>
              </a:rPr>
              <a:t>количество</a:t>
            </a:r>
            <a:r>
              <a:rPr sz="1900" spc="-114" dirty="0">
                <a:latin typeface="Arial Black"/>
                <a:cs typeface="Arial Black"/>
              </a:rPr>
              <a:t> </a:t>
            </a:r>
            <a:r>
              <a:rPr sz="1900" spc="-70" dirty="0">
                <a:latin typeface="Arial Black"/>
                <a:cs typeface="Arial Black"/>
              </a:rPr>
              <a:t>кликов.</a:t>
            </a:r>
            <a:r>
              <a:rPr sz="1900" spc="-114" dirty="0">
                <a:latin typeface="Arial Black"/>
                <a:cs typeface="Arial Black"/>
              </a:rPr>
              <a:t> </a:t>
            </a:r>
            <a:r>
              <a:rPr sz="1900" spc="-60" dirty="0">
                <a:latin typeface="Arial Black"/>
                <a:cs typeface="Arial Black"/>
              </a:rPr>
              <a:t>У</a:t>
            </a:r>
            <a:r>
              <a:rPr sz="1900" spc="-120" dirty="0">
                <a:latin typeface="Arial Black"/>
                <a:cs typeface="Arial Black"/>
              </a:rPr>
              <a:t> </a:t>
            </a:r>
            <a:r>
              <a:rPr sz="1900" spc="-114" dirty="0">
                <a:latin typeface="Arial Black"/>
                <a:cs typeface="Arial Black"/>
              </a:rPr>
              <a:t>соперника </a:t>
            </a:r>
            <a:r>
              <a:rPr sz="1900" spc="-295" dirty="0">
                <a:latin typeface="Arial Black"/>
                <a:cs typeface="Arial Black"/>
              </a:rPr>
              <a:t>с</a:t>
            </a:r>
            <a:r>
              <a:rPr sz="1900" spc="-114" dirty="0">
                <a:latin typeface="Arial Black"/>
                <a:cs typeface="Arial Black"/>
              </a:rPr>
              <a:t> </a:t>
            </a:r>
            <a:r>
              <a:rPr sz="1900" spc="-65" dirty="0">
                <a:latin typeface="Arial Black"/>
                <a:cs typeface="Arial Black"/>
              </a:rPr>
              <a:t>этим</a:t>
            </a:r>
            <a:r>
              <a:rPr sz="1900" spc="-114" dirty="0">
                <a:latin typeface="Arial Black"/>
                <a:cs typeface="Arial Black"/>
              </a:rPr>
              <a:t> </a:t>
            </a:r>
            <a:r>
              <a:rPr sz="1900" spc="-140" dirty="0">
                <a:latin typeface="Arial Black"/>
                <a:cs typeface="Arial Black"/>
              </a:rPr>
              <a:t>всё</a:t>
            </a:r>
            <a:r>
              <a:rPr sz="1900" spc="-120" dirty="0">
                <a:latin typeface="Arial Black"/>
                <a:cs typeface="Arial Black"/>
              </a:rPr>
              <a:t> </a:t>
            </a:r>
            <a:r>
              <a:rPr sz="1900" spc="-10" dirty="0">
                <a:latin typeface="Arial Black"/>
                <a:cs typeface="Arial Black"/>
              </a:rPr>
              <a:t>намного </a:t>
            </a:r>
            <a:r>
              <a:rPr sz="1900" spc="-140" dirty="0">
                <a:latin typeface="Arial Black"/>
                <a:cs typeface="Arial Black"/>
              </a:rPr>
              <a:t>хуже</a:t>
            </a:r>
            <a:r>
              <a:rPr sz="1900" spc="-125" dirty="0">
                <a:latin typeface="Arial Black"/>
                <a:cs typeface="Arial Black"/>
              </a:rPr>
              <a:t> </a:t>
            </a:r>
            <a:r>
              <a:rPr sz="1900" dirty="0">
                <a:latin typeface="Arial Black"/>
                <a:cs typeface="Arial Black"/>
              </a:rPr>
              <a:t>–</a:t>
            </a:r>
            <a:r>
              <a:rPr sz="1900" spc="-120" dirty="0">
                <a:latin typeface="Arial Black"/>
                <a:cs typeface="Arial Black"/>
              </a:rPr>
              <a:t> </a:t>
            </a:r>
            <a:r>
              <a:rPr sz="1900" spc="-60" dirty="0">
                <a:latin typeface="Arial Black"/>
                <a:cs typeface="Arial Black"/>
              </a:rPr>
              <a:t>чтобы</a:t>
            </a:r>
            <a:r>
              <a:rPr sz="1900" spc="-120" dirty="0">
                <a:latin typeface="Arial Black"/>
                <a:cs typeface="Arial Black"/>
              </a:rPr>
              <a:t> </a:t>
            </a:r>
            <a:r>
              <a:rPr sz="1900" spc="-90" dirty="0">
                <a:latin typeface="Arial Black"/>
                <a:cs typeface="Arial Black"/>
              </a:rPr>
              <a:t>добраться</a:t>
            </a:r>
            <a:r>
              <a:rPr sz="1900" spc="-120" dirty="0">
                <a:latin typeface="Arial Black"/>
                <a:cs typeface="Arial Black"/>
              </a:rPr>
              <a:t> </a:t>
            </a:r>
            <a:r>
              <a:rPr sz="1900" spc="-60" dirty="0">
                <a:latin typeface="Arial Black"/>
                <a:cs typeface="Arial Black"/>
              </a:rPr>
              <a:t>до</a:t>
            </a:r>
            <a:r>
              <a:rPr sz="1900" spc="-125" dirty="0">
                <a:latin typeface="Arial Black"/>
                <a:cs typeface="Arial Black"/>
              </a:rPr>
              <a:t> </a:t>
            </a:r>
            <a:r>
              <a:rPr sz="1900" spc="-95" dirty="0">
                <a:latin typeface="Arial Black"/>
                <a:cs typeface="Arial Black"/>
              </a:rPr>
              <a:t>нужной</a:t>
            </a:r>
            <a:r>
              <a:rPr sz="1900" spc="-120" dirty="0">
                <a:latin typeface="Arial Black"/>
                <a:cs typeface="Arial Black"/>
              </a:rPr>
              <a:t> </a:t>
            </a:r>
            <a:r>
              <a:rPr sz="1900" spc="-45" dirty="0">
                <a:latin typeface="Arial Black"/>
                <a:cs typeface="Arial Black"/>
              </a:rPr>
              <a:t>опции,</a:t>
            </a:r>
            <a:r>
              <a:rPr sz="1900" spc="-120" dirty="0">
                <a:latin typeface="Arial Black"/>
                <a:cs typeface="Arial Black"/>
              </a:rPr>
              <a:t> </a:t>
            </a:r>
            <a:r>
              <a:rPr sz="1900" spc="-70" dirty="0">
                <a:latin typeface="Arial Black"/>
                <a:cs typeface="Arial Black"/>
              </a:rPr>
              <a:t>порой</a:t>
            </a:r>
            <a:r>
              <a:rPr sz="1900" spc="-120" dirty="0">
                <a:latin typeface="Arial Black"/>
                <a:cs typeface="Arial Black"/>
              </a:rPr>
              <a:t> </a:t>
            </a:r>
            <a:r>
              <a:rPr sz="1900" spc="-10" dirty="0">
                <a:latin typeface="Arial Black"/>
                <a:cs typeface="Arial Black"/>
              </a:rPr>
              <a:t>приходится </a:t>
            </a:r>
            <a:r>
              <a:rPr sz="1900" spc="-55" dirty="0">
                <a:latin typeface="Arial Black"/>
                <a:cs typeface="Arial Black"/>
              </a:rPr>
              <a:t>кликать</a:t>
            </a:r>
            <a:r>
              <a:rPr sz="1900" spc="-114" dirty="0">
                <a:latin typeface="Arial Black"/>
                <a:cs typeface="Arial Black"/>
              </a:rPr>
              <a:t> </a:t>
            </a:r>
            <a:r>
              <a:rPr sz="1900" spc="-120" dirty="0">
                <a:latin typeface="Arial Black"/>
                <a:cs typeface="Arial Black"/>
              </a:rPr>
              <a:t>на</a:t>
            </a:r>
            <a:r>
              <a:rPr sz="1900" spc="-110" dirty="0">
                <a:latin typeface="Arial Black"/>
                <a:cs typeface="Arial Black"/>
              </a:rPr>
              <a:t> </a:t>
            </a:r>
            <a:r>
              <a:rPr sz="1900" spc="-105" dirty="0">
                <a:latin typeface="Arial Black"/>
                <a:cs typeface="Arial Black"/>
              </a:rPr>
              <a:t>десятке</a:t>
            </a:r>
            <a:r>
              <a:rPr sz="1900" spc="-110" dirty="0">
                <a:latin typeface="Arial Black"/>
                <a:cs typeface="Arial Black"/>
              </a:rPr>
              <a:t> </a:t>
            </a:r>
            <a:r>
              <a:rPr sz="1900" spc="-80" dirty="0">
                <a:latin typeface="Arial Black"/>
                <a:cs typeface="Arial Black"/>
              </a:rPr>
              <a:t>вкладок</a:t>
            </a:r>
            <a:r>
              <a:rPr sz="1900" spc="-110" dirty="0">
                <a:latin typeface="Arial Black"/>
                <a:cs typeface="Arial Black"/>
              </a:rPr>
              <a:t> </a:t>
            </a:r>
            <a:r>
              <a:rPr sz="1900" spc="-295" dirty="0">
                <a:latin typeface="Arial Black"/>
                <a:cs typeface="Arial Black"/>
              </a:rPr>
              <a:t>с</a:t>
            </a:r>
            <a:r>
              <a:rPr sz="1900" spc="-110" dirty="0">
                <a:latin typeface="Arial Black"/>
                <a:cs typeface="Arial Black"/>
              </a:rPr>
              <a:t> </a:t>
            </a:r>
            <a:r>
              <a:rPr sz="1900" spc="-70" dirty="0">
                <a:latin typeface="Arial Black"/>
                <a:cs typeface="Arial Black"/>
              </a:rPr>
              <a:t>соответствующим</a:t>
            </a:r>
            <a:r>
              <a:rPr sz="1900" spc="-110" dirty="0">
                <a:latin typeface="Arial Black"/>
                <a:cs typeface="Arial Black"/>
              </a:rPr>
              <a:t> </a:t>
            </a:r>
            <a:r>
              <a:rPr sz="1900" spc="-10" dirty="0">
                <a:latin typeface="Arial Black"/>
                <a:cs typeface="Arial Black"/>
              </a:rPr>
              <a:t>количеством </a:t>
            </a:r>
            <a:r>
              <a:rPr sz="1900" spc="-100" dirty="0">
                <a:latin typeface="Arial Black"/>
                <a:cs typeface="Arial Black"/>
              </a:rPr>
              <a:t>всплывающих</a:t>
            </a:r>
            <a:r>
              <a:rPr sz="1900" spc="-80" dirty="0">
                <a:latin typeface="Arial Black"/>
                <a:cs typeface="Arial Black"/>
              </a:rPr>
              <a:t> </a:t>
            </a:r>
            <a:r>
              <a:rPr sz="1900" spc="-20" dirty="0">
                <a:latin typeface="Arial Black"/>
                <a:cs typeface="Arial Black"/>
              </a:rPr>
              <a:t>окон.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5235" y="5777019"/>
            <a:ext cx="2235200" cy="377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46430" marR="5080" indent="-634365">
              <a:lnSpc>
                <a:spcPct val="121400"/>
              </a:lnSpc>
              <a:spcBef>
                <a:spcPts val="90"/>
              </a:spcBef>
            </a:pPr>
            <a:r>
              <a:rPr sz="950" spc="-25" dirty="0">
                <a:latin typeface="Arial Black"/>
                <a:cs typeface="Arial Black"/>
              </a:rPr>
              <a:t>Вывод:</a:t>
            </a:r>
            <a:r>
              <a:rPr sz="950" spc="-35" dirty="0">
                <a:latin typeface="Arial Black"/>
                <a:cs typeface="Arial Black"/>
              </a:rPr>
              <a:t> </a:t>
            </a:r>
            <a:r>
              <a:rPr sz="950" spc="-10" dirty="0">
                <a:latin typeface="Arial Black"/>
                <a:cs typeface="Arial Black"/>
              </a:rPr>
              <a:t>преимущество</a:t>
            </a:r>
            <a:r>
              <a:rPr sz="950" spc="-30" dirty="0">
                <a:latin typeface="Arial Black"/>
                <a:cs typeface="Arial Black"/>
              </a:rPr>
              <a:t> </a:t>
            </a:r>
            <a:r>
              <a:rPr sz="950" dirty="0">
                <a:latin typeface="Arial Black"/>
                <a:cs typeface="Arial Black"/>
              </a:rPr>
              <a:t>и</a:t>
            </a:r>
            <a:r>
              <a:rPr sz="950" spc="-30" dirty="0">
                <a:latin typeface="Arial Black"/>
                <a:cs typeface="Arial Black"/>
              </a:rPr>
              <a:t> </a:t>
            </a:r>
            <a:r>
              <a:rPr sz="950" spc="-55" dirty="0">
                <a:latin typeface="Arial Black"/>
                <a:cs typeface="Arial Black"/>
              </a:rPr>
              <a:t>здесь</a:t>
            </a:r>
            <a:r>
              <a:rPr sz="950" spc="-30" dirty="0">
                <a:latin typeface="Arial Black"/>
                <a:cs typeface="Arial Black"/>
              </a:rPr>
              <a:t> </a:t>
            </a:r>
            <a:r>
              <a:rPr sz="950" spc="-25" dirty="0">
                <a:latin typeface="Arial Black"/>
                <a:cs typeface="Arial Black"/>
              </a:rPr>
              <a:t>на </a:t>
            </a:r>
            <a:r>
              <a:rPr sz="950" spc="-35" dirty="0">
                <a:latin typeface="Arial Black"/>
                <a:cs typeface="Arial Black"/>
              </a:rPr>
              <a:t>стороне</a:t>
            </a:r>
            <a:r>
              <a:rPr sz="950" spc="-40" dirty="0">
                <a:latin typeface="Arial Black"/>
                <a:cs typeface="Arial Black"/>
              </a:rPr>
              <a:t> </a:t>
            </a:r>
            <a:r>
              <a:rPr sz="950" spc="-10" dirty="0">
                <a:latin typeface="Arial Black"/>
                <a:cs typeface="Arial Black"/>
              </a:rPr>
              <a:t>Linux.</a:t>
            </a:r>
            <a:endParaRPr sz="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982" y="119486"/>
            <a:ext cx="73101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95" dirty="0"/>
              <a:t>Программное</a:t>
            </a:r>
            <a:r>
              <a:rPr sz="4000" spc="-240" dirty="0"/>
              <a:t> </a:t>
            </a:r>
            <a:r>
              <a:rPr sz="4000" spc="-204" dirty="0"/>
              <a:t>обеспечение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3281" y="4689149"/>
            <a:ext cx="2295524" cy="17335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334" y="929141"/>
            <a:ext cx="8899525" cy="585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20" dirty="0">
                <a:latin typeface="Arial Black"/>
                <a:cs typeface="Arial Black"/>
              </a:rPr>
              <a:t>Существует</a:t>
            </a:r>
            <a:r>
              <a:rPr sz="1850" spc="-80" dirty="0">
                <a:latin typeface="Arial Black"/>
                <a:cs typeface="Arial Black"/>
              </a:rPr>
              <a:t> </a:t>
            </a:r>
            <a:r>
              <a:rPr sz="1850" spc="-35" dirty="0">
                <a:latin typeface="Arial Black"/>
                <a:cs typeface="Arial Black"/>
              </a:rPr>
              <a:t>стереотип,</a:t>
            </a:r>
            <a:r>
              <a:rPr sz="1850" spc="-75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что</a:t>
            </a:r>
            <a:r>
              <a:rPr sz="1850" spc="-80" dirty="0">
                <a:latin typeface="Arial Black"/>
                <a:cs typeface="Arial Black"/>
              </a:rPr>
              <a:t> </a:t>
            </a:r>
            <a:r>
              <a:rPr sz="1850" spc="-55" dirty="0">
                <a:latin typeface="Arial Black"/>
                <a:cs typeface="Arial Black"/>
              </a:rPr>
              <a:t>по</a:t>
            </a:r>
            <a:r>
              <a:rPr sz="1850" spc="-75" dirty="0">
                <a:latin typeface="Arial Black"/>
                <a:cs typeface="Arial Black"/>
              </a:rPr>
              <a:t> </a:t>
            </a:r>
            <a:r>
              <a:rPr sz="1850" spc="-30" dirty="0">
                <a:latin typeface="Arial Black"/>
                <a:cs typeface="Arial Black"/>
              </a:rPr>
              <a:t>части</a:t>
            </a:r>
            <a:r>
              <a:rPr sz="1850" spc="-75" dirty="0">
                <a:latin typeface="Arial Black"/>
                <a:cs typeface="Arial Black"/>
              </a:rPr>
              <a:t> </a:t>
            </a:r>
            <a:r>
              <a:rPr sz="1850" spc="-95" dirty="0">
                <a:latin typeface="Arial Black"/>
                <a:cs typeface="Arial Black"/>
              </a:rPr>
              <a:t>разнообразия</a:t>
            </a:r>
            <a:r>
              <a:rPr sz="1850" spc="-80" dirty="0">
                <a:latin typeface="Arial Black"/>
                <a:cs typeface="Arial Black"/>
              </a:rPr>
              <a:t> </a:t>
            </a:r>
            <a:r>
              <a:rPr sz="1850" spc="-40" dirty="0">
                <a:latin typeface="Arial Black"/>
                <a:cs typeface="Arial Black"/>
              </a:rPr>
              <a:t>доступного</a:t>
            </a:r>
            <a:r>
              <a:rPr sz="1850" spc="-75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софта </a:t>
            </a:r>
            <a:r>
              <a:rPr sz="1850" spc="-50" dirty="0">
                <a:latin typeface="Arial Black"/>
                <a:cs typeface="Arial Black"/>
              </a:rPr>
              <a:t>Windows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100" dirty="0">
                <a:latin typeface="Arial Black"/>
                <a:cs typeface="Arial Black"/>
              </a:rPr>
              <a:t>на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20" dirty="0">
                <a:latin typeface="Arial Black"/>
                <a:cs typeface="Arial Black"/>
              </a:rPr>
              <a:t>порядок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30" dirty="0">
                <a:latin typeface="Arial Black"/>
                <a:cs typeface="Arial Black"/>
              </a:rPr>
              <a:t>лучше.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50" dirty="0">
                <a:latin typeface="Arial Black"/>
                <a:cs typeface="Arial Black"/>
              </a:rPr>
              <a:t>Это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105" dirty="0">
                <a:latin typeface="Arial Black"/>
                <a:cs typeface="Arial Black"/>
              </a:rPr>
              <a:t>не </a:t>
            </a:r>
            <a:r>
              <a:rPr sz="1850" spc="-100" dirty="0">
                <a:latin typeface="Arial Black"/>
                <a:cs typeface="Arial Black"/>
              </a:rPr>
              <a:t>совсем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так.</a:t>
            </a:r>
            <a:r>
              <a:rPr sz="1850" spc="-110" dirty="0">
                <a:latin typeface="Arial Black"/>
                <a:cs typeface="Arial Black"/>
              </a:rPr>
              <a:t> Во-</a:t>
            </a:r>
            <a:r>
              <a:rPr sz="1850" spc="-55" dirty="0">
                <a:latin typeface="Arial Black"/>
                <a:cs typeface="Arial Black"/>
              </a:rPr>
              <a:t>первых,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20" dirty="0">
                <a:latin typeface="Arial Black"/>
                <a:cs typeface="Arial Black"/>
              </a:rPr>
              <a:t>сама </a:t>
            </a:r>
            <a:r>
              <a:rPr sz="1850" spc="-25" dirty="0">
                <a:latin typeface="Arial Black"/>
                <a:cs typeface="Arial Black"/>
              </a:rPr>
              <a:t>процедура</a:t>
            </a:r>
            <a:r>
              <a:rPr sz="1850" spc="-120" dirty="0">
                <a:latin typeface="Arial Black"/>
                <a:cs typeface="Arial Black"/>
              </a:rPr>
              <a:t> </a:t>
            </a:r>
            <a:r>
              <a:rPr sz="1850" spc="-25" dirty="0">
                <a:latin typeface="Arial Black"/>
                <a:cs typeface="Arial Black"/>
              </a:rPr>
              <a:t>установки</a:t>
            </a:r>
            <a:r>
              <a:rPr sz="1850" spc="-120" dirty="0">
                <a:latin typeface="Arial Black"/>
                <a:cs typeface="Arial Black"/>
              </a:rPr>
              <a:t> </a:t>
            </a:r>
            <a:r>
              <a:rPr sz="1850" spc="-165" dirty="0">
                <a:latin typeface="Arial Black"/>
                <a:cs typeface="Arial Black"/>
              </a:rPr>
              <a:t>ОС</a:t>
            </a:r>
            <a:r>
              <a:rPr sz="1850" spc="-114" dirty="0">
                <a:latin typeface="Arial Black"/>
                <a:cs typeface="Arial Black"/>
              </a:rPr>
              <a:t> </a:t>
            </a:r>
            <a:r>
              <a:rPr sz="1850" spc="-100" dirty="0">
                <a:latin typeface="Arial Black"/>
                <a:cs typeface="Arial Black"/>
              </a:rPr>
              <a:t>на</a:t>
            </a:r>
            <a:r>
              <a:rPr sz="1850" spc="-120" dirty="0">
                <a:latin typeface="Arial Black"/>
                <a:cs typeface="Arial Black"/>
              </a:rPr>
              <a:t> </a:t>
            </a:r>
            <a:r>
              <a:rPr sz="1850" spc="-65" dirty="0">
                <a:latin typeface="Arial Black"/>
                <a:cs typeface="Arial Black"/>
              </a:rPr>
              <a:t>Линукс</a:t>
            </a:r>
            <a:r>
              <a:rPr sz="1850" spc="-114" dirty="0">
                <a:latin typeface="Arial Black"/>
                <a:cs typeface="Arial Black"/>
              </a:rPr>
              <a:t> </a:t>
            </a:r>
            <a:r>
              <a:rPr sz="1850" spc="-80" dirty="0">
                <a:latin typeface="Arial Black"/>
                <a:cs typeface="Arial Black"/>
              </a:rPr>
              <a:t>абсолютно</a:t>
            </a:r>
            <a:r>
              <a:rPr sz="1850" spc="-120" dirty="0">
                <a:latin typeface="Arial Black"/>
                <a:cs typeface="Arial Black"/>
              </a:rPr>
              <a:t> </a:t>
            </a:r>
            <a:r>
              <a:rPr sz="1850" spc="-105" dirty="0">
                <a:latin typeface="Arial Black"/>
                <a:cs typeface="Arial Black"/>
              </a:rPr>
              <a:t>не</a:t>
            </a:r>
            <a:r>
              <a:rPr sz="1850" spc="-114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требует</a:t>
            </a:r>
            <a:r>
              <a:rPr sz="1850" spc="-120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поиска </a:t>
            </a:r>
            <a:r>
              <a:rPr sz="1850" spc="-40" dirty="0">
                <a:latin typeface="Arial Black"/>
                <a:cs typeface="Arial Black"/>
              </a:rPr>
              <a:t>недостающих</a:t>
            </a:r>
            <a:r>
              <a:rPr sz="1850" spc="-114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драйверов,</a:t>
            </a:r>
            <a:r>
              <a:rPr sz="1850" spc="-114" dirty="0">
                <a:latin typeface="Arial Black"/>
                <a:cs typeface="Arial Black"/>
              </a:rPr>
              <a:t> </a:t>
            </a:r>
            <a:r>
              <a:rPr sz="1850" dirty="0">
                <a:latin typeface="Arial Black"/>
                <a:cs typeface="Arial Black"/>
              </a:rPr>
              <a:t>как</a:t>
            </a:r>
            <a:r>
              <a:rPr sz="1850" spc="-114" dirty="0">
                <a:latin typeface="Arial Black"/>
                <a:cs typeface="Arial Black"/>
              </a:rPr>
              <a:t> </a:t>
            </a:r>
            <a:r>
              <a:rPr sz="1850" spc="-55" dirty="0">
                <a:latin typeface="Arial Black"/>
                <a:cs typeface="Arial Black"/>
              </a:rPr>
              <a:t>это</a:t>
            </a:r>
            <a:r>
              <a:rPr sz="1850" spc="-114" dirty="0">
                <a:latin typeface="Arial Black"/>
                <a:cs typeface="Arial Black"/>
              </a:rPr>
              <a:t> </a:t>
            </a:r>
            <a:r>
              <a:rPr sz="1850" spc="-50" dirty="0">
                <a:latin typeface="Arial Black"/>
                <a:cs typeface="Arial Black"/>
              </a:rPr>
              <a:t>часто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25" dirty="0">
                <a:latin typeface="Arial Black"/>
                <a:cs typeface="Arial Black"/>
              </a:rPr>
              <a:t>происходит</a:t>
            </a:r>
            <a:r>
              <a:rPr sz="1850" spc="-114" dirty="0">
                <a:latin typeface="Arial Black"/>
                <a:cs typeface="Arial Black"/>
              </a:rPr>
              <a:t> </a:t>
            </a:r>
            <a:r>
              <a:rPr sz="1850" spc="-254" dirty="0">
                <a:latin typeface="Arial Black"/>
                <a:cs typeface="Arial Black"/>
              </a:rPr>
              <a:t>с</a:t>
            </a:r>
            <a:r>
              <a:rPr sz="1850" spc="-114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оппонентом.</a:t>
            </a:r>
            <a:endParaRPr sz="1850">
              <a:latin typeface="Arial Black"/>
              <a:cs typeface="Arial Black"/>
            </a:endParaRPr>
          </a:p>
          <a:p>
            <a:pPr marL="639445" marR="631825" indent="-635" algn="ctr">
              <a:lnSpc>
                <a:spcPct val="114900"/>
              </a:lnSpc>
            </a:pPr>
            <a:r>
              <a:rPr sz="1850" spc="-110" dirty="0">
                <a:latin typeface="Arial Black"/>
                <a:cs typeface="Arial Black"/>
              </a:rPr>
              <a:t>Во-</a:t>
            </a:r>
            <a:r>
              <a:rPr sz="1850" spc="-20" dirty="0">
                <a:latin typeface="Arial Black"/>
                <a:cs typeface="Arial Black"/>
              </a:rPr>
              <a:t>вторых,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90" dirty="0">
                <a:latin typeface="Arial Black"/>
                <a:cs typeface="Arial Black"/>
              </a:rPr>
              <a:t>в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40" dirty="0">
                <a:latin typeface="Arial Black"/>
                <a:cs typeface="Arial Black"/>
              </a:rPr>
              <a:t>репозитарии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45" dirty="0">
                <a:latin typeface="Arial Black"/>
                <a:cs typeface="Arial Black"/>
              </a:rPr>
              <a:t>имеется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140" dirty="0">
                <a:latin typeface="Arial Black"/>
                <a:cs typeface="Arial Black"/>
              </a:rPr>
              <a:t>масса</a:t>
            </a:r>
            <a:r>
              <a:rPr sz="1850" spc="-100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проверенного </a:t>
            </a:r>
            <a:r>
              <a:rPr sz="1850" spc="-65" dirty="0">
                <a:latin typeface="Arial Black"/>
                <a:cs typeface="Arial Black"/>
              </a:rPr>
              <a:t>лицензионного</a:t>
            </a:r>
            <a:r>
              <a:rPr sz="1850" spc="-110" dirty="0">
                <a:latin typeface="Arial Black"/>
                <a:cs typeface="Arial Black"/>
              </a:rPr>
              <a:t> </a:t>
            </a:r>
            <a:r>
              <a:rPr sz="1850" spc="-100" dirty="0">
                <a:latin typeface="Arial Black"/>
                <a:cs typeface="Arial Black"/>
              </a:rPr>
              <a:t>софта,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254" dirty="0">
                <a:latin typeface="Arial Black"/>
                <a:cs typeface="Arial Black"/>
              </a:rPr>
              <a:t>с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30" dirty="0">
                <a:latin typeface="Arial Black"/>
                <a:cs typeface="Arial Black"/>
              </a:rPr>
              <a:t>установкой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20" dirty="0">
                <a:latin typeface="Arial Black"/>
                <a:cs typeface="Arial Black"/>
              </a:rPr>
              <a:t>которого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20" dirty="0">
                <a:latin typeface="Arial Black"/>
                <a:cs typeface="Arial Black"/>
              </a:rPr>
              <a:t>нет</a:t>
            </a:r>
            <a:r>
              <a:rPr sz="1850" spc="-105" dirty="0">
                <a:latin typeface="Arial Black"/>
                <a:cs typeface="Arial Black"/>
              </a:rPr>
              <a:t> </a:t>
            </a:r>
            <a:r>
              <a:rPr sz="1850" spc="-10" dirty="0">
                <a:latin typeface="Arial Black"/>
                <a:cs typeface="Arial Black"/>
              </a:rPr>
              <a:t>проблем.</a:t>
            </a:r>
            <a:endParaRPr sz="18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310"/>
              </a:spcBef>
            </a:pPr>
            <a:endParaRPr sz="1850">
              <a:latin typeface="Arial Black"/>
              <a:cs typeface="Arial Black"/>
            </a:endParaRPr>
          </a:p>
          <a:p>
            <a:pPr marL="490855" marR="3072130" algn="ctr">
              <a:lnSpc>
                <a:spcPct val="118800"/>
              </a:lnSpc>
            </a:pPr>
            <a:r>
              <a:rPr sz="2000" spc="-30" dirty="0">
                <a:latin typeface="Arial Black"/>
                <a:cs typeface="Arial Black"/>
              </a:rPr>
              <a:t>У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95" dirty="0">
                <a:latin typeface="Arial Black"/>
                <a:cs typeface="Arial Black"/>
              </a:rPr>
              <a:t>Windows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295" dirty="0">
                <a:latin typeface="Arial Black"/>
                <a:cs typeface="Arial Black"/>
              </a:rPr>
              <a:t>с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40" dirty="0">
                <a:latin typeface="Arial Black"/>
                <a:cs typeface="Arial Black"/>
              </a:rPr>
              <a:t>этим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75" dirty="0">
                <a:latin typeface="Arial Black"/>
                <a:cs typeface="Arial Black"/>
              </a:rPr>
              <a:t>намного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сложнее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50" dirty="0">
                <a:latin typeface="Arial Black"/>
                <a:cs typeface="Arial Black"/>
              </a:rPr>
              <a:t>– </a:t>
            </a:r>
            <a:r>
              <a:rPr sz="2000" spc="-55" dirty="0">
                <a:latin typeface="Arial Black"/>
                <a:cs typeface="Arial Black"/>
              </a:rPr>
              <a:t>многие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55" dirty="0">
                <a:latin typeface="Arial Black"/>
                <a:cs typeface="Arial Black"/>
              </a:rPr>
              <a:t>программы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95" dirty="0">
                <a:latin typeface="Arial Black"/>
                <a:cs typeface="Arial Black"/>
              </a:rPr>
              <a:t>качаются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345" dirty="0">
                <a:latin typeface="Arial Black"/>
                <a:cs typeface="Arial Black"/>
              </a:rPr>
              <a:t>с </a:t>
            </a:r>
            <a:r>
              <a:rPr sz="2000" spc="-95" dirty="0">
                <a:latin typeface="Arial Black"/>
                <a:cs typeface="Arial Black"/>
              </a:rPr>
              <a:t>непроверенных</a:t>
            </a:r>
            <a:r>
              <a:rPr sz="2000" spc="-60" dirty="0">
                <a:latin typeface="Arial Black"/>
                <a:cs typeface="Arial Black"/>
              </a:rPr>
              <a:t> </a:t>
            </a:r>
            <a:r>
              <a:rPr sz="2000" spc="-45" dirty="0">
                <a:latin typeface="Arial Black"/>
                <a:cs typeface="Arial Black"/>
              </a:rPr>
              <a:t>источников,</a:t>
            </a:r>
            <a:r>
              <a:rPr sz="2000" spc="-60" dirty="0">
                <a:latin typeface="Arial Black"/>
                <a:cs typeface="Arial Black"/>
              </a:rPr>
              <a:t> </a:t>
            </a:r>
            <a:r>
              <a:rPr sz="2000" spc="-25" dirty="0">
                <a:latin typeface="Arial Black"/>
                <a:cs typeface="Arial Black"/>
              </a:rPr>
              <a:t>что </a:t>
            </a:r>
            <a:r>
              <a:rPr sz="2000" spc="-40" dirty="0">
                <a:latin typeface="Arial Black"/>
                <a:cs typeface="Arial Black"/>
              </a:rPr>
              <a:t>чревато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60" dirty="0">
                <a:latin typeface="Arial Black"/>
                <a:cs typeface="Arial Black"/>
              </a:rPr>
              <a:t>попаданием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114" dirty="0">
                <a:latin typeface="Arial Black"/>
                <a:cs typeface="Arial Black"/>
              </a:rPr>
              <a:t>на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135" dirty="0">
                <a:latin typeface="Arial Black"/>
                <a:cs typeface="Arial Black"/>
              </a:rPr>
              <a:t>ПК</a:t>
            </a:r>
            <a:r>
              <a:rPr sz="2000" spc="-105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вирусного </a:t>
            </a:r>
            <a:r>
              <a:rPr sz="2000" spc="-65" dirty="0">
                <a:latin typeface="Arial Black"/>
                <a:cs typeface="Arial Black"/>
              </a:rPr>
              <a:t>кода.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195" dirty="0">
                <a:latin typeface="Arial Black"/>
                <a:cs typeface="Arial Black"/>
              </a:rPr>
              <a:t>В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95" dirty="0">
                <a:latin typeface="Arial Black"/>
                <a:cs typeface="Arial Black"/>
              </a:rPr>
              <a:t>Майкрософт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80" dirty="0">
                <a:latin typeface="Arial Black"/>
                <a:cs typeface="Arial Black"/>
              </a:rPr>
              <a:t>стремятся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решить </a:t>
            </a:r>
            <a:r>
              <a:rPr sz="2000" spc="-80" dirty="0">
                <a:latin typeface="Arial Black"/>
                <a:cs typeface="Arial Black"/>
              </a:rPr>
              <a:t>проблему,</a:t>
            </a:r>
            <a:r>
              <a:rPr sz="2000" spc="-114" dirty="0">
                <a:latin typeface="Arial Black"/>
                <a:cs typeface="Arial Black"/>
              </a:rPr>
              <a:t> создав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85" dirty="0">
                <a:latin typeface="Arial Black"/>
                <a:cs typeface="Arial Black"/>
              </a:rPr>
              <a:t>магазин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Windows </a:t>
            </a:r>
            <a:r>
              <a:rPr sz="2000" spc="-110" dirty="0">
                <a:latin typeface="Arial Black"/>
                <a:cs typeface="Arial Black"/>
              </a:rPr>
              <a:t>Store, </a:t>
            </a:r>
            <a:r>
              <a:rPr sz="2000" spc="-70" dirty="0">
                <a:latin typeface="Arial Black"/>
                <a:cs typeface="Arial Black"/>
              </a:rPr>
              <a:t>однако</a:t>
            </a:r>
            <a:r>
              <a:rPr sz="2000" spc="-105" dirty="0">
                <a:latin typeface="Arial Black"/>
                <a:cs typeface="Arial Black"/>
              </a:rPr>
              <a:t> </a:t>
            </a:r>
            <a:r>
              <a:rPr sz="2000" spc="-95" dirty="0">
                <a:latin typeface="Arial Black"/>
                <a:cs typeface="Arial Black"/>
              </a:rPr>
              <a:t>наполнение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20" dirty="0">
                <a:latin typeface="Arial Black"/>
                <a:cs typeface="Arial Black"/>
              </a:rPr>
              <a:t>этой </a:t>
            </a:r>
            <a:r>
              <a:rPr sz="2000" spc="-40" dirty="0">
                <a:latin typeface="Arial Black"/>
                <a:cs typeface="Arial Black"/>
              </a:rPr>
              <a:t>библиотеки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софта</a:t>
            </a:r>
            <a:r>
              <a:rPr sz="2000" spc="-114" dirty="0">
                <a:latin typeface="Arial Black"/>
                <a:cs typeface="Arial Black"/>
              </a:rPr>
              <a:t> на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60" dirty="0">
                <a:latin typeface="Arial Black"/>
                <a:cs typeface="Arial Black"/>
              </a:rPr>
              <a:t>данный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момент </a:t>
            </a:r>
            <a:r>
              <a:rPr sz="2000" spc="-65" dirty="0">
                <a:latin typeface="Arial Black"/>
                <a:cs typeface="Arial Black"/>
              </a:rPr>
              <a:t>оставляет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65" dirty="0">
                <a:latin typeface="Arial Black"/>
                <a:cs typeface="Arial Black"/>
              </a:rPr>
              <a:t>желать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лучшего.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7967" y="107318"/>
            <a:ext cx="33985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Интерфейс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69" y="663577"/>
            <a:ext cx="8882380" cy="665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 marR="210185" indent="97155" algn="just">
              <a:lnSpc>
                <a:spcPct val="114599"/>
              </a:lnSpc>
              <a:spcBef>
                <a:spcPts val="100"/>
              </a:spcBef>
            </a:pPr>
            <a:r>
              <a:rPr sz="2400" spc="-60" dirty="0">
                <a:latin typeface="Arial Black"/>
                <a:cs typeface="Arial Black"/>
              </a:rPr>
              <a:t>Качество</a:t>
            </a:r>
            <a:r>
              <a:rPr sz="2400" spc="-130" dirty="0">
                <a:latin typeface="Arial Black"/>
                <a:cs typeface="Arial Black"/>
              </a:rPr>
              <a:t> </a:t>
            </a:r>
            <a:r>
              <a:rPr sz="2400" spc="-40" dirty="0">
                <a:latin typeface="Arial Black"/>
                <a:cs typeface="Arial Black"/>
              </a:rPr>
              <a:t>визуализации</a:t>
            </a:r>
            <a:r>
              <a:rPr sz="2400" spc="-114" dirty="0">
                <a:latin typeface="Arial Black"/>
                <a:cs typeface="Arial Black"/>
              </a:rPr>
              <a:t> </a:t>
            </a:r>
            <a:r>
              <a:rPr sz="2400" spc="-20" dirty="0">
                <a:latin typeface="Arial Black"/>
                <a:cs typeface="Arial Black"/>
              </a:rPr>
              <a:t>играет</a:t>
            </a:r>
            <a:r>
              <a:rPr sz="2400" spc="-114" dirty="0">
                <a:latin typeface="Arial Black"/>
                <a:cs typeface="Arial Black"/>
              </a:rPr>
              <a:t> </a:t>
            </a:r>
            <a:r>
              <a:rPr sz="2400" spc="-40" dirty="0">
                <a:latin typeface="Arial Black"/>
                <a:cs typeface="Arial Black"/>
              </a:rPr>
              <a:t>важную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100" dirty="0">
                <a:latin typeface="Arial Black"/>
                <a:cs typeface="Arial Black"/>
              </a:rPr>
              <a:t>роль </a:t>
            </a:r>
            <a:r>
              <a:rPr sz="2400" spc="-25" dirty="0">
                <a:latin typeface="Arial Black"/>
                <a:cs typeface="Arial Black"/>
              </a:rPr>
              <a:t>для </a:t>
            </a:r>
            <a:r>
              <a:rPr sz="2400" spc="-100" dirty="0">
                <a:latin typeface="Arial Black"/>
                <a:cs typeface="Arial Black"/>
              </a:rPr>
              <a:t>массового</a:t>
            </a:r>
            <a:r>
              <a:rPr sz="2400" spc="-145" dirty="0">
                <a:latin typeface="Arial Black"/>
                <a:cs typeface="Arial Black"/>
              </a:rPr>
              <a:t> </a:t>
            </a:r>
            <a:r>
              <a:rPr sz="2400" spc="-20" dirty="0">
                <a:latin typeface="Arial Black"/>
                <a:cs typeface="Arial Black"/>
              </a:rPr>
              <a:t>потребителя,</a:t>
            </a:r>
            <a:r>
              <a:rPr sz="2400" spc="-145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и</a:t>
            </a:r>
            <a:r>
              <a:rPr sz="2400" spc="-140" dirty="0">
                <a:latin typeface="Arial Black"/>
                <a:cs typeface="Arial Black"/>
              </a:rPr>
              <a:t> </a:t>
            </a:r>
            <a:r>
              <a:rPr sz="2400" spc="-75" dirty="0">
                <a:latin typeface="Arial Black"/>
                <a:cs typeface="Arial Black"/>
              </a:rPr>
              <a:t>именно</a:t>
            </a:r>
            <a:r>
              <a:rPr sz="2400" spc="-145" dirty="0">
                <a:latin typeface="Arial Black"/>
                <a:cs typeface="Arial Black"/>
              </a:rPr>
              <a:t> </a:t>
            </a:r>
            <a:r>
              <a:rPr sz="2400" spc="-35" dirty="0">
                <a:latin typeface="Arial Black"/>
                <a:cs typeface="Arial Black"/>
              </a:rPr>
              <a:t>этому</a:t>
            </a:r>
            <a:r>
              <a:rPr sz="2400" spc="-145" dirty="0">
                <a:latin typeface="Arial Black"/>
                <a:cs typeface="Arial Black"/>
              </a:rPr>
              <a:t> </a:t>
            </a:r>
            <a:r>
              <a:rPr sz="2400" spc="-50" dirty="0">
                <a:latin typeface="Arial Black"/>
                <a:cs typeface="Arial Black"/>
              </a:rPr>
              <a:t>аспекту</a:t>
            </a:r>
            <a:r>
              <a:rPr sz="2400" spc="-140" dirty="0">
                <a:latin typeface="Arial Black"/>
                <a:cs typeface="Arial Black"/>
              </a:rPr>
              <a:t> </a:t>
            </a:r>
            <a:r>
              <a:rPr sz="2400" spc="80" dirty="0">
                <a:latin typeface="Arial Black"/>
                <a:cs typeface="Arial Black"/>
              </a:rPr>
              <a:t>в</a:t>
            </a:r>
            <a:endParaRPr sz="2400">
              <a:latin typeface="Arial Black"/>
              <a:cs typeface="Arial Black"/>
            </a:endParaRPr>
          </a:p>
          <a:p>
            <a:pPr marL="23495" marR="5080" indent="-11430" algn="just">
              <a:lnSpc>
                <a:spcPct val="114599"/>
              </a:lnSpc>
            </a:pPr>
            <a:r>
              <a:rPr sz="2400" spc="-60" dirty="0">
                <a:latin typeface="Arial Black"/>
                <a:cs typeface="Arial Black"/>
              </a:rPr>
              <a:t>Microsoft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20" dirty="0">
                <a:latin typeface="Arial Black"/>
                <a:cs typeface="Arial Black"/>
              </a:rPr>
              <a:t>уделяют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55" dirty="0">
                <a:latin typeface="Arial Black"/>
                <a:cs typeface="Arial Black"/>
              </a:rPr>
              <a:t>повышенное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35" dirty="0">
                <a:latin typeface="Arial Black"/>
                <a:cs typeface="Arial Black"/>
              </a:rPr>
              <a:t>внимание,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70" dirty="0">
                <a:latin typeface="Arial Black"/>
                <a:cs typeface="Arial Black"/>
              </a:rPr>
              <a:t>начиная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320" dirty="0">
                <a:latin typeface="Arial Black"/>
                <a:cs typeface="Arial Black"/>
              </a:rPr>
              <a:t>с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20" dirty="0">
                <a:latin typeface="Arial Black"/>
                <a:cs typeface="Arial Black"/>
              </a:rPr>
              <a:t>первой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60" dirty="0">
                <a:latin typeface="Arial Black"/>
                <a:cs typeface="Arial Black"/>
              </a:rPr>
              <a:t>версии.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135" dirty="0">
                <a:latin typeface="Arial Black"/>
                <a:cs typeface="Arial Black"/>
              </a:rPr>
              <a:t>А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ещё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145" dirty="0">
                <a:latin typeface="Arial Black"/>
                <a:cs typeface="Arial Black"/>
              </a:rPr>
              <a:t>здесь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50" dirty="0">
                <a:latin typeface="Arial Black"/>
                <a:cs typeface="Arial Black"/>
              </a:rPr>
              <a:t>стремятся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75" dirty="0">
                <a:latin typeface="Arial Black"/>
                <a:cs typeface="Arial Black"/>
              </a:rPr>
              <a:t>к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120" dirty="0">
                <a:latin typeface="Arial Black"/>
                <a:cs typeface="Arial Black"/>
              </a:rPr>
              <a:t>сохранению</a:t>
            </a:r>
            <a:r>
              <a:rPr sz="2400" spc="-60" dirty="0">
                <a:latin typeface="Arial Black"/>
                <a:cs typeface="Arial Black"/>
              </a:rPr>
              <a:t> </a:t>
            </a:r>
            <a:r>
              <a:rPr sz="2400" spc="-35" dirty="0">
                <a:latin typeface="Arial Black"/>
                <a:cs typeface="Arial Black"/>
              </a:rPr>
              <a:t>единого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35" dirty="0">
                <a:latin typeface="Arial Black"/>
                <a:cs typeface="Arial Black"/>
              </a:rPr>
              <a:t>стиля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20" dirty="0">
                <a:latin typeface="Arial Black"/>
                <a:cs typeface="Arial Black"/>
              </a:rPr>
              <a:t>при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65" dirty="0">
                <a:latin typeface="Arial Black"/>
                <a:cs typeface="Arial Black"/>
              </a:rPr>
              <a:t>переходе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70" dirty="0">
                <a:latin typeface="Arial Black"/>
                <a:cs typeface="Arial Black"/>
              </a:rPr>
              <a:t>от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младшей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75" dirty="0">
                <a:latin typeface="Arial Black"/>
                <a:cs typeface="Arial Black"/>
              </a:rPr>
              <a:t>к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35" dirty="0">
                <a:latin typeface="Arial Black"/>
                <a:cs typeface="Arial Black"/>
              </a:rPr>
              <a:t>старшей</a:t>
            </a:r>
            <a:r>
              <a:rPr sz="2400" spc="-20" dirty="0">
                <a:latin typeface="Arial Black"/>
                <a:cs typeface="Arial Black"/>
              </a:rPr>
              <a:t> </a:t>
            </a:r>
            <a:r>
              <a:rPr sz="2400" spc="-50" dirty="0">
                <a:latin typeface="Arial Black"/>
                <a:cs typeface="Arial Black"/>
              </a:rPr>
              <a:t>версии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160" dirty="0">
                <a:latin typeface="Arial Black"/>
                <a:cs typeface="Arial Black"/>
              </a:rPr>
              <a:t>ОС,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40" dirty="0">
                <a:latin typeface="Arial Black"/>
                <a:cs typeface="Arial Black"/>
              </a:rPr>
              <a:t>что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30" dirty="0">
                <a:latin typeface="Arial Black"/>
                <a:cs typeface="Arial Black"/>
              </a:rPr>
              <a:t>тоже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20" dirty="0">
                <a:latin typeface="Arial Black"/>
                <a:cs typeface="Arial Black"/>
              </a:rPr>
              <a:t>импонирует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рядовым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135" dirty="0">
                <a:latin typeface="Arial Black"/>
                <a:cs typeface="Arial Black"/>
              </a:rPr>
              <a:t>юзерам.</a:t>
            </a:r>
            <a:endParaRPr sz="2400">
              <a:latin typeface="Arial Black"/>
              <a:cs typeface="Arial Black"/>
            </a:endParaRPr>
          </a:p>
          <a:p>
            <a:pPr marL="434975" marR="427355" algn="ctr">
              <a:lnSpc>
                <a:spcPct val="114599"/>
              </a:lnSpc>
            </a:pPr>
            <a:r>
              <a:rPr sz="2400" spc="-90" dirty="0">
                <a:latin typeface="Arial Black"/>
                <a:cs typeface="Arial Black"/>
              </a:rPr>
              <a:t>При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35" dirty="0">
                <a:latin typeface="Arial Black"/>
                <a:cs typeface="Arial Black"/>
              </a:rPr>
              <a:t>этом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spc="-55" dirty="0">
                <a:latin typeface="Arial Black"/>
                <a:cs typeface="Arial Black"/>
              </a:rPr>
              <a:t>Windows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20" dirty="0">
                <a:latin typeface="Arial Black"/>
                <a:cs typeface="Arial Black"/>
              </a:rPr>
              <a:t>предоставляет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немало </a:t>
            </a:r>
            <a:r>
              <a:rPr sz="2400" spc="-55" dirty="0">
                <a:latin typeface="Arial Black"/>
                <a:cs typeface="Arial Black"/>
              </a:rPr>
              <a:t>возможностей</a:t>
            </a:r>
            <a:r>
              <a:rPr sz="2400" spc="-120" dirty="0">
                <a:latin typeface="Arial Black"/>
                <a:cs typeface="Arial Black"/>
              </a:rPr>
              <a:t> </a:t>
            </a:r>
            <a:r>
              <a:rPr sz="2400" spc="-40" dirty="0">
                <a:latin typeface="Arial Black"/>
                <a:cs typeface="Arial Black"/>
              </a:rPr>
              <a:t>кастомизации</a:t>
            </a:r>
            <a:r>
              <a:rPr sz="2400" spc="-114" dirty="0">
                <a:latin typeface="Arial Black"/>
                <a:cs typeface="Arial Black"/>
              </a:rPr>
              <a:t> </a:t>
            </a:r>
            <a:r>
              <a:rPr sz="2400" spc="-105" dirty="0">
                <a:latin typeface="Arial Black"/>
                <a:cs typeface="Arial Black"/>
              </a:rPr>
              <a:t>интерфейса</a:t>
            </a:r>
            <a:r>
              <a:rPr sz="2400" spc="-114" dirty="0">
                <a:latin typeface="Arial Black"/>
                <a:cs typeface="Arial Black"/>
              </a:rPr>
              <a:t> </a:t>
            </a:r>
            <a:r>
              <a:rPr sz="2400" spc="-20" dirty="0">
                <a:latin typeface="Arial Black"/>
                <a:cs typeface="Arial Black"/>
              </a:rPr>
              <a:t>«под </a:t>
            </a:r>
            <a:r>
              <a:rPr sz="2400" spc="-90" dirty="0">
                <a:latin typeface="Arial Black"/>
                <a:cs typeface="Arial Black"/>
              </a:rPr>
              <a:t>себя»,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и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60" dirty="0">
                <a:latin typeface="Arial Black"/>
                <a:cs typeface="Arial Black"/>
              </a:rPr>
              <a:t>это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140" dirty="0">
                <a:latin typeface="Arial Black"/>
                <a:cs typeface="Arial Black"/>
              </a:rPr>
              <a:t>не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120" dirty="0">
                <a:latin typeface="Arial Black"/>
                <a:cs typeface="Arial Black"/>
              </a:rPr>
              <a:t>самая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90" dirty="0">
                <a:latin typeface="Arial Black"/>
                <a:cs typeface="Arial Black"/>
              </a:rPr>
              <a:t>сложная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операция.</a:t>
            </a:r>
            <a:endParaRPr sz="2400">
              <a:latin typeface="Arial Black"/>
              <a:cs typeface="Arial Black"/>
            </a:endParaRPr>
          </a:p>
          <a:p>
            <a:pPr marL="272415" marR="43180" algn="ctr">
              <a:lnSpc>
                <a:spcPct val="114599"/>
              </a:lnSpc>
              <a:spcBef>
                <a:spcPts val="2715"/>
              </a:spcBef>
            </a:pPr>
            <a:r>
              <a:rPr sz="2400" dirty="0">
                <a:latin typeface="Arial Black"/>
                <a:cs typeface="Arial Black"/>
              </a:rPr>
              <a:t>У</a:t>
            </a:r>
            <a:r>
              <a:rPr sz="2400" spc="-170" dirty="0">
                <a:latin typeface="Arial Black"/>
                <a:cs typeface="Arial Black"/>
              </a:rPr>
              <a:t> </a:t>
            </a:r>
            <a:r>
              <a:rPr sz="2400" spc="-75" dirty="0">
                <a:latin typeface="Arial Black"/>
                <a:cs typeface="Arial Black"/>
              </a:rPr>
              <a:t>Linux</a:t>
            </a:r>
            <a:r>
              <a:rPr sz="2400" spc="-165" dirty="0">
                <a:latin typeface="Arial Black"/>
                <a:cs typeface="Arial Black"/>
              </a:rPr>
              <a:t> </a:t>
            </a:r>
            <a:r>
              <a:rPr sz="2400" spc="-320" dirty="0">
                <a:latin typeface="Arial Black"/>
                <a:cs typeface="Arial Black"/>
              </a:rPr>
              <a:t>с</a:t>
            </a:r>
            <a:r>
              <a:rPr sz="2400" spc="-165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этим</a:t>
            </a:r>
            <a:r>
              <a:rPr sz="2400" spc="-165" dirty="0">
                <a:latin typeface="Arial Black"/>
                <a:cs typeface="Arial Black"/>
              </a:rPr>
              <a:t> </a:t>
            </a:r>
            <a:r>
              <a:rPr sz="2400" spc="-50" dirty="0">
                <a:latin typeface="Arial Black"/>
                <a:cs typeface="Arial Black"/>
              </a:rPr>
              <a:t>похуже,</a:t>
            </a:r>
            <a:r>
              <a:rPr sz="2400" spc="-165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хотя</a:t>
            </a:r>
            <a:r>
              <a:rPr sz="2400" spc="-165" dirty="0">
                <a:latin typeface="Arial Black"/>
                <a:cs typeface="Arial Black"/>
              </a:rPr>
              <a:t> </a:t>
            </a:r>
            <a:r>
              <a:rPr sz="2400" spc="-90" dirty="0">
                <a:latin typeface="Arial Black"/>
                <a:cs typeface="Arial Black"/>
                <a:hlinkClick r:id="rId2"/>
              </a:rPr>
              <a:t>графика</a:t>
            </a:r>
            <a:r>
              <a:rPr sz="2400" spc="-170" dirty="0">
                <a:latin typeface="Arial Black"/>
                <a:cs typeface="Arial Black"/>
                <a:hlinkClick r:id="rId2"/>
              </a:rPr>
              <a:t> </a:t>
            </a:r>
            <a:r>
              <a:rPr sz="2400" spc="-145" dirty="0">
                <a:latin typeface="Arial Black"/>
                <a:cs typeface="Arial Black"/>
                <a:hlinkClick r:id="rId2"/>
              </a:rPr>
              <a:t>здесь</a:t>
            </a:r>
            <a:r>
              <a:rPr sz="2400" spc="-165" dirty="0">
                <a:latin typeface="Arial Black"/>
                <a:cs typeface="Arial Black"/>
              </a:rPr>
              <a:t> </a:t>
            </a:r>
            <a:r>
              <a:rPr sz="2400" spc="-30" dirty="0">
                <a:latin typeface="Arial Black"/>
                <a:cs typeface="Arial Black"/>
              </a:rPr>
              <a:t>намного </a:t>
            </a:r>
            <a:r>
              <a:rPr sz="2400" spc="-95" dirty="0">
                <a:latin typeface="Arial Black"/>
                <a:cs typeface="Arial Black"/>
              </a:rPr>
              <a:t>легковеснее.</a:t>
            </a:r>
            <a:r>
              <a:rPr sz="2400" spc="-100" dirty="0">
                <a:latin typeface="Arial Black"/>
                <a:cs typeface="Arial Black"/>
              </a:rPr>
              <a:t> </a:t>
            </a:r>
            <a:r>
              <a:rPr sz="2400" spc="-95" dirty="0">
                <a:latin typeface="Arial Black"/>
                <a:cs typeface="Arial Black"/>
              </a:rPr>
              <a:t>Разумеется,</a:t>
            </a:r>
            <a:r>
              <a:rPr sz="2400" spc="-100" dirty="0">
                <a:latin typeface="Arial Black"/>
                <a:cs typeface="Arial Black"/>
              </a:rPr>
              <a:t> </a:t>
            </a:r>
            <a:r>
              <a:rPr sz="2400" spc="-320" dirty="0">
                <a:latin typeface="Arial Black"/>
                <a:cs typeface="Arial Black"/>
              </a:rPr>
              <a:t>с</a:t>
            </a:r>
            <a:r>
              <a:rPr sz="2400" spc="-10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точки</a:t>
            </a:r>
            <a:r>
              <a:rPr sz="2400" spc="-100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зрения</a:t>
            </a:r>
            <a:endParaRPr sz="2400">
              <a:latin typeface="Arial Black"/>
              <a:cs typeface="Arial Black"/>
            </a:endParaRPr>
          </a:p>
          <a:p>
            <a:pPr marL="714375" marR="485140" algn="ctr">
              <a:lnSpc>
                <a:spcPct val="114599"/>
              </a:lnSpc>
            </a:pPr>
            <a:r>
              <a:rPr sz="2400" spc="-105" dirty="0">
                <a:latin typeface="Arial Black"/>
                <a:cs typeface="Arial Black"/>
              </a:rPr>
              <a:t>интерфейса</a:t>
            </a:r>
            <a:r>
              <a:rPr sz="2400" spc="-14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отличия</a:t>
            </a:r>
            <a:r>
              <a:rPr sz="2400" spc="-140" dirty="0">
                <a:latin typeface="Arial Black"/>
                <a:cs typeface="Arial Black"/>
              </a:rPr>
              <a:t> </a:t>
            </a:r>
            <a:r>
              <a:rPr sz="2400" spc="-55" dirty="0">
                <a:latin typeface="Arial Black"/>
                <a:cs typeface="Arial Black"/>
              </a:rPr>
              <a:t>Windows</a:t>
            </a:r>
            <a:r>
              <a:rPr sz="2400" spc="-140" dirty="0">
                <a:latin typeface="Arial Black"/>
                <a:cs typeface="Arial Black"/>
              </a:rPr>
              <a:t> </a:t>
            </a:r>
            <a:r>
              <a:rPr sz="2400" spc="70" dirty="0">
                <a:latin typeface="Arial Black"/>
                <a:cs typeface="Arial Black"/>
              </a:rPr>
              <a:t>от</a:t>
            </a:r>
            <a:r>
              <a:rPr sz="2400" spc="-140" dirty="0">
                <a:latin typeface="Arial Black"/>
                <a:cs typeface="Arial Black"/>
              </a:rPr>
              <a:t> </a:t>
            </a:r>
            <a:r>
              <a:rPr sz="2400" spc="-75" dirty="0">
                <a:latin typeface="Arial Black"/>
                <a:cs typeface="Arial Black"/>
              </a:rPr>
              <a:t>Linux</a:t>
            </a:r>
            <a:r>
              <a:rPr sz="2400" spc="-140" dirty="0">
                <a:latin typeface="Arial Black"/>
                <a:cs typeface="Arial Black"/>
              </a:rPr>
              <a:t> </a:t>
            </a:r>
            <a:r>
              <a:rPr sz="2400" spc="-80" dirty="0">
                <a:latin typeface="Arial Black"/>
                <a:cs typeface="Arial Black"/>
              </a:rPr>
              <a:t>нельзя </a:t>
            </a:r>
            <a:r>
              <a:rPr sz="2400" spc="-65" dirty="0">
                <a:latin typeface="Arial Black"/>
                <a:cs typeface="Arial Black"/>
              </a:rPr>
              <a:t>назвать</a:t>
            </a:r>
            <a:r>
              <a:rPr sz="2400" spc="-114" dirty="0">
                <a:latin typeface="Arial Black"/>
                <a:cs typeface="Arial Black"/>
              </a:rPr>
              <a:t> </a:t>
            </a:r>
            <a:r>
              <a:rPr sz="2400" spc="-40" dirty="0">
                <a:latin typeface="Arial Black"/>
                <a:cs typeface="Arial Black"/>
              </a:rPr>
              <a:t>принципиальными,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105" dirty="0">
                <a:latin typeface="Arial Black"/>
                <a:cs typeface="Arial Black"/>
              </a:rPr>
              <a:t>но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продукты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45" dirty="0">
                <a:latin typeface="Arial Black"/>
                <a:cs typeface="Arial Black"/>
              </a:rPr>
              <a:t>от </a:t>
            </a:r>
            <a:r>
              <a:rPr sz="2400" spc="-60" dirty="0">
                <a:latin typeface="Arial Black"/>
                <a:cs typeface="Arial Black"/>
              </a:rPr>
              <a:t>Microsoft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130" dirty="0">
                <a:latin typeface="Arial Black"/>
                <a:cs typeface="Arial Black"/>
              </a:rPr>
              <a:t>в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35" dirty="0">
                <a:latin typeface="Arial Black"/>
                <a:cs typeface="Arial Black"/>
              </a:rPr>
              <a:t>этом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65" dirty="0">
                <a:latin typeface="Arial Black"/>
                <a:cs typeface="Arial Black"/>
              </a:rPr>
              <a:t>аспекте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выглядят предпочтительнее.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241" y="144294"/>
            <a:ext cx="74345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Подключение</a:t>
            </a:r>
            <a:r>
              <a:rPr spc="-300" dirty="0"/>
              <a:t> </a:t>
            </a:r>
            <a:r>
              <a:rPr spc="-135" dirty="0"/>
              <a:t>устройств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108" y="959317"/>
            <a:ext cx="8308340" cy="612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marR="113030" algn="ctr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Arial Black"/>
                <a:cs typeface="Arial Black"/>
              </a:rPr>
              <a:t>Что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spc="-95" dirty="0">
                <a:latin typeface="Arial Black"/>
                <a:cs typeface="Arial Black"/>
              </a:rPr>
              <a:t>касается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spc="-50" dirty="0">
                <a:latin typeface="Arial Black"/>
                <a:cs typeface="Arial Black"/>
              </a:rPr>
              <a:t>вопросов,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spc="-120" dirty="0">
                <a:latin typeface="Arial Black"/>
                <a:cs typeface="Arial Black"/>
              </a:rPr>
              <a:t>связанных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spc="-320" dirty="0">
                <a:latin typeface="Arial Black"/>
                <a:cs typeface="Arial Black"/>
              </a:rPr>
              <a:t>с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аппаратной </a:t>
            </a:r>
            <a:r>
              <a:rPr sz="2400" dirty="0">
                <a:latin typeface="Arial Black"/>
                <a:cs typeface="Arial Black"/>
              </a:rPr>
              <a:t>поддержкой,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70" dirty="0">
                <a:latin typeface="Arial Black"/>
                <a:cs typeface="Arial Black"/>
              </a:rPr>
              <a:t>то</a:t>
            </a:r>
            <a:r>
              <a:rPr sz="2400" spc="-175" dirty="0">
                <a:latin typeface="Arial Black"/>
                <a:cs typeface="Arial Black"/>
              </a:rPr>
              <a:t> </a:t>
            </a:r>
            <a:r>
              <a:rPr sz="2400" spc="-145" dirty="0">
                <a:latin typeface="Arial Black"/>
                <a:cs typeface="Arial Black"/>
              </a:rPr>
              <a:t>здесь</a:t>
            </a:r>
            <a:r>
              <a:rPr sz="2400" spc="-175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ситуация</a:t>
            </a:r>
            <a:r>
              <a:rPr sz="2400" spc="-175" dirty="0">
                <a:latin typeface="Arial Black"/>
                <a:cs typeface="Arial Black"/>
              </a:rPr>
              <a:t> </a:t>
            </a:r>
            <a:r>
              <a:rPr sz="2400" spc="-75" dirty="0">
                <a:latin typeface="Arial Black"/>
                <a:cs typeface="Arial Black"/>
              </a:rPr>
              <a:t>неоднозначная.</a:t>
            </a:r>
            <a:endParaRPr sz="2400">
              <a:latin typeface="Arial Black"/>
              <a:cs typeface="Arial Black"/>
            </a:endParaRPr>
          </a:p>
          <a:p>
            <a:pPr marL="12065" marR="5080" algn="ctr">
              <a:lnSpc>
                <a:spcPct val="114599"/>
              </a:lnSpc>
            </a:pPr>
            <a:r>
              <a:rPr sz="2400" spc="-70" dirty="0">
                <a:latin typeface="Arial Black"/>
                <a:cs typeface="Arial Black"/>
              </a:rPr>
              <a:t>Для</a:t>
            </a:r>
            <a:r>
              <a:rPr sz="2400" spc="-135" dirty="0">
                <a:latin typeface="Arial Black"/>
                <a:cs typeface="Arial Black"/>
              </a:rPr>
              <a:t> </a:t>
            </a:r>
            <a:r>
              <a:rPr sz="2400" spc="-90" dirty="0">
                <a:latin typeface="Arial Black"/>
                <a:cs typeface="Arial Black"/>
              </a:rPr>
              <a:t>любого</a:t>
            </a:r>
            <a:r>
              <a:rPr sz="2400" spc="-135" dirty="0">
                <a:latin typeface="Arial Black"/>
                <a:cs typeface="Arial Black"/>
              </a:rPr>
              <a:t> </a:t>
            </a:r>
            <a:r>
              <a:rPr sz="2400" spc="-50" dirty="0">
                <a:latin typeface="Arial Black"/>
                <a:cs typeface="Arial Black"/>
              </a:rPr>
              <a:t>нестандартного</a:t>
            </a:r>
            <a:r>
              <a:rPr sz="2400" spc="-130" dirty="0">
                <a:latin typeface="Arial Black"/>
                <a:cs typeface="Arial Black"/>
              </a:rPr>
              <a:t> </a:t>
            </a:r>
            <a:r>
              <a:rPr sz="2400" spc="-40" dirty="0">
                <a:latin typeface="Arial Black"/>
                <a:cs typeface="Arial Black"/>
              </a:rPr>
              <a:t>оборудования</a:t>
            </a:r>
            <a:r>
              <a:rPr sz="2400" spc="-135" dirty="0">
                <a:latin typeface="Arial Black"/>
                <a:cs typeface="Arial Black"/>
              </a:rPr>
              <a:t> </a:t>
            </a:r>
            <a:r>
              <a:rPr sz="2400" spc="-25" dirty="0">
                <a:latin typeface="Arial Black"/>
                <a:cs typeface="Arial Black"/>
              </a:rPr>
              <a:t>на </a:t>
            </a:r>
            <a:r>
              <a:rPr sz="2400" spc="-70" dirty="0">
                <a:latin typeface="Arial Black"/>
                <a:cs typeface="Arial Black"/>
              </a:rPr>
              <a:t>Виндовс</a:t>
            </a:r>
            <a:r>
              <a:rPr sz="2400" spc="-145" dirty="0">
                <a:latin typeface="Arial Black"/>
                <a:cs typeface="Arial Black"/>
              </a:rPr>
              <a:t> </a:t>
            </a:r>
            <a:r>
              <a:rPr sz="2400" spc="-35" dirty="0">
                <a:latin typeface="Arial Black"/>
                <a:cs typeface="Arial Black"/>
              </a:rPr>
              <a:t>требуется</a:t>
            </a:r>
            <a:r>
              <a:rPr sz="2400" spc="-145" dirty="0">
                <a:latin typeface="Arial Black"/>
                <a:cs typeface="Arial Black"/>
              </a:rPr>
              <a:t> </a:t>
            </a:r>
            <a:r>
              <a:rPr sz="2400" spc="-70" dirty="0">
                <a:latin typeface="Arial Black"/>
                <a:cs typeface="Arial Black"/>
              </a:rPr>
              <a:t>поиск</a:t>
            </a:r>
            <a:r>
              <a:rPr sz="2400" spc="-140" dirty="0">
                <a:latin typeface="Arial Black"/>
                <a:cs typeface="Arial Black"/>
              </a:rPr>
              <a:t> </a:t>
            </a:r>
            <a:r>
              <a:rPr sz="2400" spc="-35" dirty="0">
                <a:latin typeface="Arial Black"/>
                <a:cs typeface="Arial Black"/>
              </a:rPr>
              <a:t>драйвера,</a:t>
            </a:r>
            <a:r>
              <a:rPr sz="2400" spc="-145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который </a:t>
            </a:r>
            <a:r>
              <a:rPr sz="2400" spc="-35" dirty="0">
                <a:latin typeface="Arial Black"/>
                <a:cs typeface="Arial Black"/>
              </a:rPr>
              <a:t>далеко</a:t>
            </a:r>
            <a:r>
              <a:rPr sz="2400" spc="-165" dirty="0">
                <a:latin typeface="Arial Black"/>
                <a:cs typeface="Arial Black"/>
              </a:rPr>
              <a:t> </a:t>
            </a:r>
            <a:r>
              <a:rPr sz="2400" spc="-140" dirty="0">
                <a:latin typeface="Arial Black"/>
                <a:cs typeface="Arial Black"/>
              </a:rPr>
              <a:t>не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50" dirty="0">
                <a:latin typeface="Arial Black"/>
                <a:cs typeface="Arial Black"/>
              </a:rPr>
              <a:t>всегда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70" dirty="0">
                <a:latin typeface="Arial Black"/>
                <a:cs typeface="Arial Black"/>
              </a:rPr>
              <a:t>быстр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или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100" dirty="0">
                <a:latin typeface="Arial Black"/>
                <a:cs typeface="Arial Black"/>
              </a:rPr>
              <a:t>успешен.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150" dirty="0">
                <a:latin typeface="Arial Black"/>
                <a:cs typeface="Arial Black"/>
              </a:rPr>
              <a:t>На</a:t>
            </a:r>
            <a:r>
              <a:rPr sz="2400" spc="-165" dirty="0">
                <a:latin typeface="Arial Black"/>
                <a:cs typeface="Arial Black"/>
              </a:rPr>
              <a:t> </a:t>
            </a:r>
            <a:r>
              <a:rPr sz="2400" spc="-35" dirty="0">
                <a:latin typeface="Arial Black"/>
                <a:cs typeface="Arial Black"/>
              </a:rPr>
              <a:t>Линуксе </a:t>
            </a:r>
            <a:r>
              <a:rPr sz="2400" spc="-110" dirty="0">
                <a:latin typeface="Arial Black"/>
                <a:cs typeface="Arial Black"/>
              </a:rPr>
              <a:t>все</a:t>
            </a:r>
            <a:r>
              <a:rPr sz="2400" spc="-165" dirty="0">
                <a:latin typeface="Arial Black"/>
                <a:cs typeface="Arial Black"/>
              </a:rPr>
              <a:t> </a:t>
            </a:r>
            <a:r>
              <a:rPr sz="2400" spc="-20" dirty="0">
                <a:latin typeface="Arial Black"/>
                <a:cs typeface="Arial Black"/>
              </a:rPr>
              <a:t>драйверы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уже</a:t>
            </a:r>
            <a:r>
              <a:rPr sz="2400" spc="-165" dirty="0">
                <a:latin typeface="Arial Black"/>
                <a:cs typeface="Arial Black"/>
              </a:rPr>
              <a:t> </a:t>
            </a:r>
            <a:r>
              <a:rPr sz="2400" spc="-60" dirty="0">
                <a:latin typeface="Arial Black"/>
                <a:cs typeface="Arial Black"/>
              </a:rPr>
              <a:t>включены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130" dirty="0">
                <a:latin typeface="Arial Black"/>
                <a:cs typeface="Arial Black"/>
              </a:rPr>
              <a:t>в</a:t>
            </a:r>
            <a:r>
              <a:rPr sz="2400" spc="-165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состав</a:t>
            </a:r>
            <a:endParaRPr sz="2400">
              <a:latin typeface="Arial Black"/>
              <a:cs typeface="Arial Black"/>
            </a:endParaRPr>
          </a:p>
          <a:p>
            <a:pPr marL="695960" marR="688340" algn="ctr">
              <a:lnSpc>
                <a:spcPct val="114599"/>
              </a:lnSpc>
            </a:pPr>
            <a:r>
              <a:rPr sz="2400" dirty="0">
                <a:latin typeface="Arial Black"/>
                <a:cs typeface="Arial Black"/>
              </a:rPr>
              <a:t>дистрибутива</a:t>
            </a:r>
            <a:r>
              <a:rPr sz="2400" spc="-12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и</a:t>
            </a:r>
            <a:r>
              <a:rPr sz="2400" spc="-120" dirty="0">
                <a:latin typeface="Arial Black"/>
                <a:cs typeface="Arial Black"/>
              </a:rPr>
              <a:t> </a:t>
            </a:r>
            <a:r>
              <a:rPr sz="2400" spc="130" dirty="0">
                <a:latin typeface="Arial Black"/>
                <a:cs typeface="Arial Black"/>
              </a:rPr>
              <a:t>в</a:t>
            </a:r>
            <a:r>
              <a:rPr sz="2400" spc="-114" dirty="0">
                <a:latin typeface="Arial Black"/>
                <a:cs typeface="Arial Black"/>
              </a:rPr>
              <a:t> </a:t>
            </a:r>
            <a:r>
              <a:rPr sz="2400" spc="-100" dirty="0">
                <a:latin typeface="Arial Black"/>
                <a:cs typeface="Arial Black"/>
              </a:rPr>
              <a:t>случае</a:t>
            </a:r>
            <a:r>
              <a:rPr sz="2400" spc="-120" dirty="0">
                <a:latin typeface="Arial Black"/>
                <a:cs typeface="Arial Black"/>
              </a:rPr>
              <a:t> </a:t>
            </a:r>
            <a:r>
              <a:rPr sz="2400" spc="-25" dirty="0">
                <a:latin typeface="Arial Black"/>
                <a:cs typeface="Arial Black"/>
              </a:rPr>
              <a:t>необходимости </a:t>
            </a:r>
            <a:r>
              <a:rPr sz="2400" spc="-55" dirty="0">
                <a:latin typeface="Arial Black"/>
                <a:cs typeface="Arial Black"/>
              </a:rPr>
              <a:t>устанавливаются</a:t>
            </a:r>
            <a:r>
              <a:rPr sz="2400" spc="-70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автоматически.</a:t>
            </a:r>
            <a:endParaRPr sz="2400">
              <a:latin typeface="Arial Black"/>
              <a:cs typeface="Arial Black"/>
            </a:endParaRPr>
          </a:p>
          <a:p>
            <a:pPr marL="208279" marR="403860" algn="ctr">
              <a:lnSpc>
                <a:spcPct val="114599"/>
              </a:lnSpc>
              <a:spcBef>
                <a:spcPts val="1800"/>
              </a:spcBef>
            </a:pPr>
            <a:r>
              <a:rPr sz="2400" spc="-320" dirty="0">
                <a:latin typeface="Arial Black"/>
                <a:cs typeface="Arial Black"/>
              </a:rPr>
              <a:t>С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другой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80" dirty="0">
                <a:latin typeface="Arial Black"/>
                <a:cs typeface="Arial Black"/>
              </a:rPr>
              <a:t>стороны,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70" dirty="0">
                <a:latin typeface="Arial Black"/>
                <a:cs typeface="Arial Black"/>
              </a:rPr>
              <a:t>многое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75" dirty="0">
                <a:latin typeface="Arial Black"/>
                <a:cs typeface="Arial Black"/>
              </a:rPr>
              <a:t>«железо»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обладает </a:t>
            </a:r>
            <a:r>
              <a:rPr sz="2400" spc="-75" dirty="0">
                <a:latin typeface="Arial Black"/>
                <a:cs typeface="Arial Black"/>
              </a:rPr>
              <a:t>полным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60" dirty="0">
                <a:latin typeface="Arial Black"/>
                <a:cs typeface="Arial Black"/>
              </a:rPr>
              <a:t>функционалом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только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spc="130" dirty="0">
                <a:latin typeface="Arial Black"/>
                <a:cs typeface="Arial Black"/>
              </a:rPr>
              <a:t>в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Windows.</a:t>
            </a:r>
            <a:endParaRPr sz="2400">
              <a:latin typeface="Arial Black"/>
              <a:cs typeface="Arial Black"/>
            </a:endParaRPr>
          </a:p>
          <a:p>
            <a:pPr marL="339090" marR="534670" algn="ctr">
              <a:lnSpc>
                <a:spcPct val="114599"/>
              </a:lnSpc>
            </a:pPr>
            <a:r>
              <a:rPr sz="2400" spc="-70" dirty="0">
                <a:latin typeface="Arial Black"/>
                <a:cs typeface="Arial Black"/>
              </a:rPr>
              <a:t>Например,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МФУ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spc="130" dirty="0">
                <a:latin typeface="Arial Black"/>
                <a:cs typeface="Arial Black"/>
              </a:rPr>
              <a:t>в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spc="-55" dirty="0">
                <a:latin typeface="Arial Black"/>
                <a:cs typeface="Arial Black"/>
              </a:rPr>
              <a:t>линуксовской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spc="-100" dirty="0">
                <a:latin typeface="Arial Black"/>
                <a:cs typeface="Arial Black"/>
              </a:rPr>
              <a:t>среде</a:t>
            </a:r>
            <a:r>
              <a:rPr sz="2400" spc="-145" dirty="0">
                <a:latin typeface="Arial Black"/>
                <a:cs typeface="Arial Black"/>
              </a:rPr>
              <a:t> </a:t>
            </a:r>
            <a:r>
              <a:rPr sz="2400" spc="-25" dirty="0">
                <a:latin typeface="Arial Black"/>
                <a:cs typeface="Arial Black"/>
              </a:rPr>
              <a:t>часто </a:t>
            </a:r>
            <a:r>
              <a:rPr sz="2400" spc="-20" dirty="0">
                <a:latin typeface="Arial Black"/>
                <a:cs typeface="Arial Black"/>
              </a:rPr>
              <a:t>работают</a:t>
            </a:r>
            <a:r>
              <a:rPr sz="2400" spc="-135" dirty="0">
                <a:latin typeface="Arial Black"/>
                <a:cs typeface="Arial Black"/>
              </a:rPr>
              <a:t> </a:t>
            </a:r>
            <a:r>
              <a:rPr sz="2400" spc="-55" dirty="0">
                <a:latin typeface="Arial Black"/>
                <a:cs typeface="Arial Black"/>
              </a:rPr>
              <a:t>исключительно</a:t>
            </a:r>
            <a:r>
              <a:rPr sz="2400" spc="-135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как</a:t>
            </a:r>
            <a:r>
              <a:rPr sz="2400" spc="-135" dirty="0">
                <a:latin typeface="Arial Black"/>
                <a:cs typeface="Arial Black"/>
              </a:rPr>
              <a:t> </a:t>
            </a:r>
            <a:r>
              <a:rPr sz="2400" spc="-114" dirty="0">
                <a:latin typeface="Arial Black"/>
                <a:cs typeface="Arial Black"/>
              </a:rPr>
              <a:t>сканеры,</a:t>
            </a:r>
            <a:r>
              <a:rPr sz="2400" spc="-135" dirty="0">
                <a:latin typeface="Arial Black"/>
                <a:cs typeface="Arial Black"/>
              </a:rPr>
              <a:t> </a:t>
            </a:r>
            <a:r>
              <a:rPr sz="2400" spc="-25" dirty="0">
                <a:latin typeface="Arial Black"/>
                <a:cs typeface="Arial Black"/>
              </a:rPr>
              <a:t>не</a:t>
            </a:r>
            <a:endParaRPr sz="2400">
              <a:latin typeface="Arial Black"/>
              <a:cs typeface="Arial Black"/>
            </a:endParaRPr>
          </a:p>
          <a:p>
            <a:pPr marL="705485" marR="901065" algn="ctr">
              <a:lnSpc>
                <a:spcPct val="114599"/>
              </a:lnSpc>
            </a:pPr>
            <a:r>
              <a:rPr sz="2400" spc="-135" dirty="0">
                <a:latin typeface="Arial Black"/>
                <a:cs typeface="Arial Black"/>
              </a:rPr>
              <a:t>распознаваясь </a:t>
            </a:r>
            <a:r>
              <a:rPr sz="2400" spc="130" dirty="0">
                <a:latin typeface="Arial Black"/>
                <a:cs typeface="Arial Black"/>
              </a:rPr>
              <a:t>в</a:t>
            </a:r>
            <a:r>
              <a:rPr sz="2400" spc="-130" dirty="0">
                <a:latin typeface="Arial Black"/>
                <a:cs typeface="Arial Black"/>
              </a:rPr>
              <a:t> </a:t>
            </a:r>
            <a:r>
              <a:rPr sz="2400" spc="-35" dirty="0">
                <a:latin typeface="Arial Black"/>
                <a:cs typeface="Arial Black"/>
              </a:rPr>
              <a:t>качестве</a:t>
            </a:r>
            <a:r>
              <a:rPr sz="2400" spc="-130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печатающего устройства.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654" y="107318"/>
            <a:ext cx="410400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Безопасность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93" y="785497"/>
            <a:ext cx="8737600" cy="631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599"/>
              </a:lnSpc>
              <a:spcBef>
                <a:spcPts val="100"/>
              </a:spcBef>
            </a:pPr>
            <a:r>
              <a:rPr sz="2400" spc="-70" dirty="0">
                <a:latin typeface="Arial Black"/>
                <a:cs typeface="Arial Black"/>
              </a:rPr>
              <a:t>Виндовс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имеет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85" dirty="0">
                <a:latin typeface="Arial Black"/>
                <a:cs typeface="Arial Black"/>
              </a:rPr>
              <a:t>встроенные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65" dirty="0">
                <a:latin typeface="Arial Black"/>
                <a:cs typeface="Arial Black"/>
              </a:rPr>
              <a:t>средства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30" dirty="0">
                <a:latin typeface="Arial Black"/>
                <a:cs typeface="Arial Black"/>
              </a:rPr>
              <a:t>безопасности, </a:t>
            </a:r>
            <a:r>
              <a:rPr sz="2400" spc="-105" dirty="0">
                <a:latin typeface="Arial Black"/>
                <a:cs typeface="Arial Black"/>
              </a:rPr>
              <a:t>но</a:t>
            </a:r>
            <a:r>
              <a:rPr sz="2400" spc="-145" dirty="0">
                <a:latin typeface="Arial Black"/>
                <a:cs typeface="Arial Black"/>
              </a:rPr>
              <a:t> </a:t>
            </a:r>
            <a:r>
              <a:rPr sz="2400" spc="-60" dirty="0">
                <a:latin typeface="Arial Black"/>
                <a:cs typeface="Arial Black"/>
              </a:rPr>
              <a:t>они</a:t>
            </a:r>
            <a:r>
              <a:rPr sz="2400" spc="-145" dirty="0">
                <a:latin typeface="Arial Black"/>
                <a:cs typeface="Arial Black"/>
              </a:rPr>
              <a:t> </a:t>
            </a:r>
            <a:r>
              <a:rPr sz="2400" spc="-105" dirty="0">
                <a:latin typeface="Arial Black"/>
                <a:cs typeface="Arial Black"/>
              </a:rPr>
              <a:t>изначально</a:t>
            </a:r>
            <a:r>
              <a:rPr sz="2400" spc="-145" dirty="0">
                <a:latin typeface="Arial Black"/>
                <a:cs typeface="Arial Black"/>
              </a:rPr>
              <a:t> </a:t>
            </a:r>
            <a:r>
              <a:rPr sz="2400" spc="-35" dirty="0">
                <a:latin typeface="Arial Black"/>
                <a:cs typeface="Arial Black"/>
              </a:rPr>
              <a:t>уступают</a:t>
            </a:r>
            <a:r>
              <a:rPr sz="2400" spc="-145" dirty="0">
                <a:latin typeface="Arial Black"/>
                <a:cs typeface="Arial Black"/>
              </a:rPr>
              <a:t> </a:t>
            </a:r>
            <a:r>
              <a:rPr sz="2400" spc="-50" dirty="0">
                <a:latin typeface="Arial Black"/>
                <a:cs typeface="Arial Black"/>
              </a:rPr>
              <a:t>специализированному </a:t>
            </a:r>
            <a:r>
              <a:rPr sz="2400" spc="-40" dirty="0">
                <a:latin typeface="Arial Black"/>
                <a:cs typeface="Arial Black"/>
              </a:rPr>
              <a:t>антивирусному</a:t>
            </a:r>
            <a:r>
              <a:rPr sz="2400" spc="-120" dirty="0">
                <a:latin typeface="Arial Black"/>
                <a:cs typeface="Arial Black"/>
              </a:rPr>
              <a:t> </a:t>
            </a:r>
            <a:r>
              <a:rPr sz="2400" spc="-145" dirty="0">
                <a:latin typeface="Arial Black"/>
                <a:cs typeface="Arial Black"/>
              </a:rPr>
              <a:t>ПО.</a:t>
            </a:r>
            <a:r>
              <a:rPr sz="2400" spc="-120" dirty="0">
                <a:latin typeface="Arial Black"/>
                <a:cs typeface="Arial Black"/>
              </a:rPr>
              <a:t> </a:t>
            </a:r>
            <a:r>
              <a:rPr sz="2400" spc="-70" dirty="0">
                <a:latin typeface="Arial Black"/>
                <a:cs typeface="Arial Black"/>
              </a:rPr>
              <a:t>Поэтому</a:t>
            </a:r>
            <a:r>
              <a:rPr sz="2400" spc="-114" dirty="0">
                <a:latin typeface="Arial Black"/>
                <a:cs typeface="Arial Black"/>
              </a:rPr>
              <a:t> </a:t>
            </a:r>
            <a:r>
              <a:rPr sz="2400" spc="-50" dirty="0">
                <a:latin typeface="Arial Black"/>
                <a:cs typeface="Arial Black"/>
              </a:rPr>
              <a:t>первое,</a:t>
            </a:r>
            <a:r>
              <a:rPr sz="2400" spc="-12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что</a:t>
            </a:r>
            <a:r>
              <a:rPr sz="2400" spc="-120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делает </a:t>
            </a:r>
            <a:r>
              <a:rPr sz="2400" spc="-55" dirty="0">
                <a:latin typeface="Arial Black"/>
                <a:cs typeface="Arial Black"/>
              </a:rPr>
              <a:t>среднестатистический </a:t>
            </a:r>
            <a:r>
              <a:rPr sz="2400" spc="-70" dirty="0">
                <a:latin typeface="Arial Black"/>
                <a:cs typeface="Arial Black"/>
              </a:rPr>
              <a:t>пользователь</a:t>
            </a:r>
            <a:r>
              <a:rPr sz="2400" spc="-55" dirty="0">
                <a:latin typeface="Arial Black"/>
                <a:cs typeface="Arial Black"/>
              </a:rPr>
              <a:t> </a:t>
            </a:r>
            <a:r>
              <a:rPr sz="2400" spc="-20" dirty="0">
                <a:latin typeface="Arial Black"/>
                <a:cs typeface="Arial Black"/>
              </a:rPr>
              <a:t>после установки</a:t>
            </a:r>
            <a:r>
              <a:rPr sz="2400" spc="-130" dirty="0">
                <a:latin typeface="Arial Black"/>
                <a:cs typeface="Arial Black"/>
              </a:rPr>
              <a:t> </a:t>
            </a:r>
            <a:r>
              <a:rPr sz="2400" spc="-90" dirty="0">
                <a:latin typeface="Arial Black"/>
                <a:cs typeface="Arial Black"/>
              </a:rPr>
              <a:t>системы</a:t>
            </a:r>
            <a:r>
              <a:rPr sz="2400" spc="-125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–</a:t>
            </a:r>
            <a:r>
              <a:rPr sz="2400" spc="-125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ставит</a:t>
            </a:r>
            <a:r>
              <a:rPr sz="2400" spc="-125" dirty="0">
                <a:latin typeface="Arial Black"/>
                <a:cs typeface="Arial Black"/>
              </a:rPr>
              <a:t> на </a:t>
            </a:r>
            <a:r>
              <a:rPr sz="2400" spc="-40" dirty="0">
                <a:latin typeface="Arial Black"/>
                <a:cs typeface="Arial Black"/>
              </a:rPr>
              <a:t>компьютер</a:t>
            </a:r>
            <a:r>
              <a:rPr sz="2400" spc="-125" dirty="0">
                <a:latin typeface="Arial Black"/>
                <a:cs typeface="Arial Black"/>
              </a:rPr>
              <a:t> </a:t>
            </a:r>
            <a:r>
              <a:rPr sz="2400" spc="-25" dirty="0">
                <a:latin typeface="Arial Black"/>
                <a:cs typeface="Arial Black"/>
              </a:rPr>
              <a:t>или </a:t>
            </a:r>
            <a:r>
              <a:rPr sz="2400" dirty="0">
                <a:latin typeface="Arial Black"/>
                <a:cs typeface="Arial Black"/>
              </a:rPr>
              <a:t>ноутбук</a:t>
            </a:r>
            <a:r>
              <a:rPr sz="2400" spc="-165" dirty="0">
                <a:latin typeface="Arial Black"/>
                <a:cs typeface="Arial Black"/>
              </a:rPr>
              <a:t> </a:t>
            </a:r>
            <a:r>
              <a:rPr sz="2400" spc="-35" dirty="0">
                <a:latin typeface="Arial Black"/>
                <a:cs typeface="Arial Black"/>
              </a:rPr>
              <a:t>антивирус.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135" dirty="0">
                <a:latin typeface="Arial Black"/>
                <a:cs typeface="Arial Black"/>
              </a:rPr>
              <a:t>Но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и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105" dirty="0">
                <a:latin typeface="Arial Black"/>
                <a:cs typeface="Arial Black"/>
              </a:rPr>
              <a:t>он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140" dirty="0">
                <a:latin typeface="Arial Black"/>
                <a:cs typeface="Arial Black"/>
              </a:rPr>
              <a:t>не</a:t>
            </a:r>
            <a:r>
              <a:rPr sz="2400" spc="-165" dirty="0">
                <a:latin typeface="Arial Black"/>
                <a:cs typeface="Arial Black"/>
              </a:rPr>
              <a:t> </a:t>
            </a:r>
            <a:r>
              <a:rPr sz="2400" spc="130" dirty="0">
                <a:latin typeface="Arial Black"/>
                <a:cs typeface="Arial Black"/>
              </a:rPr>
              <a:t>в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состоянии</a:t>
            </a:r>
            <a:endParaRPr sz="2400">
              <a:latin typeface="Arial Black"/>
              <a:cs typeface="Arial Black"/>
            </a:endParaRPr>
          </a:p>
          <a:p>
            <a:pPr marL="71120" marR="64135" indent="187325">
              <a:lnSpc>
                <a:spcPct val="114599"/>
              </a:lnSpc>
            </a:pPr>
            <a:r>
              <a:rPr sz="2400" spc="-65" dirty="0">
                <a:latin typeface="Arial Black"/>
                <a:cs typeface="Arial Black"/>
              </a:rPr>
              <a:t>справиться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320" dirty="0">
                <a:latin typeface="Arial Black"/>
                <a:cs typeface="Arial Black"/>
              </a:rPr>
              <a:t>с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20" dirty="0">
                <a:latin typeface="Arial Black"/>
                <a:cs typeface="Arial Black"/>
              </a:rPr>
              <a:t>новыми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65" dirty="0">
                <a:latin typeface="Arial Black"/>
                <a:cs typeface="Arial Black"/>
              </a:rPr>
              <a:t>угрозами,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появляющимися </a:t>
            </a:r>
            <a:r>
              <a:rPr sz="2400" dirty="0">
                <a:latin typeface="Arial Black"/>
                <a:cs typeface="Arial Black"/>
              </a:rPr>
              <a:t>едва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20" dirty="0">
                <a:latin typeface="Arial Black"/>
                <a:cs typeface="Arial Black"/>
              </a:rPr>
              <a:t>ли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140" dirty="0">
                <a:latin typeface="Arial Black"/>
                <a:cs typeface="Arial Black"/>
              </a:rPr>
              <a:t>не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55" dirty="0">
                <a:latin typeface="Arial Black"/>
                <a:cs typeface="Arial Black"/>
              </a:rPr>
              <a:t>ежедневно.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35" dirty="0">
                <a:latin typeface="Arial Black"/>
                <a:cs typeface="Arial Black"/>
              </a:rPr>
              <a:t>Второй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20" dirty="0">
                <a:latin typeface="Arial Black"/>
                <a:cs typeface="Arial Black"/>
              </a:rPr>
              <a:t>негативный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момент</a:t>
            </a:r>
            <a:endParaRPr sz="2400">
              <a:latin typeface="Arial Black"/>
              <a:cs typeface="Arial Black"/>
            </a:endParaRPr>
          </a:p>
          <a:p>
            <a:pPr marL="280035" marR="272415" indent="-635" algn="ctr">
              <a:lnSpc>
                <a:spcPct val="114599"/>
              </a:lnSpc>
            </a:pPr>
            <a:r>
              <a:rPr sz="2400" dirty="0">
                <a:latin typeface="Arial Black"/>
                <a:cs typeface="Arial Black"/>
              </a:rPr>
              <a:t>–</a:t>
            </a:r>
            <a:r>
              <a:rPr sz="2400" spc="-140" dirty="0">
                <a:latin typeface="Arial Black"/>
                <a:cs typeface="Arial Black"/>
              </a:rPr>
              <a:t> </a:t>
            </a:r>
            <a:r>
              <a:rPr sz="2400" spc="-55" dirty="0">
                <a:latin typeface="Arial Black"/>
                <a:cs typeface="Arial Black"/>
              </a:rPr>
              <a:t>Windows</a:t>
            </a:r>
            <a:r>
              <a:rPr sz="2400" spc="-140" dirty="0">
                <a:latin typeface="Arial Black"/>
                <a:cs typeface="Arial Black"/>
              </a:rPr>
              <a:t> </a:t>
            </a:r>
            <a:r>
              <a:rPr sz="2400" spc="-100" dirty="0">
                <a:latin typeface="Arial Black"/>
                <a:cs typeface="Arial Black"/>
              </a:rPr>
              <a:t>неустанно</a:t>
            </a:r>
            <a:r>
              <a:rPr sz="2400" spc="-140" dirty="0">
                <a:latin typeface="Arial Black"/>
                <a:cs typeface="Arial Black"/>
              </a:rPr>
              <a:t> </a:t>
            </a:r>
            <a:r>
              <a:rPr sz="2400" spc="-70" dirty="0">
                <a:latin typeface="Arial Black"/>
                <a:cs typeface="Arial Black"/>
              </a:rPr>
              <a:t>собирает</a:t>
            </a:r>
            <a:r>
              <a:rPr sz="2400" spc="-140" dirty="0">
                <a:latin typeface="Arial Black"/>
                <a:cs typeface="Arial Black"/>
              </a:rPr>
              <a:t> </a:t>
            </a:r>
            <a:r>
              <a:rPr sz="2400" spc="-80" dirty="0">
                <a:latin typeface="Arial Black"/>
                <a:cs typeface="Arial Black"/>
              </a:rPr>
              <a:t>информацию</a:t>
            </a:r>
            <a:r>
              <a:rPr sz="2400" spc="-140" dirty="0">
                <a:latin typeface="Arial Black"/>
                <a:cs typeface="Arial Black"/>
              </a:rPr>
              <a:t> </a:t>
            </a:r>
            <a:r>
              <a:rPr sz="2400" spc="-50" dirty="0">
                <a:latin typeface="Arial Black"/>
                <a:cs typeface="Arial Black"/>
              </a:rPr>
              <a:t>о </a:t>
            </a:r>
            <a:r>
              <a:rPr sz="2400" spc="-65" dirty="0">
                <a:latin typeface="Arial Black"/>
                <a:cs typeface="Arial Black"/>
              </a:rPr>
              <a:t>пользователях,</a:t>
            </a:r>
            <a:r>
              <a:rPr sz="2400" spc="-135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чтобы</a:t>
            </a:r>
            <a:r>
              <a:rPr sz="2400" spc="-135" dirty="0">
                <a:latin typeface="Arial Black"/>
                <a:cs typeface="Arial Black"/>
              </a:rPr>
              <a:t> </a:t>
            </a:r>
            <a:r>
              <a:rPr sz="2400" spc="-55" dirty="0">
                <a:latin typeface="Arial Black"/>
                <a:cs typeface="Arial Black"/>
              </a:rPr>
              <a:t>показывать</a:t>
            </a:r>
            <a:r>
              <a:rPr sz="2400" spc="-135" dirty="0">
                <a:latin typeface="Arial Black"/>
                <a:cs typeface="Arial Black"/>
              </a:rPr>
              <a:t> </a:t>
            </a:r>
            <a:r>
              <a:rPr sz="2400" spc="-25" dirty="0">
                <a:latin typeface="Arial Black"/>
                <a:cs typeface="Arial Black"/>
              </a:rPr>
              <a:t>тем </a:t>
            </a:r>
            <a:r>
              <a:rPr sz="2400" spc="-40" dirty="0">
                <a:latin typeface="Arial Black"/>
                <a:cs typeface="Arial Black"/>
              </a:rPr>
              <a:t>контекстную</a:t>
            </a:r>
            <a:r>
              <a:rPr sz="2400" spc="-135" dirty="0">
                <a:latin typeface="Arial Black"/>
                <a:cs typeface="Arial Black"/>
              </a:rPr>
              <a:t> </a:t>
            </a:r>
            <a:r>
              <a:rPr sz="2400" spc="-40" dirty="0">
                <a:latin typeface="Arial Black"/>
                <a:cs typeface="Arial Black"/>
              </a:rPr>
              <a:t>рекламу</a:t>
            </a:r>
            <a:r>
              <a:rPr sz="2400" spc="-130" dirty="0">
                <a:latin typeface="Arial Black"/>
                <a:cs typeface="Arial Black"/>
              </a:rPr>
              <a:t> </a:t>
            </a:r>
            <a:r>
              <a:rPr sz="2400" spc="130" dirty="0">
                <a:latin typeface="Arial Black"/>
                <a:cs typeface="Arial Black"/>
              </a:rPr>
              <a:t>в</a:t>
            </a:r>
            <a:r>
              <a:rPr sz="2400" spc="-130" dirty="0">
                <a:latin typeface="Arial Black"/>
                <a:cs typeface="Arial Black"/>
              </a:rPr>
              <a:t> </a:t>
            </a:r>
            <a:r>
              <a:rPr sz="2400" spc="-70" dirty="0">
                <a:latin typeface="Arial Black"/>
                <a:cs typeface="Arial Black"/>
              </a:rPr>
              <a:t>зависимости</a:t>
            </a:r>
            <a:r>
              <a:rPr sz="2400" spc="-130" dirty="0">
                <a:latin typeface="Arial Black"/>
                <a:cs typeface="Arial Black"/>
              </a:rPr>
              <a:t> </a:t>
            </a:r>
            <a:r>
              <a:rPr sz="2400" spc="45" dirty="0">
                <a:latin typeface="Arial Black"/>
                <a:cs typeface="Arial Black"/>
              </a:rPr>
              <a:t>от </a:t>
            </a:r>
            <a:r>
              <a:rPr sz="2400" spc="-70" dirty="0">
                <a:latin typeface="Arial Black"/>
                <a:cs typeface="Arial Black"/>
              </a:rPr>
              <a:t>пользовательских</a:t>
            </a:r>
            <a:r>
              <a:rPr sz="2400" spc="-135" dirty="0">
                <a:latin typeface="Arial Black"/>
                <a:cs typeface="Arial Black"/>
              </a:rPr>
              <a:t> </a:t>
            </a:r>
            <a:r>
              <a:rPr sz="2400" spc="-20" dirty="0">
                <a:latin typeface="Arial Black"/>
                <a:cs typeface="Arial Black"/>
              </a:rPr>
              <a:t>предпочтений.</a:t>
            </a:r>
            <a:r>
              <a:rPr sz="2400" spc="-130" dirty="0">
                <a:latin typeface="Arial Black"/>
                <a:cs typeface="Arial Black"/>
              </a:rPr>
              <a:t> </a:t>
            </a:r>
            <a:r>
              <a:rPr sz="2400" spc="-65" dirty="0">
                <a:latin typeface="Arial Black"/>
                <a:cs typeface="Arial Black"/>
              </a:rPr>
              <a:t>Это</a:t>
            </a:r>
            <a:r>
              <a:rPr sz="2400" spc="-130" dirty="0">
                <a:latin typeface="Arial Black"/>
                <a:cs typeface="Arial Black"/>
              </a:rPr>
              <a:t> </a:t>
            </a:r>
            <a:r>
              <a:rPr sz="2400" spc="-20" dirty="0">
                <a:latin typeface="Arial Black"/>
                <a:cs typeface="Arial Black"/>
              </a:rPr>
              <a:t>многим</a:t>
            </a:r>
            <a:r>
              <a:rPr sz="2400" spc="-130" dirty="0">
                <a:latin typeface="Arial Black"/>
                <a:cs typeface="Arial Black"/>
              </a:rPr>
              <a:t> </a:t>
            </a:r>
            <a:r>
              <a:rPr sz="2400" spc="-25" dirty="0">
                <a:latin typeface="Arial Black"/>
                <a:cs typeface="Arial Black"/>
              </a:rPr>
              <a:t>не </a:t>
            </a:r>
            <a:r>
              <a:rPr sz="2400" spc="-50" dirty="0">
                <a:latin typeface="Arial Black"/>
                <a:cs typeface="Arial Black"/>
              </a:rPr>
              <a:t>нравится,</a:t>
            </a:r>
            <a:r>
              <a:rPr sz="2400" spc="-135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и</a:t>
            </a:r>
            <a:r>
              <a:rPr sz="2400" spc="-135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для</a:t>
            </a:r>
            <a:r>
              <a:rPr sz="2400" spc="-135" dirty="0">
                <a:latin typeface="Arial Black"/>
                <a:cs typeface="Arial Black"/>
              </a:rPr>
              <a:t> </a:t>
            </a:r>
            <a:r>
              <a:rPr sz="2400" spc="-85" dirty="0">
                <a:latin typeface="Arial Black"/>
                <a:cs typeface="Arial Black"/>
              </a:rPr>
              <a:t>обеспечения</a:t>
            </a:r>
            <a:r>
              <a:rPr sz="2400" spc="-130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максимальной </a:t>
            </a:r>
            <a:r>
              <a:rPr sz="2400" spc="-55" dirty="0">
                <a:latin typeface="Arial Black"/>
                <a:cs typeface="Arial Black"/>
              </a:rPr>
              <a:t>конфиденциальности</a:t>
            </a:r>
            <a:r>
              <a:rPr sz="2400" spc="-140" dirty="0">
                <a:latin typeface="Arial Black"/>
                <a:cs typeface="Arial Black"/>
              </a:rPr>
              <a:t> </a:t>
            </a:r>
            <a:r>
              <a:rPr sz="2400" spc="-145" dirty="0">
                <a:latin typeface="Arial Black"/>
                <a:cs typeface="Arial Black"/>
              </a:rPr>
              <a:t>здесь</a:t>
            </a:r>
            <a:r>
              <a:rPr sz="2400" spc="-140" dirty="0">
                <a:latin typeface="Arial Black"/>
                <a:cs typeface="Arial Black"/>
              </a:rPr>
              <a:t> </a:t>
            </a:r>
            <a:r>
              <a:rPr sz="2400" spc="-55" dirty="0">
                <a:latin typeface="Arial Black"/>
                <a:cs typeface="Arial Black"/>
              </a:rPr>
              <a:t>нужно</a:t>
            </a:r>
            <a:r>
              <a:rPr sz="2400" spc="-140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изрядно потрудиться.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953500" cy="7505700"/>
          </a:xfrm>
          <a:custGeom>
            <a:avLst/>
            <a:gdLst/>
            <a:ahLst/>
            <a:cxnLst/>
            <a:rect l="l" t="t" r="r" b="b"/>
            <a:pathLst>
              <a:path w="8953500" h="7505700">
                <a:moveTo>
                  <a:pt x="8953499" y="7505699"/>
                </a:moveTo>
                <a:lnTo>
                  <a:pt x="0" y="7505699"/>
                </a:lnTo>
                <a:lnTo>
                  <a:pt x="0" y="0"/>
                </a:lnTo>
                <a:lnTo>
                  <a:pt x="8953499" y="0"/>
                </a:lnTo>
                <a:lnTo>
                  <a:pt x="8953499" y="7505699"/>
                </a:lnTo>
                <a:close/>
              </a:path>
            </a:pathLst>
          </a:custGeom>
          <a:solidFill>
            <a:srgbClr val="8199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570" y="6150888"/>
            <a:ext cx="847724" cy="942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7414" y="6136793"/>
            <a:ext cx="811382" cy="9622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38453" y="813197"/>
            <a:ext cx="7676515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100"/>
              </a:spcBef>
            </a:pPr>
            <a:r>
              <a:rPr sz="2400" spc="-75" dirty="0">
                <a:latin typeface="Arial Black"/>
                <a:cs typeface="Arial Black"/>
              </a:rPr>
              <a:t>Linux</a:t>
            </a:r>
            <a:r>
              <a:rPr sz="2400" spc="-170" dirty="0">
                <a:latin typeface="Arial Black"/>
                <a:cs typeface="Arial Black"/>
              </a:rPr>
              <a:t> </a:t>
            </a:r>
            <a:r>
              <a:rPr sz="2400" spc="-85" dirty="0">
                <a:latin typeface="Arial Black"/>
                <a:cs typeface="Arial Black"/>
              </a:rPr>
              <a:t>намного</a:t>
            </a:r>
            <a:r>
              <a:rPr sz="2400" spc="-170" dirty="0">
                <a:latin typeface="Arial Black"/>
                <a:cs typeface="Arial Black"/>
              </a:rPr>
              <a:t> </a:t>
            </a:r>
            <a:r>
              <a:rPr sz="2400" spc="-20" dirty="0">
                <a:latin typeface="Arial Black"/>
                <a:cs typeface="Arial Black"/>
              </a:rPr>
              <a:t>лучше</a:t>
            </a:r>
            <a:r>
              <a:rPr sz="2400" spc="-170" dirty="0">
                <a:latin typeface="Arial Black"/>
                <a:cs typeface="Arial Black"/>
              </a:rPr>
              <a:t> </a:t>
            </a:r>
            <a:r>
              <a:rPr sz="2400" spc="130" dirty="0">
                <a:latin typeface="Arial Black"/>
                <a:cs typeface="Arial Black"/>
              </a:rPr>
              <a:t>в</a:t>
            </a:r>
            <a:r>
              <a:rPr sz="2400" spc="-170" dirty="0">
                <a:latin typeface="Arial Black"/>
                <a:cs typeface="Arial Black"/>
              </a:rPr>
              <a:t> </a:t>
            </a:r>
            <a:r>
              <a:rPr sz="2400" spc="-35" dirty="0">
                <a:latin typeface="Arial Black"/>
                <a:cs typeface="Arial Black"/>
              </a:rPr>
              <a:t>этом</a:t>
            </a:r>
            <a:r>
              <a:rPr sz="2400" spc="-170" dirty="0">
                <a:latin typeface="Arial Black"/>
                <a:cs typeface="Arial Black"/>
              </a:rPr>
              <a:t> </a:t>
            </a:r>
            <a:r>
              <a:rPr sz="2400" spc="-100" dirty="0">
                <a:latin typeface="Arial Black"/>
                <a:cs typeface="Arial Black"/>
              </a:rPr>
              <a:t>плане</a:t>
            </a:r>
            <a:r>
              <a:rPr sz="2400" spc="-17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даже</a:t>
            </a:r>
            <a:r>
              <a:rPr sz="2400" spc="-170" dirty="0">
                <a:latin typeface="Arial Black"/>
                <a:cs typeface="Arial Black"/>
              </a:rPr>
              <a:t> </a:t>
            </a:r>
            <a:r>
              <a:rPr sz="2400" spc="-25" dirty="0">
                <a:latin typeface="Arial Black"/>
                <a:cs typeface="Arial Black"/>
              </a:rPr>
              <a:t>чем </a:t>
            </a:r>
            <a:r>
              <a:rPr sz="2400" spc="-55" dirty="0">
                <a:latin typeface="Arial Black"/>
                <a:cs typeface="Arial Black"/>
              </a:rPr>
              <a:t>Windows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spc="-160" dirty="0">
                <a:latin typeface="Arial Black"/>
                <a:cs typeface="Arial Black"/>
              </a:rPr>
              <a:t>10,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spc="-20" dirty="0">
                <a:latin typeface="Arial Black"/>
                <a:cs typeface="Arial Black"/>
              </a:rPr>
              <a:t>причём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spc="-90" dirty="0">
                <a:latin typeface="Arial Black"/>
                <a:cs typeface="Arial Black"/>
              </a:rPr>
              <a:t>независимо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spc="45" dirty="0">
                <a:latin typeface="Arial Black"/>
                <a:cs typeface="Arial Black"/>
              </a:rPr>
              <a:t>от </a:t>
            </a:r>
            <a:r>
              <a:rPr sz="2400" dirty="0">
                <a:latin typeface="Arial Black"/>
                <a:cs typeface="Arial Black"/>
              </a:rPr>
              <a:t>дистрибутива.</a:t>
            </a:r>
            <a:r>
              <a:rPr sz="2400" spc="-114" dirty="0">
                <a:latin typeface="Arial Black"/>
                <a:cs typeface="Arial Black"/>
              </a:rPr>
              <a:t> Так, </a:t>
            </a:r>
            <a:r>
              <a:rPr sz="2400" spc="-85" dirty="0">
                <a:latin typeface="Arial Black"/>
                <a:cs typeface="Arial Black"/>
              </a:rPr>
              <a:t>вся</a:t>
            </a:r>
            <a:r>
              <a:rPr sz="2400" spc="-114" dirty="0">
                <a:latin typeface="Arial Black"/>
                <a:cs typeface="Arial Black"/>
              </a:rPr>
              <a:t> </a:t>
            </a:r>
            <a:r>
              <a:rPr sz="2400" spc="-55" dirty="0">
                <a:latin typeface="Arial Black"/>
                <a:cs typeface="Arial Black"/>
              </a:rPr>
              <a:t>личная</a:t>
            </a:r>
            <a:r>
              <a:rPr sz="2400" spc="-114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информация </a:t>
            </a:r>
            <a:r>
              <a:rPr sz="2400" spc="-145" dirty="0">
                <a:latin typeface="Arial Black"/>
                <a:cs typeface="Arial Black"/>
              </a:rPr>
              <a:t>здесь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70" dirty="0">
                <a:latin typeface="Arial Black"/>
                <a:cs typeface="Arial Black"/>
              </a:rPr>
              <a:t>хранится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130" dirty="0">
                <a:latin typeface="Arial Black"/>
                <a:cs typeface="Arial Black"/>
              </a:rPr>
              <a:t>в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95" dirty="0">
                <a:latin typeface="Arial Black"/>
                <a:cs typeface="Arial Black"/>
              </a:rPr>
              <a:t>зашифрованном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виде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80" dirty="0">
                <a:latin typeface="Arial Black"/>
                <a:cs typeface="Arial Black"/>
              </a:rPr>
              <a:t>в </a:t>
            </a:r>
            <a:r>
              <a:rPr sz="2400" spc="-25" dirty="0">
                <a:latin typeface="Arial Black"/>
                <a:cs typeface="Arial Black"/>
              </a:rPr>
              <a:t>домашней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50" dirty="0">
                <a:latin typeface="Arial Black"/>
                <a:cs typeface="Arial Black"/>
              </a:rPr>
              <a:t>папке,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20" dirty="0">
                <a:latin typeface="Arial Black"/>
                <a:cs typeface="Arial Black"/>
              </a:rPr>
              <a:t>при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20" dirty="0">
                <a:latin typeface="Arial Black"/>
                <a:cs typeface="Arial Black"/>
              </a:rPr>
              <a:t>утере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175" dirty="0">
                <a:latin typeface="Arial Black"/>
                <a:cs typeface="Arial Black"/>
              </a:rPr>
              <a:t>ПК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20" dirty="0">
                <a:latin typeface="Arial Black"/>
                <a:cs typeface="Arial Black"/>
              </a:rPr>
              <a:t>доступ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75" dirty="0">
                <a:latin typeface="Arial Black"/>
                <a:cs typeface="Arial Black"/>
              </a:rPr>
              <a:t>к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25" dirty="0">
                <a:latin typeface="Arial Black"/>
                <a:cs typeface="Arial Black"/>
              </a:rPr>
              <a:t>ней </a:t>
            </a:r>
            <a:r>
              <a:rPr sz="2400" spc="-200" dirty="0">
                <a:latin typeface="Arial Black"/>
                <a:cs typeface="Arial Black"/>
              </a:rPr>
              <a:t>со</a:t>
            </a:r>
            <a:r>
              <a:rPr sz="2400" spc="-130" dirty="0">
                <a:latin typeface="Arial Black"/>
                <a:cs typeface="Arial Black"/>
              </a:rPr>
              <a:t> </a:t>
            </a:r>
            <a:r>
              <a:rPr sz="2400" spc="-85" dirty="0">
                <a:latin typeface="Arial Black"/>
                <a:cs typeface="Arial Black"/>
              </a:rPr>
              <a:t>стороны</a:t>
            </a:r>
            <a:r>
              <a:rPr sz="2400" spc="-130" dirty="0">
                <a:latin typeface="Arial Black"/>
                <a:cs typeface="Arial Black"/>
              </a:rPr>
              <a:t> </a:t>
            </a:r>
            <a:r>
              <a:rPr sz="2400" spc="-60" dirty="0">
                <a:latin typeface="Arial Black"/>
                <a:cs typeface="Arial Black"/>
              </a:rPr>
              <a:t>злоумышленников</a:t>
            </a:r>
            <a:r>
              <a:rPr sz="2400" spc="-125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будет </a:t>
            </a:r>
            <a:r>
              <a:rPr sz="2400" spc="-85" dirty="0">
                <a:latin typeface="Arial Black"/>
                <a:cs typeface="Arial Black"/>
              </a:rPr>
              <a:t>невозможен.</a:t>
            </a:r>
            <a:r>
              <a:rPr sz="2400" spc="-165" dirty="0">
                <a:latin typeface="Arial Black"/>
                <a:cs typeface="Arial Black"/>
              </a:rPr>
              <a:t> </a:t>
            </a:r>
            <a:r>
              <a:rPr sz="2400" spc="-265" dirty="0">
                <a:latin typeface="Arial Black"/>
                <a:cs typeface="Arial Black"/>
              </a:rPr>
              <a:t>В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100" dirty="0">
                <a:latin typeface="Arial Black"/>
                <a:cs typeface="Arial Black"/>
              </a:rPr>
              <a:t>силу</a:t>
            </a:r>
            <a:r>
              <a:rPr sz="2400" spc="-165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малой </a:t>
            </a:r>
            <a:r>
              <a:rPr sz="2400" spc="-100" dirty="0">
                <a:latin typeface="Arial Black"/>
                <a:cs typeface="Arial Black"/>
              </a:rPr>
              <a:t>распространённости</a:t>
            </a:r>
            <a:r>
              <a:rPr sz="2400" spc="-145" dirty="0">
                <a:latin typeface="Arial Black"/>
                <a:cs typeface="Arial Black"/>
              </a:rPr>
              <a:t> </a:t>
            </a:r>
            <a:r>
              <a:rPr sz="2400" spc="-220" dirty="0">
                <a:latin typeface="Arial Black"/>
                <a:cs typeface="Arial Black"/>
              </a:rPr>
              <a:t>ОС</a:t>
            </a:r>
            <a:r>
              <a:rPr sz="2400" spc="-145" dirty="0">
                <a:latin typeface="Arial Black"/>
                <a:cs typeface="Arial Black"/>
              </a:rPr>
              <a:t> </a:t>
            </a:r>
            <a:r>
              <a:rPr sz="2400" spc="-65" dirty="0">
                <a:latin typeface="Arial Black"/>
                <a:cs typeface="Arial Black"/>
              </a:rPr>
              <a:t>вирусного</a:t>
            </a:r>
            <a:r>
              <a:rPr sz="2400" spc="-145" dirty="0">
                <a:latin typeface="Arial Black"/>
                <a:cs typeface="Arial Black"/>
              </a:rPr>
              <a:t> </a:t>
            </a:r>
            <a:r>
              <a:rPr sz="2400" spc="-160" dirty="0">
                <a:latin typeface="Arial Black"/>
                <a:cs typeface="Arial Black"/>
              </a:rPr>
              <a:t>ПО</a:t>
            </a:r>
            <a:r>
              <a:rPr sz="2400" spc="-145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для</a:t>
            </a:r>
            <a:r>
              <a:rPr sz="2400" spc="-145" dirty="0">
                <a:latin typeface="Arial Black"/>
                <a:cs typeface="Arial Black"/>
              </a:rPr>
              <a:t> </a:t>
            </a:r>
            <a:r>
              <a:rPr sz="2400" spc="-25" dirty="0">
                <a:latin typeface="Arial Black"/>
                <a:cs typeface="Arial Black"/>
              </a:rPr>
              <a:t>неё </a:t>
            </a:r>
            <a:r>
              <a:rPr sz="2400" spc="-120" dirty="0">
                <a:latin typeface="Arial Black"/>
                <a:cs typeface="Arial Black"/>
              </a:rPr>
              <a:t>написано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ничтожно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65" dirty="0">
                <a:latin typeface="Arial Black"/>
                <a:cs typeface="Arial Black"/>
              </a:rPr>
              <a:t>мало.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85" dirty="0">
                <a:latin typeface="Arial Black"/>
                <a:cs typeface="Arial Black"/>
              </a:rPr>
              <a:t>Впрочем,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60" dirty="0">
                <a:latin typeface="Arial Black"/>
                <a:cs typeface="Arial Black"/>
              </a:rPr>
              <a:t>это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25" dirty="0">
                <a:latin typeface="Arial Black"/>
                <a:cs typeface="Arial Black"/>
              </a:rPr>
              <a:t>не </a:t>
            </a:r>
            <a:r>
              <a:rPr sz="2400" spc="-80" dirty="0">
                <a:latin typeface="Arial Black"/>
                <a:cs typeface="Arial Black"/>
              </a:rPr>
              <a:t>означает,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что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55" dirty="0">
                <a:latin typeface="Arial Black"/>
                <a:cs typeface="Arial Black"/>
                <a:hlinkClick r:id="rId4"/>
              </a:rPr>
              <a:t>антивирусные</a:t>
            </a:r>
            <a:r>
              <a:rPr sz="2400" spc="-105" dirty="0">
                <a:latin typeface="Arial Black"/>
                <a:cs typeface="Arial Black"/>
                <a:hlinkClick r:id="rId4"/>
              </a:rPr>
              <a:t> </a:t>
            </a:r>
            <a:r>
              <a:rPr sz="2400" spc="-55" dirty="0">
                <a:latin typeface="Arial Black"/>
                <a:cs typeface="Arial Black"/>
                <a:hlinkClick r:id="rId4"/>
              </a:rPr>
              <a:t>программы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114" dirty="0">
                <a:latin typeface="Arial Black"/>
                <a:cs typeface="Arial Black"/>
              </a:rPr>
              <a:t>тут </a:t>
            </a:r>
            <a:r>
              <a:rPr sz="2400" spc="-140" dirty="0">
                <a:latin typeface="Arial Black"/>
                <a:cs typeface="Arial Black"/>
              </a:rPr>
              <a:t>не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60" dirty="0">
                <a:latin typeface="Arial Black"/>
                <a:cs typeface="Arial Black"/>
              </a:rPr>
              <a:t>нужны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–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70" dirty="0">
                <a:latin typeface="Arial Black"/>
                <a:cs typeface="Arial Black"/>
              </a:rPr>
              <a:t>осторожность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140" dirty="0">
                <a:latin typeface="Arial Black"/>
                <a:cs typeface="Arial Black"/>
              </a:rPr>
              <a:t>не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20" dirty="0">
                <a:latin typeface="Arial Black"/>
                <a:cs typeface="Arial Black"/>
              </a:rPr>
              <a:t>помешает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50" dirty="0">
                <a:latin typeface="Arial Black"/>
                <a:cs typeface="Arial Black"/>
              </a:rPr>
              <a:t>и </a:t>
            </a:r>
            <a:r>
              <a:rPr sz="2400" spc="-10" dirty="0">
                <a:latin typeface="Arial Black"/>
                <a:cs typeface="Arial Black"/>
              </a:rPr>
              <a:t>здесь!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7902" y="6148012"/>
            <a:ext cx="2390774" cy="1209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2234" y="-14605"/>
            <a:ext cx="37687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Обновления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026" y="670553"/>
            <a:ext cx="8871585" cy="588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234950" indent="-635" algn="ctr">
              <a:lnSpc>
                <a:spcPct val="116500"/>
              </a:lnSpc>
              <a:spcBef>
                <a:spcPts val="100"/>
              </a:spcBef>
            </a:pPr>
            <a:r>
              <a:rPr sz="2200" spc="-10" dirty="0">
                <a:latin typeface="Arial Black"/>
                <a:cs typeface="Arial Black"/>
              </a:rPr>
              <a:t>Увы,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spc="-100" dirty="0">
                <a:latin typeface="Arial Black"/>
                <a:cs typeface="Arial Black"/>
              </a:rPr>
              <a:t>но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60" dirty="0">
                <a:latin typeface="Arial Black"/>
                <a:cs typeface="Arial Black"/>
              </a:rPr>
              <a:t>Windows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60" dirty="0">
                <a:latin typeface="Arial Black"/>
                <a:cs typeface="Arial Black"/>
              </a:rPr>
              <a:t>по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spc="-35" dirty="0">
                <a:latin typeface="Arial Black"/>
                <a:cs typeface="Arial Black"/>
              </a:rPr>
              <a:t>этому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критерию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30" dirty="0">
                <a:latin typeface="Arial Black"/>
                <a:cs typeface="Arial Black"/>
              </a:rPr>
              <a:t>отличается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70" dirty="0">
                <a:latin typeface="Arial Black"/>
                <a:cs typeface="Arial Black"/>
              </a:rPr>
              <a:t>в </a:t>
            </a:r>
            <a:r>
              <a:rPr sz="2200" spc="-20" dirty="0">
                <a:latin typeface="Arial Black"/>
                <a:cs typeface="Arial Black"/>
              </a:rPr>
              <a:t>худшую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70" dirty="0">
                <a:latin typeface="Arial Black"/>
                <a:cs typeface="Arial Black"/>
              </a:rPr>
              <a:t>сторону.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60" dirty="0">
                <a:latin typeface="Arial Black"/>
                <a:cs typeface="Arial Black"/>
              </a:rPr>
              <a:t>Обновления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140" dirty="0">
                <a:latin typeface="Arial Black"/>
                <a:cs typeface="Arial Black"/>
              </a:rPr>
              <a:t>здесь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spc="-35" dirty="0">
                <a:latin typeface="Arial Black"/>
                <a:cs typeface="Arial Black"/>
              </a:rPr>
              <a:t>происходят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хотя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и </a:t>
            </a:r>
            <a:r>
              <a:rPr sz="2200" spc="-10" dirty="0">
                <a:latin typeface="Arial Black"/>
                <a:cs typeface="Arial Black"/>
              </a:rPr>
              <a:t>автоматически,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spc="-100" dirty="0">
                <a:latin typeface="Arial Black"/>
                <a:cs typeface="Arial Black"/>
              </a:rPr>
              <a:t>но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spc="-60" dirty="0">
                <a:latin typeface="Arial Black"/>
                <a:cs typeface="Arial Black"/>
              </a:rPr>
              <a:t>часто,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и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могут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spc="-60" dirty="0">
                <a:latin typeface="Arial Black"/>
                <a:cs typeface="Arial Black"/>
              </a:rPr>
              <a:t>занимать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немало </a:t>
            </a:r>
            <a:r>
              <a:rPr sz="2200" spc="-45" dirty="0">
                <a:latin typeface="Arial Black"/>
                <a:cs typeface="Arial Black"/>
              </a:rPr>
              <a:t>времени,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114" dirty="0">
                <a:latin typeface="Arial Black"/>
                <a:cs typeface="Arial Black"/>
              </a:rPr>
              <a:t>особенно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114" dirty="0">
                <a:latin typeface="Arial Black"/>
                <a:cs typeface="Arial Black"/>
              </a:rPr>
              <a:t>на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120" dirty="0">
                <a:latin typeface="Arial Black"/>
                <a:cs typeface="Arial Black"/>
              </a:rPr>
              <a:t>слабых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компьютерах.</a:t>
            </a:r>
            <a:endParaRPr sz="22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2200" spc="-245" dirty="0">
                <a:latin typeface="Arial Black"/>
                <a:cs typeface="Arial Black"/>
              </a:rPr>
              <a:t>В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70" dirty="0">
                <a:latin typeface="Arial Black"/>
                <a:cs typeface="Arial Black"/>
              </a:rPr>
              <a:t>Виндовс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185" dirty="0">
                <a:latin typeface="Arial Black"/>
                <a:cs typeface="Arial Black"/>
              </a:rPr>
              <a:t>10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60" dirty="0">
                <a:latin typeface="Arial Black"/>
                <a:cs typeface="Arial Black"/>
              </a:rPr>
              <a:t>эта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70" dirty="0">
                <a:latin typeface="Arial Black"/>
                <a:cs typeface="Arial Black"/>
              </a:rPr>
              <a:t>проблема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45" dirty="0">
                <a:latin typeface="Arial Black"/>
                <a:cs typeface="Arial Black"/>
              </a:rPr>
              <a:t>является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114" dirty="0">
                <a:latin typeface="Arial Black"/>
                <a:cs typeface="Arial Black"/>
              </a:rPr>
              <a:t>особо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актуальной.</a:t>
            </a:r>
            <a:endParaRPr sz="2200">
              <a:latin typeface="Arial Black"/>
              <a:cs typeface="Arial Black"/>
            </a:endParaRPr>
          </a:p>
          <a:p>
            <a:pPr marL="455295" marR="447040" algn="ctr">
              <a:lnSpc>
                <a:spcPct val="116500"/>
              </a:lnSpc>
            </a:pPr>
            <a:r>
              <a:rPr sz="2200" spc="-75" dirty="0">
                <a:latin typeface="Arial Black"/>
                <a:cs typeface="Arial Black"/>
              </a:rPr>
              <a:t>Настолько,</a:t>
            </a:r>
            <a:r>
              <a:rPr sz="2200" spc="-11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что</a:t>
            </a:r>
            <a:r>
              <a:rPr sz="2200" spc="-110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многие</a:t>
            </a:r>
            <a:r>
              <a:rPr sz="2200" spc="-110" dirty="0">
                <a:latin typeface="Arial Black"/>
                <a:cs typeface="Arial Black"/>
              </a:rPr>
              <a:t> </a:t>
            </a:r>
            <a:r>
              <a:rPr sz="2200" spc="-55" dirty="0">
                <a:latin typeface="Arial Black"/>
                <a:cs typeface="Arial Black"/>
              </a:rPr>
              <a:t>пользователи</a:t>
            </a:r>
            <a:r>
              <a:rPr sz="2200" spc="-110" dirty="0">
                <a:latin typeface="Arial Black"/>
                <a:cs typeface="Arial Black"/>
              </a:rPr>
              <a:t> </a:t>
            </a:r>
            <a:r>
              <a:rPr sz="2200" spc="114" dirty="0">
                <a:latin typeface="Arial Black"/>
                <a:cs typeface="Arial Black"/>
              </a:rPr>
              <a:t>ищут</a:t>
            </a:r>
            <a:r>
              <a:rPr sz="2200" spc="-110" dirty="0">
                <a:latin typeface="Arial Black"/>
                <a:cs typeface="Arial Black"/>
              </a:rPr>
              <a:t> </a:t>
            </a:r>
            <a:r>
              <a:rPr sz="2200" spc="-65" dirty="0">
                <a:latin typeface="Arial Black"/>
                <a:cs typeface="Arial Black"/>
              </a:rPr>
              <a:t>способы </a:t>
            </a:r>
            <a:r>
              <a:rPr sz="2200" spc="-35" dirty="0">
                <a:latin typeface="Arial Black"/>
                <a:cs typeface="Arial Black"/>
              </a:rPr>
              <a:t>отключения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обновлений.</a:t>
            </a:r>
            <a:endParaRPr sz="2200">
              <a:latin typeface="Arial Black"/>
              <a:cs typeface="Arial Black"/>
            </a:endParaRPr>
          </a:p>
          <a:p>
            <a:pPr marL="12700" marR="5080" indent="-635" algn="ctr">
              <a:lnSpc>
                <a:spcPct val="116500"/>
              </a:lnSpc>
            </a:pPr>
            <a:r>
              <a:rPr sz="2200" spc="-245" dirty="0">
                <a:latin typeface="Arial Black"/>
                <a:cs typeface="Arial Black"/>
              </a:rPr>
              <a:t>В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spc="-200" dirty="0">
                <a:latin typeface="Arial Black"/>
                <a:cs typeface="Arial Black"/>
              </a:rPr>
              <a:t>ОС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spc="-65" dirty="0">
                <a:latin typeface="Arial Black"/>
                <a:cs typeface="Arial Black"/>
              </a:rPr>
              <a:t>Linux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40" dirty="0">
                <a:latin typeface="Arial Black"/>
                <a:cs typeface="Arial Black"/>
              </a:rPr>
              <a:t>установка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spc="-95" dirty="0">
                <a:latin typeface="Arial Black"/>
                <a:cs typeface="Arial Black"/>
              </a:rPr>
              <a:t>всех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патчей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spc="-75" dirty="0">
                <a:latin typeface="Arial Black"/>
                <a:cs typeface="Arial Black"/>
              </a:rPr>
              <a:t>обычно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65" dirty="0">
                <a:latin typeface="Arial Black"/>
                <a:cs typeface="Arial Black"/>
              </a:rPr>
              <a:t>совершается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spc="70" dirty="0">
                <a:latin typeface="Arial Black"/>
                <a:cs typeface="Arial Black"/>
              </a:rPr>
              <a:t>в </a:t>
            </a:r>
            <a:r>
              <a:rPr sz="2200" spc="-85" dirty="0">
                <a:latin typeface="Arial Black"/>
                <a:cs typeface="Arial Black"/>
              </a:rPr>
              <a:t>фоновом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40" dirty="0">
                <a:latin typeface="Arial Black"/>
                <a:cs typeface="Arial Black"/>
              </a:rPr>
              <a:t>режиме,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spc="55" dirty="0">
                <a:latin typeface="Arial Black"/>
                <a:cs typeface="Arial Black"/>
              </a:rPr>
              <a:t>так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что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вы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этого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даже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spc="-125" dirty="0">
                <a:latin typeface="Arial Black"/>
                <a:cs typeface="Arial Black"/>
              </a:rPr>
              <a:t>не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spc="-35" dirty="0">
                <a:latin typeface="Arial Black"/>
                <a:cs typeface="Arial Black"/>
              </a:rPr>
              <a:t>заметите.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И </a:t>
            </a:r>
            <a:r>
              <a:rPr sz="2200" spc="-105" dirty="0">
                <a:latin typeface="Arial Black"/>
                <a:cs typeface="Arial Black"/>
              </a:rPr>
              <a:t>перезагрузка </a:t>
            </a:r>
            <a:r>
              <a:rPr sz="2200" spc="-125" dirty="0">
                <a:latin typeface="Arial Black"/>
                <a:cs typeface="Arial Black"/>
              </a:rPr>
              <a:t>после</a:t>
            </a:r>
            <a:r>
              <a:rPr sz="2200" spc="-100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обновлений</a:t>
            </a:r>
            <a:r>
              <a:rPr sz="2200" spc="-100" dirty="0">
                <a:latin typeface="Arial Black"/>
                <a:cs typeface="Arial Black"/>
              </a:rPr>
              <a:t> </a:t>
            </a:r>
            <a:r>
              <a:rPr sz="2200" spc="-30" dirty="0">
                <a:latin typeface="Arial Black"/>
                <a:cs typeface="Arial Black"/>
              </a:rPr>
              <a:t>происходит</a:t>
            </a:r>
            <a:r>
              <a:rPr sz="2200" spc="-100" dirty="0">
                <a:latin typeface="Arial Black"/>
                <a:cs typeface="Arial Black"/>
              </a:rPr>
              <a:t> </a:t>
            </a:r>
            <a:r>
              <a:rPr sz="2200" spc="-65" dirty="0">
                <a:latin typeface="Arial Black"/>
                <a:cs typeface="Arial Black"/>
              </a:rPr>
              <a:t>быстро,</a:t>
            </a:r>
            <a:r>
              <a:rPr sz="2200" spc="-100" dirty="0">
                <a:latin typeface="Arial Black"/>
                <a:cs typeface="Arial Black"/>
              </a:rPr>
              <a:t> </a:t>
            </a:r>
            <a:r>
              <a:rPr sz="2200" spc="-25" dirty="0">
                <a:latin typeface="Arial Black"/>
                <a:cs typeface="Arial Black"/>
              </a:rPr>
              <a:t>без </a:t>
            </a:r>
            <a:r>
              <a:rPr sz="2200" spc="-45" dirty="0">
                <a:latin typeface="Arial Black"/>
                <a:cs typeface="Arial Black"/>
              </a:rPr>
              <a:t>появления</a:t>
            </a:r>
            <a:r>
              <a:rPr sz="2200" spc="-100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раздражающих</a:t>
            </a:r>
            <a:r>
              <a:rPr sz="2200" spc="-100" dirty="0">
                <a:latin typeface="Arial Black"/>
                <a:cs typeface="Arial Black"/>
              </a:rPr>
              <a:t> </a:t>
            </a:r>
            <a:r>
              <a:rPr sz="2200" spc="-65" dirty="0">
                <a:latin typeface="Arial Black"/>
                <a:cs typeface="Arial Black"/>
              </a:rPr>
              <a:t>надписей</a:t>
            </a:r>
            <a:r>
              <a:rPr sz="2200" spc="-95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типа</a:t>
            </a:r>
            <a:r>
              <a:rPr sz="2200" spc="-100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«осталось </a:t>
            </a:r>
            <a:r>
              <a:rPr sz="2200" spc="-110" dirty="0">
                <a:latin typeface="Arial Black"/>
                <a:cs typeface="Arial Black"/>
              </a:rPr>
              <a:t>35%»,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spc="-30" dirty="0">
                <a:latin typeface="Arial Black"/>
                <a:cs typeface="Arial Black"/>
              </a:rPr>
              <a:t>которые</a:t>
            </a:r>
            <a:r>
              <a:rPr sz="2200" spc="-11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могут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spc="-25" dirty="0">
                <a:latin typeface="Arial Black"/>
                <a:cs typeface="Arial Black"/>
              </a:rPr>
              <a:t>висеть</a:t>
            </a:r>
            <a:r>
              <a:rPr sz="2200" spc="-110" dirty="0">
                <a:latin typeface="Arial Black"/>
                <a:cs typeface="Arial Black"/>
              </a:rPr>
              <a:t> </a:t>
            </a:r>
            <a:r>
              <a:rPr sz="2200" spc="-150" dirty="0">
                <a:latin typeface="Arial Black"/>
                <a:cs typeface="Arial Black"/>
              </a:rPr>
              <a:t>20–30</a:t>
            </a:r>
            <a:r>
              <a:rPr sz="2200" spc="-11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минут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spc="-155" dirty="0">
                <a:latin typeface="Arial Black"/>
                <a:cs typeface="Arial Black"/>
              </a:rPr>
              <a:t>без</a:t>
            </a:r>
            <a:r>
              <a:rPr sz="2200" spc="-110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видимой </a:t>
            </a:r>
            <a:r>
              <a:rPr sz="2200" dirty="0">
                <a:latin typeface="Arial Black"/>
                <a:cs typeface="Arial Black"/>
              </a:rPr>
              <a:t>реакции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185" dirty="0">
                <a:latin typeface="Arial Black"/>
                <a:cs typeface="Arial Black"/>
              </a:rPr>
              <a:t>со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80" dirty="0">
                <a:latin typeface="Arial Black"/>
                <a:cs typeface="Arial Black"/>
              </a:rPr>
              <a:t>стороны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65" dirty="0">
                <a:latin typeface="Arial Black"/>
                <a:cs typeface="Arial Black"/>
              </a:rPr>
              <a:t>Windows.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125" dirty="0">
                <a:latin typeface="Arial Black"/>
                <a:cs typeface="Arial Black"/>
              </a:rPr>
              <a:t>А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40" dirty="0">
                <a:latin typeface="Arial Black"/>
                <a:cs typeface="Arial Black"/>
              </a:rPr>
              <a:t>можно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60" dirty="0">
                <a:latin typeface="Arial Black"/>
                <a:cs typeface="Arial Black"/>
              </a:rPr>
              <a:t>просто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отказаться </a:t>
            </a:r>
            <a:r>
              <a:rPr sz="2200" spc="65" dirty="0">
                <a:latin typeface="Arial Black"/>
                <a:cs typeface="Arial Black"/>
              </a:rPr>
              <a:t>от</a:t>
            </a:r>
            <a:r>
              <a:rPr sz="2200" spc="-95" dirty="0">
                <a:latin typeface="Arial Black"/>
                <a:cs typeface="Arial Black"/>
              </a:rPr>
              <a:t> </a:t>
            </a:r>
            <a:r>
              <a:rPr sz="2200" spc="-60" dirty="0">
                <a:latin typeface="Arial Black"/>
                <a:cs typeface="Arial Black"/>
              </a:rPr>
              <a:t>обновления,</a:t>
            </a:r>
            <a:r>
              <a:rPr sz="2200" spc="-95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и</a:t>
            </a:r>
            <a:r>
              <a:rPr sz="2200" spc="-95" dirty="0">
                <a:latin typeface="Arial Black"/>
                <a:cs typeface="Arial Black"/>
              </a:rPr>
              <a:t> </a:t>
            </a:r>
            <a:r>
              <a:rPr sz="2200" spc="-80" dirty="0">
                <a:latin typeface="Arial Black"/>
                <a:cs typeface="Arial Black"/>
              </a:rPr>
              <a:t>система</a:t>
            </a:r>
            <a:r>
              <a:rPr sz="2200" spc="-95" dirty="0">
                <a:latin typeface="Arial Black"/>
                <a:cs typeface="Arial Black"/>
              </a:rPr>
              <a:t> </a:t>
            </a:r>
            <a:r>
              <a:rPr sz="2200" spc="-45" dirty="0">
                <a:latin typeface="Arial Black"/>
                <a:cs typeface="Arial Black"/>
              </a:rPr>
              <a:t>возражать</a:t>
            </a:r>
            <a:r>
              <a:rPr sz="2200" spc="-9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против</a:t>
            </a:r>
            <a:r>
              <a:rPr sz="2200" spc="-9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вашего </a:t>
            </a:r>
            <a:r>
              <a:rPr sz="2200" spc="-50" dirty="0">
                <a:latin typeface="Arial Black"/>
                <a:cs typeface="Arial Black"/>
              </a:rPr>
              <a:t>решения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125" dirty="0">
                <a:latin typeface="Arial Black"/>
                <a:cs typeface="Arial Black"/>
              </a:rPr>
              <a:t>не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будет.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406" y="-25468"/>
            <a:ext cx="7435850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5365" marR="5080" indent="-2273300">
              <a:lnSpc>
                <a:spcPct val="116700"/>
              </a:lnSpc>
              <a:spcBef>
                <a:spcPts val="95"/>
              </a:spcBef>
            </a:pPr>
            <a:r>
              <a:rPr spc="-155" dirty="0"/>
              <a:t>Что</a:t>
            </a:r>
            <a:r>
              <a:rPr spc="-315" dirty="0"/>
              <a:t> </a:t>
            </a:r>
            <a:r>
              <a:rPr spc="-325" dirty="0"/>
              <a:t>же</a:t>
            </a:r>
            <a:r>
              <a:rPr spc="-315" dirty="0"/>
              <a:t> </a:t>
            </a:r>
            <a:r>
              <a:rPr spc="-180" dirty="0"/>
              <a:t>лучше:</a:t>
            </a:r>
            <a:r>
              <a:rPr spc="-315" dirty="0"/>
              <a:t> </a:t>
            </a:r>
            <a:r>
              <a:rPr spc="-225" dirty="0"/>
              <a:t>Linux</a:t>
            </a:r>
            <a:r>
              <a:rPr spc="-310" dirty="0"/>
              <a:t> </a:t>
            </a:r>
            <a:r>
              <a:rPr spc="-25" dirty="0"/>
              <a:t>или </a:t>
            </a:r>
            <a:r>
              <a:rPr spc="-290" dirty="0"/>
              <a:t>Windows?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86" y="1909694"/>
            <a:ext cx="8905240" cy="47117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2200" spc="-10" dirty="0">
                <a:latin typeface="Arial Black"/>
                <a:cs typeface="Arial Black"/>
              </a:rPr>
              <a:t>Выводы:</a:t>
            </a:r>
            <a:endParaRPr sz="2200">
              <a:latin typeface="Arial Black"/>
              <a:cs typeface="Arial Black"/>
            </a:endParaRPr>
          </a:p>
          <a:p>
            <a:pPr marL="566420" marR="401955" algn="ctr">
              <a:lnSpc>
                <a:spcPct val="116500"/>
              </a:lnSpc>
            </a:pPr>
            <a:r>
              <a:rPr sz="2200" spc="-75" dirty="0">
                <a:latin typeface="Arial Black"/>
                <a:cs typeface="Arial Black"/>
              </a:rPr>
              <a:t>Linux</a:t>
            </a:r>
            <a:r>
              <a:rPr sz="2200" spc="-50" dirty="0">
                <a:latin typeface="Arial Black"/>
                <a:cs typeface="Arial Black"/>
              </a:rPr>
              <a:t> предлагает </a:t>
            </a:r>
            <a:r>
              <a:rPr sz="2200" spc="-85" dirty="0">
                <a:latin typeface="Arial Black"/>
                <a:cs typeface="Arial Black"/>
              </a:rPr>
              <a:t>скорость</a:t>
            </a:r>
            <a:r>
              <a:rPr sz="2200" spc="-5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и</a:t>
            </a:r>
            <a:r>
              <a:rPr sz="2200" spc="-50" dirty="0">
                <a:latin typeface="Arial Black"/>
                <a:cs typeface="Arial Black"/>
              </a:rPr>
              <a:t> </a:t>
            </a:r>
            <a:r>
              <a:rPr sz="2200" spc="-105" dirty="0">
                <a:latin typeface="Arial Black"/>
                <a:cs typeface="Arial Black"/>
              </a:rPr>
              <a:t>безопасность.</a:t>
            </a:r>
            <a:r>
              <a:rPr sz="2200" spc="-45" dirty="0">
                <a:latin typeface="Arial Black"/>
                <a:cs typeface="Arial Black"/>
              </a:rPr>
              <a:t> </a:t>
            </a:r>
            <a:r>
              <a:rPr sz="2200" spc="-40" dirty="0">
                <a:latin typeface="Arial Black"/>
                <a:cs typeface="Arial Black"/>
              </a:rPr>
              <a:t>Windows </a:t>
            </a:r>
            <a:r>
              <a:rPr sz="2200" spc="-50" dirty="0">
                <a:latin typeface="Arial Black"/>
                <a:cs typeface="Arial Black"/>
              </a:rPr>
              <a:t>предлагает</a:t>
            </a:r>
            <a:r>
              <a:rPr sz="2200" spc="-105" dirty="0">
                <a:latin typeface="Arial Black"/>
                <a:cs typeface="Arial Black"/>
              </a:rPr>
              <a:t> </a:t>
            </a:r>
            <a:r>
              <a:rPr sz="2200" spc="-30" dirty="0">
                <a:latin typeface="Arial Black"/>
                <a:cs typeface="Arial Black"/>
              </a:rPr>
              <a:t>простоту</a:t>
            </a:r>
            <a:r>
              <a:rPr sz="2200" spc="-10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использования.</a:t>
            </a:r>
            <a:endParaRPr sz="2200">
              <a:latin typeface="Arial Black"/>
              <a:cs typeface="Arial Black"/>
            </a:endParaRPr>
          </a:p>
          <a:p>
            <a:pPr marL="12700" marR="5080" indent="156210" algn="ctr">
              <a:lnSpc>
                <a:spcPct val="116500"/>
              </a:lnSpc>
            </a:pPr>
            <a:r>
              <a:rPr sz="2200" spc="-75" dirty="0">
                <a:latin typeface="Arial Black"/>
                <a:cs typeface="Arial Black"/>
              </a:rPr>
              <a:t>Linux</a:t>
            </a:r>
            <a:r>
              <a:rPr sz="2200" spc="-100" dirty="0">
                <a:latin typeface="Arial Black"/>
                <a:cs typeface="Arial Black"/>
              </a:rPr>
              <a:t> </a:t>
            </a:r>
            <a:r>
              <a:rPr sz="2200" spc="-85" dirty="0">
                <a:latin typeface="Arial Black"/>
                <a:cs typeface="Arial Black"/>
              </a:rPr>
              <a:t>используется</a:t>
            </a:r>
            <a:r>
              <a:rPr sz="2200" spc="-95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многими</a:t>
            </a:r>
            <a:r>
              <a:rPr sz="2200" spc="-9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корпоративными </a:t>
            </a:r>
            <a:r>
              <a:rPr sz="2200" spc="-35" dirty="0">
                <a:latin typeface="Arial Black"/>
                <a:cs typeface="Arial Black"/>
              </a:rPr>
              <a:t>организациями</a:t>
            </a:r>
            <a:r>
              <a:rPr sz="2200" spc="-70" dirty="0">
                <a:latin typeface="Arial Black"/>
                <a:cs typeface="Arial Black"/>
              </a:rPr>
              <a:t> </a:t>
            </a:r>
            <a:r>
              <a:rPr sz="2200" spc="50" dirty="0">
                <a:latin typeface="Arial Black"/>
                <a:cs typeface="Arial Black"/>
              </a:rPr>
              <a:t>в</a:t>
            </a:r>
            <a:r>
              <a:rPr sz="2200" spc="-70" dirty="0">
                <a:latin typeface="Arial Black"/>
                <a:cs typeface="Arial Black"/>
              </a:rPr>
              <a:t> </a:t>
            </a:r>
            <a:r>
              <a:rPr sz="2200" spc="-55" dirty="0">
                <a:latin typeface="Arial Black"/>
                <a:cs typeface="Arial Black"/>
              </a:rPr>
              <a:t>качестве</a:t>
            </a:r>
            <a:r>
              <a:rPr sz="2200" spc="-70" dirty="0">
                <a:latin typeface="Arial Black"/>
                <a:cs typeface="Arial Black"/>
              </a:rPr>
              <a:t> </a:t>
            </a:r>
            <a:r>
              <a:rPr sz="2200" spc="-75" dirty="0">
                <a:latin typeface="Arial Black"/>
                <a:cs typeface="Arial Black"/>
              </a:rPr>
              <a:t>серверной</a:t>
            </a:r>
            <a:r>
              <a:rPr sz="2200" spc="-65" dirty="0">
                <a:latin typeface="Arial Black"/>
                <a:cs typeface="Arial Black"/>
              </a:rPr>
              <a:t> </a:t>
            </a:r>
            <a:r>
              <a:rPr sz="2200" spc="-155" dirty="0">
                <a:latin typeface="Arial Black"/>
                <a:cs typeface="Arial Black"/>
              </a:rPr>
              <a:t>ОС,</a:t>
            </a:r>
            <a:r>
              <a:rPr sz="2200" spc="-70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обеспечивая </a:t>
            </a:r>
            <a:r>
              <a:rPr sz="2200" spc="-105" dirty="0">
                <a:latin typeface="Arial Black"/>
                <a:cs typeface="Arial Black"/>
              </a:rPr>
              <a:t>безопасность</a:t>
            </a:r>
            <a:r>
              <a:rPr sz="2200" spc="-80" dirty="0">
                <a:latin typeface="Arial Black"/>
                <a:cs typeface="Arial Black"/>
              </a:rPr>
              <a:t> </a:t>
            </a:r>
            <a:r>
              <a:rPr sz="2200" spc="-40" dirty="0">
                <a:latin typeface="Arial Black"/>
                <a:cs typeface="Arial Black"/>
              </a:rPr>
              <a:t>для</a:t>
            </a:r>
            <a:r>
              <a:rPr sz="2200" spc="-80" dirty="0">
                <a:latin typeface="Arial Black"/>
                <a:cs typeface="Arial Black"/>
              </a:rPr>
              <a:t> </a:t>
            </a:r>
            <a:r>
              <a:rPr sz="2200" spc="-70" dirty="0">
                <a:latin typeface="Arial Black"/>
                <a:cs typeface="Arial Black"/>
              </a:rPr>
              <a:t>всей</a:t>
            </a:r>
            <a:r>
              <a:rPr sz="2200" spc="-80" dirty="0">
                <a:latin typeface="Arial Black"/>
                <a:cs typeface="Arial Black"/>
              </a:rPr>
              <a:t> </a:t>
            </a:r>
            <a:r>
              <a:rPr sz="2200" spc="-130" dirty="0">
                <a:latin typeface="Arial Black"/>
                <a:cs typeface="Arial Black"/>
              </a:rPr>
              <a:t>IT-</a:t>
            </a:r>
            <a:r>
              <a:rPr sz="2200" spc="-65" dirty="0">
                <a:latin typeface="Arial Black"/>
                <a:cs typeface="Arial Black"/>
              </a:rPr>
              <a:t>инфраструктуры,</a:t>
            </a:r>
            <a:r>
              <a:rPr sz="2200" spc="-75" dirty="0">
                <a:latin typeface="Arial Black"/>
                <a:cs typeface="Arial Black"/>
              </a:rPr>
              <a:t> </a:t>
            </a:r>
            <a:r>
              <a:rPr sz="2200" spc="50" dirty="0">
                <a:latin typeface="Arial Black"/>
                <a:cs typeface="Arial Black"/>
              </a:rPr>
              <a:t>в</a:t>
            </a:r>
            <a:r>
              <a:rPr sz="2200" spc="-8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то</a:t>
            </a:r>
            <a:r>
              <a:rPr sz="2200" spc="-80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время</a:t>
            </a:r>
            <a:r>
              <a:rPr sz="2200" spc="-75" dirty="0">
                <a:latin typeface="Arial Black"/>
                <a:cs typeface="Arial Black"/>
              </a:rPr>
              <a:t> </a:t>
            </a:r>
            <a:r>
              <a:rPr sz="2200" spc="-25" dirty="0">
                <a:latin typeface="Arial Black"/>
                <a:cs typeface="Arial Black"/>
              </a:rPr>
              <a:t>как </a:t>
            </a:r>
            <a:r>
              <a:rPr sz="2200" spc="-85" dirty="0">
                <a:latin typeface="Arial Black"/>
                <a:cs typeface="Arial Black"/>
              </a:rPr>
              <a:t>Windows</a:t>
            </a:r>
            <a:r>
              <a:rPr sz="2200" spc="-75" dirty="0">
                <a:latin typeface="Arial Black"/>
                <a:cs typeface="Arial Black"/>
              </a:rPr>
              <a:t> </a:t>
            </a:r>
            <a:r>
              <a:rPr sz="2200" spc="50" dirty="0">
                <a:latin typeface="Arial Black"/>
                <a:cs typeface="Arial Black"/>
              </a:rPr>
              <a:t>в</a:t>
            </a:r>
            <a:r>
              <a:rPr sz="2200" spc="-70" dirty="0">
                <a:latin typeface="Arial Black"/>
                <a:cs typeface="Arial Black"/>
              </a:rPr>
              <a:t> основном</a:t>
            </a:r>
            <a:r>
              <a:rPr sz="2200" spc="-75" dirty="0">
                <a:latin typeface="Arial Black"/>
                <a:cs typeface="Arial Black"/>
              </a:rPr>
              <a:t> </a:t>
            </a:r>
            <a:r>
              <a:rPr sz="2200" spc="-85" dirty="0">
                <a:latin typeface="Arial Black"/>
                <a:cs typeface="Arial Black"/>
              </a:rPr>
              <a:t>используется</a:t>
            </a:r>
            <a:r>
              <a:rPr sz="2200" spc="-70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обычными </a:t>
            </a:r>
            <a:r>
              <a:rPr sz="2200" spc="-40" dirty="0">
                <a:latin typeface="Arial Black"/>
                <a:cs typeface="Arial Black"/>
              </a:rPr>
              <a:t>пользователями</a:t>
            </a:r>
            <a:r>
              <a:rPr sz="2200" spc="-55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и</a:t>
            </a:r>
            <a:r>
              <a:rPr sz="2200" spc="-5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геймерами.</a:t>
            </a:r>
            <a:endParaRPr sz="2200">
              <a:latin typeface="Arial Black"/>
              <a:cs typeface="Arial Black"/>
            </a:endParaRPr>
          </a:p>
          <a:p>
            <a:pPr marL="75565" marR="67945" indent="-635" algn="ctr">
              <a:lnSpc>
                <a:spcPct val="116500"/>
              </a:lnSpc>
            </a:pPr>
            <a:r>
              <a:rPr sz="2200" spc="-145" dirty="0">
                <a:latin typeface="Arial Black"/>
                <a:cs typeface="Arial Black"/>
              </a:rPr>
              <a:t>На</a:t>
            </a:r>
            <a:r>
              <a:rPr sz="2200" spc="-75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мой</a:t>
            </a:r>
            <a:r>
              <a:rPr sz="2200" spc="-165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взгляд,</a:t>
            </a:r>
            <a:r>
              <a:rPr sz="2200" spc="-105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нет</a:t>
            </a:r>
            <a:r>
              <a:rPr sz="2200" spc="-110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лидера.</a:t>
            </a:r>
            <a:r>
              <a:rPr sz="2200" spc="-105" dirty="0">
                <a:latin typeface="Arial Black"/>
                <a:cs typeface="Arial Black"/>
              </a:rPr>
              <a:t> </a:t>
            </a:r>
            <a:r>
              <a:rPr sz="2200" spc="-100" dirty="0">
                <a:latin typeface="Arial Black"/>
                <a:cs typeface="Arial Black"/>
              </a:rPr>
              <a:t>Обе</a:t>
            </a:r>
            <a:r>
              <a:rPr sz="2200" spc="-85" dirty="0">
                <a:latin typeface="Arial Black"/>
                <a:cs typeface="Arial Black"/>
              </a:rPr>
              <a:t> </a:t>
            </a:r>
            <a:r>
              <a:rPr sz="2200" spc="-55" dirty="0">
                <a:latin typeface="Arial Black"/>
                <a:cs typeface="Arial Black"/>
              </a:rPr>
              <a:t>операционные</a:t>
            </a:r>
            <a:r>
              <a:rPr sz="2200" spc="-10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системы </a:t>
            </a:r>
            <a:r>
              <a:rPr sz="2200" spc="-70" dirty="0">
                <a:latin typeface="Arial Black"/>
                <a:cs typeface="Arial Black"/>
              </a:rPr>
              <a:t>являются</a:t>
            </a:r>
            <a:r>
              <a:rPr sz="2200" spc="-85" dirty="0">
                <a:latin typeface="Arial Black"/>
                <a:cs typeface="Arial Black"/>
              </a:rPr>
              <a:t> </a:t>
            </a:r>
            <a:r>
              <a:rPr sz="2200" spc="-35" dirty="0">
                <a:latin typeface="Arial Black"/>
                <a:cs typeface="Arial Black"/>
              </a:rPr>
              <a:t>уникальными</a:t>
            </a:r>
            <a:r>
              <a:rPr sz="2200" spc="-8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и</a:t>
            </a:r>
            <a:r>
              <a:rPr sz="2200" spc="-80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наилучшим</a:t>
            </a:r>
            <a:r>
              <a:rPr sz="2200" spc="-80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образом </a:t>
            </a:r>
            <a:r>
              <a:rPr sz="2200" spc="-30" dirty="0">
                <a:latin typeface="Arial Black"/>
                <a:cs typeface="Arial Black"/>
              </a:rPr>
              <a:t>соответствуют</a:t>
            </a:r>
            <a:r>
              <a:rPr sz="2200" spc="-95" dirty="0">
                <a:latin typeface="Arial Black"/>
                <a:cs typeface="Arial Black"/>
              </a:rPr>
              <a:t> </a:t>
            </a:r>
            <a:r>
              <a:rPr sz="2200" spc="-35" dirty="0">
                <a:latin typeface="Arial Black"/>
                <a:cs typeface="Arial Black"/>
              </a:rPr>
              <a:t>конкретным</a:t>
            </a:r>
            <a:r>
              <a:rPr sz="2200" spc="-95" dirty="0">
                <a:latin typeface="Arial Black"/>
                <a:cs typeface="Arial Black"/>
              </a:rPr>
              <a:t> </a:t>
            </a:r>
            <a:r>
              <a:rPr sz="2200" spc="-20" dirty="0">
                <a:latin typeface="Arial Black"/>
                <a:cs typeface="Arial Black"/>
              </a:rPr>
              <a:t>требованиям</a:t>
            </a:r>
            <a:r>
              <a:rPr sz="2200" spc="-95" dirty="0">
                <a:latin typeface="Arial Black"/>
                <a:cs typeface="Arial Black"/>
              </a:rPr>
              <a:t> </a:t>
            </a:r>
            <a:r>
              <a:rPr sz="2200" spc="-30" dirty="0">
                <a:latin typeface="Arial Black"/>
                <a:cs typeface="Arial Black"/>
              </a:rPr>
              <a:t>пользователей </a:t>
            </a:r>
            <a:r>
              <a:rPr sz="2200" dirty="0">
                <a:latin typeface="Arial Black"/>
                <a:cs typeface="Arial Black"/>
              </a:rPr>
              <a:t>и</a:t>
            </a:r>
            <a:r>
              <a:rPr sz="2200" spc="-70" dirty="0">
                <a:latin typeface="Arial Black"/>
                <a:cs typeface="Arial Black"/>
              </a:rPr>
              <a:t> </a:t>
            </a:r>
            <a:r>
              <a:rPr sz="2200" spc="-40" dirty="0">
                <a:latin typeface="Arial Black"/>
                <a:cs typeface="Arial Black"/>
              </a:rPr>
              <a:t>потребностям</a:t>
            </a:r>
            <a:r>
              <a:rPr sz="2200" spc="-6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рынка.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916" y="456456"/>
            <a:ext cx="7433945" cy="526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7335" marR="259715" indent="630555">
              <a:lnSpc>
                <a:spcPct val="117500"/>
              </a:lnSpc>
              <a:spcBef>
                <a:spcPts val="95"/>
              </a:spcBef>
            </a:pPr>
            <a:r>
              <a:rPr sz="2250" spc="-50" dirty="0">
                <a:solidFill>
                  <a:srgbClr val="FFFFFF"/>
                </a:solidFill>
                <a:latin typeface="Arial Black"/>
                <a:cs typeface="Arial Black"/>
              </a:rPr>
              <a:t>Кратчайшая</a:t>
            </a:r>
            <a:r>
              <a:rPr sz="225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50" dirty="0">
                <a:solidFill>
                  <a:srgbClr val="FFFFFF"/>
                </a:solidFill>
                <a:latin typeface="Arial Black"/>
                <a:cs typeface="Arial Black"/>
              </a:rPr>
              <a:t>история</a:t>
            </a:r>
            <a:r>
              <a:rPr sz="225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20" dirty="0">
                <a:solidFill>
                  <a:srgbClr val="FFFFFF"/>
                </a:solidFill>
                <a:latin typeface="Arial Black"/>
                <a:cs typeface="Arial Black"/>
              </a:rPr>
              <a:t>создания</a:t>
            </a:r>
            <a:r>
              <a:rPr sz="225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Black"/>
                <a:cs typeface="Arial Black"/>
              </a:rPr>
              <a:t>Linux </a:t>
            </a:r>
            <a:r>
              <a:rPr sz="2250" spc="-125" dirty="0">
                <a:solidFill>
                  <a:srgbClr val="FFFFFF"/>
                </a:solidFill>
                <a:latin typeface="Arial Black"/>
                <a:cs typeface="Arial Black"/>
              </a:rPr>
              <a:t>Линус </a:t>
            </a:r>
            <a:r>
              <a:rPr sz="2250" spc="-120" dirty="0">
                <a:solidFill>
                  <a:srgbClr val="FFFFFF"/>
                </a:solidFill>
                <a:latin typeface="Arial Black"/>
                <a:cs typeface="Arial Black"/>
              </a:rPr>
              <a:t>Торвальдс </a:t>
            </a:r>
            <a:r>
              <a:rPr sz="2250" dirty="0">
                <a:solidFill>
                  <a:srgbClr val="FFFFFF"/>
                </a:solidFill>
                <a:latin typeface="Arial Black"/>
                <a:cs typeface="Arial Black"/>
              </a:rPr>
              <a:t>—</a:t>
            </a:r>
            <a:r>
              <a:rPr sz="225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50" dirty="0">
                <a:solidFill>
                  <a:srgbClr val="FFFFFF"/>
                </a:solidFill>
                <a:latin typeface="Arial Black"/>
                <a:cs typeface="Arial Black"/>
              </a:rPr>
              <a:t>первый</a:t>
            </a:r>
            <a:r>
              <a:rPr sz="225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75" dirty="0">
                <a:solidFill>
                  <a:srgbClr val="FFFFFF"/>
                </a:solidFill>
                <a:latin typeface="Arial Black"/>
                <a:cs typeface="Arial Black"/>
              </a:rPr>
              <a:t>разработчик</a:t>
            </a:r>
            <a:r>
              <a:rPr sz="225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50" dirty="0">
                <a:solidFill>
                  <a:srgbClr val="FFFFFF"/>
                </a:solidFill>
                <a:latin typeface="Arial Black"/>
                <a:cs typeface="Arial Black"/>
              </a:rPr>
              <a:t>и </a:t>
            </a:r>
            <a:r>
              <a:rPr sz="2250" spc="-120" dirty="0">
                <a:solidFill>
                  <a:srgbClr val="FFFFFF"/>
                </a:solidFill>
                <a:latin typeface="Arial Black"/>
                <a:cs typeface="Arial Black"/>
              </a:rPr>
              <a:t>создатель</a:t>
            </a:r>
            <a:r>
              <a:rPr sz="225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00" dirty="0">
                <a:solidFill>
                  <a:srgbClr val="FFFFFF"/>
                </a:solidFill>
                <a:latin typeface="Arial Black"/>
                <a:cs typeface="Arial Black"/>
              </a:rPr>
              <a:t>Linux.</a:t>
            </a:r>
            <a:r>
              <a:rPr sz="225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80" dirty="0">
                <a:solidFill>
                  <a:srgbClr val="FFFFFF"/>
                </a:solidFill>
                <a:latin typeface="Arial Black"/>
                <a:cs typeface="Arial Black"/>
              </a:rPr>
              <a:t>Именно</a:t>
            </a:r>
            <a:r>
              <a:rPr sz="225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65" dirty="0">
                <a:solidFill>
                  <a:srgbClr val="FFFFFF"/>
                </a:solidFill>
                <a:latin typeface="Arial Black"/>
                <a:cs typeface="Arial Black"/>
              </a:rPr>
              <a:t>в</a:t>
            </a:r>
            <a:r>
              <a:rPr sz="225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80" dirty="0">
                <a:solidFill>
                  <a:srgbClr val="FFFFFF"/>
                </a:solidFill>
                <a:latin typeface="Arial Black"/>
                <a:cs typeface="Arial Black"/>
              </a:rPr>
              <a:t>честь</a:t>
            </a:r>
            <a:r>
              <a:rPr sz="225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05" dirty="0">
                <a:solidFill>
                  <a:srgbClr val="FFFFFF"/>
                </a:solidFill>
                <a:latin typeface="Arial Black"/>
                <a:cs typeface="Arial Black"/>
              </a:rPr>
              <a:t>него</a:t>
            </a:r>
            <a:r>
              <a:rPr sz="225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dirty="0">
                <a:solidFill>
                  <a:srgbClr val="FFFFFF"/>
                </a:solidFill>
                <a:latin typeface="Arial Black"/>
                <a:cs typeface="Arial Black"/>
              </a:rPr>
              <a:t>и</a:t>
            </a:r>
            <a:r>
              <a:rPr sz="225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45" dirty="0">
                <a:solidFill>
                  <a:srgbClr val="FFFFFF"/>
                </a:solidFill>
                <a:latin typeface="Arial Black"/>
                <a:cs typeface="Arial Black"/>
              </a:rPr>
              <a:t>была</a:t>
            </a:r>
            <a:endParaRPr sz="2250">
              <a:latin typeface="Arial Black"/>
              <a:cs typeface="Arial Black"/>
            </a:endParaRPr>
          </a:p>
          <a:p>
            <a:pPr marL="44450" marR="36830" algn="ctr">
              <a:lnSpc>
                <a:spcPct val="117500"/>
              </a:lnSpc>
            </a:pPr>
            <a:r>
              <a:rPr sz="2250" spc="-120" dirty="0">
                <a:solidFill>
                  <a:srgbClr val="FFFFFF"/>
                </a:solidFill>
                <a:latin typeface="Arial Black"/>
                <a:cs typeface="Arial Black"/>
              </a:rPr>
              <a:t>названа</a:t>
            </a:r>
            <a:r>
              <a:rPr sz="22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70" dirty="0">
                <a:solidFill>
                  <a:srgbClr val="FFFFFF"/>
                </a:solidFill>
                <a:latin typeface="Arial Black"/>
                <a:cs typeface="Arial Black"/>
              </a:rPr>
              <a:t>ОС.</a:t>
            </a:r>
            <a:r>
              <a:rPr sz="22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235" dirty="0">
                <a:solidFill>
                  <a:srgbClr val="FFFFFF"/>
                </a:solidFill>
                <a:latin typeface="Arial Black"/>
                <a:cs typeface="Arial Black"/>
              </a:rPr>
              <a:t>В</a:t>
            </a:r>
            <a:r>
              <a:rPr sz="22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215" dirty="0">
                <a:solidFill>
                  <a:srgbClr val="FFFFFF"/>
                </a:solidFill>
                <a:latin typeface="Arial Black"/>
                <a:cs typeface="Arial Black"/>
              </a:rPr>
              <a:t>1991</a:t>
            </a:r>
            <a:r>
              <a:rPr sz="22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65" dirty="0">
                <a:solidFill>
                  <a:srgbClr val="FFFFFF"/>
                </a:solidFill>
                <a:latin typeface="Arial Black"/>
                <a:cs typeface="Arial Black"/>
              </a:rPr>
              <a:t>году</a:t>
            </a:r>
            <a:r>
              <a:rPr sz="22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25" dirty="0">
                <a:solidFill>
                  <a:srgbClr val="FFFFFF"/>
                </a:solidFill>
                <a:latin typeface="Arial Black"/>
                <a:cs typeface="Arial Black"/>
              </a:rPr>
              <a:t>Линус</a:t>
            </a:r>
            <a:r>
              <a:rPr sz="22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10" dirty="0">
                <a:solidFill>
                  <a:srgbClr val="FFFFFF"/>
                </a:solidFill>
                <a:latin typeface="Arial Black"/>
                <a:cs typeface="Arial Black"/>
              </a:rPr>
              <a:t>начал</a:t>
            </a:r>
            <a:r>
              <a:rPr sz="22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65" dirty="0">
                <a:solidFill>
                  <a:srgbClr val="FFFFFF"/>
                </a:solidFill>
                <a:latin typeface="Arial Black"/>
                <a:cs typeface="Arial Black"/>
              </a:rPr>
              <a:t>работу</a:t>
            </a:r>
            <a:r>
              <a:rPr sz="22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Arial Black"/>
                <a:cs typeface="Arial Black"/>
              </a:rPr>
              <a:t>над </a:t>
            </a:r>
            <a:r>
              <a:rPr sz="2250" spc="-105" dirty="0">
                <a:solidFill>
                  <a:srgbClr val="FFFFFF"/>
                </a:solidFill>
                <a:latin typeface="Arial Black"/>
                <a:cs typeface="Arial Black"/>
              </a:rPr>
              <a:t>собственной</a:t>
            </a:r>
            <a:r>
              <a:rPr sz="225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95" dirty="0">
                <a:solidFill>
                  <a:srgbClr val="FFFFFF"/>
                </a:solidFill>
                <a:latin typeface="Arial Black"/>
                <a:cs typeface="Arial Black"/>
              </a:rPr>
              <a:t>ОС</a:t>
            </a:r>
            <a:r>
              <a:rPr sz="225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05" dirty="0">
                <a:solidFill>
                  <a:srgbClr val="FFFFFF"/>
                </a:solidFill>
                <a:latin typeface="Arial Black"/>
                <a:cs typeface="Arial Black"/>
              </a:rPr>
              <a:t>семейства</a:t>
            </a:r>
            <a:r>
              <a:rPr sz="225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05" dirty="0">
                <a:solidFill>
                  <a:srgbClr val="FFFFFF"/>
                </a:solidFill>
                <a:latin typeface="Arial Black"/>
                <a:cs typeface="Arial Black"/>
              </a:rPr>
              <a:t>Unix.</a:t>
            </a:r>
            <a:r>
              <a:rPr sz="225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70" dirty="0">
                <a:solidFill>
                  <a:srgbClr val="FFFFFF"/>
                </a:solidFill>
                <a:latin typeface="Arial Black"/>
                <a:cs typeface="Arial Black"/>
              </a:rPr>
              <a:t>Через</a:t>
            </a:r>
            <a:r>
              <a:rPr sz="225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dirty="0">
                <a:solidFill>
                  <a:srgbClr val="FFFFFF"/>
                </a:solidFill>
                <a:latin typeface="Arial Black"/>
                <a:cs typeface="Arial Black"/>
              </a:rPr>
              <a:t>три</a:t>
            </a:r>
            <a:r>
              <a:rPr sz="225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Arial Black"/>
                <a:cs typeface="Arial Black"/>
              </a:rPr>
              <a:t>года </a:t>
            </a:r>
            <a:r>
              <a:rPr sz="2250" spc="-80" dirty="0">
                <a:solidFill>
                  <a:srgbClr val="FFFFFF"/>
                </a:solidFill>
                <a:latin typeface="Arial Black"/>
                <a:cs typeface="Arial Black"/>
              </a:rPr>
              <a:t>появилась</a:t>
            </a:r>
            <a:r>
              <a:rPr sz="225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65" dirty="0">
                <a:solidFill>
                  <a:srgbClr val="FFFFFF"/>
                </a:solidFill>
                <a:latin typeface="Arial Black"/>
                <a:cs typeface="Arial Black"/>
              </a:rPr>
              <a:t>первая</a:t>
            </a:r>
            <a:r>
              <a:rPr sz="22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90" dirty="0">
                <a:solidFill>
                  <a:srgbClr val="FFFFFF"/>
                </a:solidFill>
                <a:latin typeface="Arial Black"/>
                <a:cs typeface="Arial Black"/>
              </a:rPr>
              <a:t>версия,</a:t>
            </a:r>
            <a:r>
              <a:rPr sz="22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80" dirty="0">
                <a:solidFill>
                  <a:srgbClr val="FFFFFF"/>
                </a:solidFill>
                <a:latin typeface="Arial Black"/>
                <a:cs typeface="Arial Black"/>
              </a:rPr>
              <a:t>доступная</a:t>
            </a:r>
            <a:r>
              <a:rPr sz="22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Arial Black"/>
                <a:cs typeface="Arial Black"/>
              </a:rPr>
              <a:t>для </a:t>
            </a:r>
            <a:r>
              <a:rPr sz="2250" spc="-75" dirty="0">
                <a:solidFill>
                  <a:srgbClr val="FFFFFF"/>
                </a:solidFill>
                <a:latin typeface="Arial Black"/>
                <a:cs typeface="Arial Black"/>
              </a:rPr>
              <a:t>скачивания.</a:t>
            </a:r>
            <a:r>
              <a:rPr sz="225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20" dirty="0">
                <a:solidFill>
                  <a:srgbClr val="FFFFFF"/>
                </a:solidFill>
                <a:latin typeface="Arial Black"/>
                <a:cs typeface="Arial Black"/>
              </a:rPr>
              <a:t>Но</a:t>
            </a:r>
            <a:r>
              <a:rPr sz="22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35" dirty="0">
                <a:solidFill>
                  <a:srgbClr val="FFFFFF"/>
                </a:solidFill>
                <a:latin typeface="Arial Black"/>
                <a:cs typeface="Arial Black"/>
              </a:rPr>
              <a:t>тогда</a:t>
            </a:r>
            <a:r>
              <a:rPr sz="22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20" dirty="0">
                <a:solidFill>
                  <a:srgbClr val="FFFFFF"/>
                </a:solidFill>
                <a:latin typeface="Arial Black"/>
                <a:cs typeface="Arial Black"/>
              </a:rPr>
              <a:t>она</a:t>
            </a:r>
            <a:r>
              <a:rPr sz="225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80" dirty="0">
                <a:solidFill>
                  <a:srgbClr val="FFFFFF"/>
                </a:solidFill>
                <a:latin typeface="Arial Black"/>
                <a:cs typeface="Arial Black"/>
              </a:rPr>
              <a:t>имела</a:t>
            </a:r>
            <a:r>
              <a:rPr sz="22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75" dirty="0">
                <a:solidFill>
                  <a:srgbClr val="FFFFFF"/>
                </a:solidFill>
                <a:latin typeface="Arial Black"/>
                <a:cs typeface="Arial Black"/>
              </a:rPr>
              <a:t>очень</a:t>
            </a:r>
            <a:r>
              <a:rPr sz="22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Black"/>
                <a:cs typeface="Arial Black"/>
              </a:rPr>
              <a:t>низкий </a:t>
            </a:r>
            <a:r>
              <a:rPr sz="2250" spc="-170" dirty="0">
                <a:solidFill>
                  <a:srgbClr val="FFFFFF"/>
                </a:solidFill>
                <a:latin typeface="Arial Black"/>
                <a:cs typeface="Arial Black"/>
              </a:rPr>
              <a:t>спрос</a:t>
            </a:r>
            <a:r>
              <a:rPr sz="225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dirty="0">
                <a:solidFill>
                  <a:srgbClr val="FFFFFF"/>
                </a:solidFill>
                <a:latin typeface="Arial Black"/>
                <a:cs typeface="Arial Black"/>
              </a:rPr>
              <a:t>—</a:t>
            </a:r>
            <a:r>
              <a:rPr sz="225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70" dirty="0">
                <a:solidFill>
                  <a:srgbClr val="FFFFFF"/>
                </a:solidFill>
                <a:latin typeface="Arial Black"/>
                <a:cs typeface="Arial Black"/>
              </a:rPr>
              <a:t>ей</a:t>
            </a:r>
            <a:r>
              <a:rPr sz="225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00" dirty="0">
                <a:solidFill>
                  <a:srgbClr val="FFFFFF"/>
                </a:solidFill>
                <a:latin typeface="Arial Black"/>
                <a:cs typeface="Arial Black"/>
              </a:rPr>
              <a:t>пользовались</a:t>
            </a:r>
            <a:r>
              <a:rPr sz="225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75" dirty="0">
                <a:solidFill>
                  <a:srgbClr val="FFFFFF"/>
                </a:solidFill>
                <a:latin typeface="Arial Black"/>
                <a:cs typeface="Arial Black"/>
              </a:rPr>
              <a:t>буквально</a:t>
            </a:r>
            <a:r>
              <a:rPr sz="225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Arial Black"/>
                <a:cs typeface="Arial Black"/>
              </a:rPr>
              <a:t>несколько </a:t>
            </a:r>
            <a:r>
              <a:rPr sz="2250" spc="-10" dirty="0">
                <a:solidFill>
                  <a:srgbClr val="FFFFFF"/>
                </a:solidFill>
                <a:latin typeface="Arial Black"/>
                <a:cs typeface="Arial Black"/>
              </a:rPr>
              <a:t>человек.</a:t>
            </a:r>
            <a:endParaRPr sz="2250">
              <a:latin typeface="Arial Black"/>
              <a:cs typeface="Arial Black"/>
            </a:endParaRPr>
          </a:p>
          <a:p>
            <a:pPr marL="12065" marR="5080" algn="ctr">
              <a:lnSpc>
                <a:spcPct val="117500"/>
              </a:lnSpc>
            </a:pPr>
            <a:r>
              <a:rPr sz="2250" spc="-120" dirty="0">
                <a:solidFill>
                  <a:srgbClr val="FFFFFF"/>
                </a:solidFill>
                <a:latin typeface="Arial Black"/>
                <a:cs typeface="Arial Black"/>
              </a:rPr>
              <a:t>Только</a:t>
            </a:r>
            <a:r>
              <a:rPr sz="2250" spc="-1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35" dirty="0">
                <a:solidFill>
                  <a:srgbClr val="FFFFFF"/>
                </a:solidFill>
                <a:latin typeface="Arial Black"/>
                <a:cs typeface="Arial Black"/>
              </a:rPr>
              <a:t>через</a:t>
            </a:r>
            <a:r>
              <a:rPr sz="225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220" dirty="0">
                <a:solidFill>
                  <a:srgbClr val="FFFFFF"/>
                </a:solidFill>
                <a:latin typeface="Arial Black"/>
                <a:cs typeface="Arial Black"/>
              </a:rPr>
              <a:t>10</a:t>
            </a:r>
            <a:r>
              <a:rPr sz="225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65" dirty="0">
                <a:solidFill>
                  <a:srgbClr val="FFFFFF"/>
                </a:solidFill>
                <a:latin typeface="Arial Black"/>
                <a:cs typeface="Arial Black"/>
              </a:rPr>
              <a:t>лет</a:t>
            </a:r>
            <a:r>
              <a:rPr sz="225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95" dirty="0">
                <a:solidFill>
                  <a:srgbClr val="FFFFFF"/>
                </a:solidFill>
                <a:latin typeface="Arial Black"/>
                <a:cs typeface="Arial Black"/>
              </a:rPr>
              <a:t>ОС</a:t>
            </a:r>
            <a:r>
              <a:rPr sz="225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95" dirty="0">
                <a:solidFill>
                  <a:srgbClr val="FFFFFF"/>
                </a:solidFill>
                <a:latin typeface="Arial Black"/>
                <a:cs typeface="Arial Black"/>
              </a:rPr>
              <a:t>Linux</a:t>
            </a:r>
            <a:r>
              <a:rPr sz="225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80" dirty="0">
                <a:solidFill>
                  <a:srgbClr val="FFFFFF"/>
                </a:solidFill>
                <a:latin typeface="Arial Black"/>
                <a:cs typeface="Arial Black"/>
              </a:rPr>
              <a:t>получила</a:t>
            </a:r>
            <a:r>
              <a:rPr sz="225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Black"/>
                <a:cs typeface="Arial Black"/>
              </a:rPr>
              <a:t>широкое </a:t>
            </a:r>
            <a:r>
              <a:rPr sz="2250" spc="-114" dirty="0">
                <a:solidFill>
                  <a:srgbClr val="FFFFFF"/>
                </a:solidFill>
                <a:latin typeface="Arial Black"/>
                <a:cs typeface="Arial Black"/>
              </a:rPr>
              <a:t>распространение.</a:t>
            </a:r>
            <a:r>
              <a:rPr sz="2250" spc="-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00" dirty="0">
                <a:solidFill>
                  <a:srgbClr val="FFFFFF"/>
                </a:solidFill>
                <a:latin typeface="Arial Black"/>
                <a:cs typeface="Arial Black"/>
              </a:rPr>
              <a:t>Сообщество</a:t>
            </a:r>
            <a:r>
              <a:rPr sz="2250" spc="-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Black"/>
                <a:cs typeface="Arial Black"/>
              </a:rPr>
              <a:t>программистов </a:t>
            </a:r>
            <a:r>
              <a:rPr sz="2250" spc="-50" dirty="0">
                <a:solidFill>
                  <a:srgbClr val="FFFFFF"/>
                </a:solidFill>
                <a:latin typeface="Arial Black"/>
                <a:cs typeface="Arial Black"/>
              </a:rPr>
              <a:t>подхватило</a:t>
            </a:r>
            <a:r>
              <a:rPr sz="225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80" dirty="0">
                <a:solidFill>
                  <a:srgbClr val="FFFFFF"/>
                </a:solidFill>
                <a:latin typeface="Arial Black"/>
                <a:cs typeface="Arial Black"/>
              </a:rPr>
              <a:t>идею</a:t>
            </a:r>
            <a:r>
              <a:rPr sz="225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95" dirty="0">
                <a:solidFill>
                  <a:srgbClr val="FFFFFF"/>
                </a:solidFill>
                <a:latin typeface="Arial Black"/>
                <a:cs typeface="Arial Black"/>
              </a:rPr>
              <a:t>свободного</a:t>
            </a:r>
            <a:r>
              <a:rPr sz="225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30" dirty="0">
                <a:solidFill>
                  <a:srgbClr val="FFFFFF"/>
                </a:solidFill>
                <a:latin typeface="Arial Black"/>
                <a:cs typeface="Arial Black"/>
              </a:rPr>
              <a:t>ПО,</a:t>
            </a:r>
            <a:r>
              <a:rPr sz="225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Black"/>
                <a:cs typeface="Arial Black"/>
              </a:rPr>
              <a:t>специалисты </a:t>
            </a:r>
            <a:r>
              <a:rPr sz="2250" spc="-95" dirty="0">
                <a:solidFill>
                  <a:srgbClr val="FFFFFF"/>
                </a:solidFill>
                <a:latin typeface="Arial Black"/>
                <a:cs typeface="Arial Black"/>
              </a:rPr>
              <a:t>стали</a:t>
            </a:r>
            <a:r>
              <a:rPr sz="225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40" dirty="0">
                <a:solidFill>
                  <a:srgbClr val="FFFFFF"/>
                </a:solidFill>
                <a:latin typeface="Arial Black"/>
                <a:cs typeface="Arial Black"/>
              </a:rPr>
              <a:t>помогать</a:t>
            </a:r>
            <a:r>
              <a:rPr sz="225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40" dirty="0">
                <a:solidFill>
                  <a:srgbClr val="FFFFFF"/>
                </a:solidFill>
                <a:latin typeface="Arial Black"/>
                <a:cs typeface="Arial Black"/>
              </a:rPr>
              <a:t>развивать</a:t>
            </a:r>
            <a:r>
              <a:rPr sz="225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Black"/>
                <a:cs typeface="Arial Black"/>
              </a:rPr>
              <a:t>проект.</a:t>
            </a:r>
            <a:endParaRPr sz="22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392" y="11507"/>
            <a:ext cx="8354695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87725" marR="5080" indent="-3375660">
              <a:lnSpc>
                <a:spcPct val="116700"/>
              </a:lnSpc>
              <a:spcBef>
                <a:spcPts val="95"/>
              </a:spcBef>
            </a:pPr>
            <a:r>
              <a:rPr spc="-155" dirty="0"/>
              <a:t>Что</a:t>
            </a:r>
            <a:r>
              <a:rPr spc="-325" dirty="0"/>
              <a:t> </a:t>
            </a:r>
            <a:r>
              <a:rPr spc="-90" dirty="0"/>
              <a:t>выбрать</a:t>
            </a:r>
            <a:r>
              <a:rPr spc="-325" dirty="0"/>
              <a:t> </a:t>
            </a:r>
            <a:r>
              <a:rPr dirty="0"/>
              <a:t>–</a:t>
            </a:r>
            <a:r>
              <a:rPr spc="-325" dirty="0"/>
              <a:t> </a:t>
            </a:r>
            <a:r>
              <a:rPr spc="-254" dirty="0"/>
              <a:t>Windows</a:t>
            </a:r>
            <a:r>
              <a:rPr spc="-320" dirty="0"/>
              <a:t> </a:t>
            </a:r>
            <a:r>
              <a:rPr spc="-25" dirty="0"/>
              <a:t>или </a:t>
            </a:r>
            <a:r>
              <a:rPr spc="-30" dirty="0"/>
              <a:t>Linux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3175" y="1619244"/>
            <a:ext cx="8960485" cy="510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6500"/>
              </a:lnSpc>
              <a:spcBef>
                <a:spcPts val="100"/>
              </a:spcBef>
            </a:pPr>
            <a:r>
              <a:rPr sz="2200" spc="-180" dirty="0">
                <a:latin typeface="Arial Black"/>
                <a:cs typeface="Arial Black"/>
              </a:rPr>
              <a:t>Если</a:t>
            </a:r>
            <a:r>
              <a:rPr sz="2200" spc="-120" dirty="0">
                <a:latin typeface="Arial Black"/>
                <a:cs typeface="Arial Black"/>
              </a:rPr>
              <a:t> </a:t>
            </a:r>
            <a:r>
              <a:rPr sz="2200" spc="-70" dirty="0">
                <a:latin typeface="Arial Black"/>
                <a:cs typeface="Arial Black"/>
              </a:rPr>
              <a:t>собрать</a:t>
            </a:r>
            <a:r>
              <a:rPr sz="2200" spc="-120" dirty="0">
                <a:latin typeface="Arial Black"/>
                <a:cs typeface="Arial Black"/>
              </a:rPr>
              <a:t> </a:t>
            </a:r>
            <a:r>
              <a:rPr sz="2200" spc="-95" dirty="0">
                <a:latin typeface="Arial Black"/>
                <a:cs typeface="Arial Black"/>
              </a:rPr>
              <a:t>все</a:t>
            </a:r>
            <a:r>
              <a:rPr sz="2200" spc="-12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критерии</a:t>
            </a:r>
            <a:r>
              <a:rPr sz="2200" spc="-120" dirty="0">
                <a:latin typeface="Arial Black"/>
                <a:cs typeface="Arial Black"/>
              </a:rPr>
              <a:t> </a:t>
            </a:r>
            <a:r>
              <a:rPr sz="2200" spc="-20" dirty="0">
                <a:latin typeface="Arial Black"/>
                <a:cs typeface="Arial Black"/>
              </a:rPr>
              <a:t>воедино</a:t>
            </a:r>
            <a:r>
              <a:rPr sz="2200" spc="-12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и</a:t>
            </a:r>
            <a:r>
              <a:rPr sz="2200" spc="-120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нарисовать </a:t>
            </a:r>
            <a:r>
              <a:rPr sz="2200" dirty="0">
                <a:latin typeface="Arial Black"/>
                <a:cs typeface="Arial Black"/>
              </a:rPr>
              <a:t>таблицу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для</a:t>
            </a:r>
            <a:r>
              <a:rPr sz="2200" spc="-110" dirty="0">
                <a:latin typeface="Arial Black"/>
                <a:cs typeface="Arial Black"/>
              </a:rPr>
              <a:t> </a:t>
            </a:r>
            <a:r>
              <a:rPr sz="2200" spc="-80" dirty="0">
                <a:latin typeface="Arial Black"/>
                <a:cs typeface="Arial Black"/>
              </a:rPr>
              <a:t>сравнения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spc="-20" dirty="0">
                <a:latin typeface="Arial Black"/>
                <a:cs typeface="Arial Black"/>
              </a:rPr>
              <a:t>характеристик</a:t>
            </a:r>
            <a:r>
              <a:rPr sz="2200" spc="-110" dirty="0">
                <a:latin typeface="Arial Black"/>
                <a:cs typeface="Arial Black"/>
              </a:rPr>
              <a:t> </a:t>
            </a:r>
            <a:r>
              <a:rPr sz="2200" spc="-70" dirty="0">
                <a:latin typeface="Arial Black"/>
                <a:cs typeface="Arial Black"/>
              </a:rPr>
              <a:t>Виндовс</a:t>
            </a:r>
            <a:r>
              <a:rPr sz="2200" spc="-11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и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Линукс, </a:t>
            </a:r>
            <a:r>
              <a:rPr sz="2200" spc="-80" dirty="0">
                <a:latin typeface="Arial Black"/>
                <a:cs typeface="Arial Black"/>
              </a:rPr>
              <a:t>последняя</a:t>
            </a:r>
            <a:r>
              <a:rPr sz="2200" spc="-9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одержит</a:t>
            </a:r>
            <a:r>
              <a:rPr sz="2200" spc="-85" dirty="0">
                <a:latin typeface="Arial Black"/>
                <a:cs typeface="Arial Black"/>
              </a:rPr>
              <a:t> </a:t>
            </a:r>
            <a:r>
              <a:rPr sz="2200" spc="-45" dirty="0">
                <a:latin typeface="Arial Black"/>
                <a:cs typeface="Arial Black"/>
              </a:rPr>
              <a:t>количественный</a:t>
            </a:r>
            <a:r>
              <a:rPr sz="2200" spc="-90" dirty="0">
                <a:latin typeface="Arial Black"/>
                <a:cs typeface="Arial Black"/>
              </a:rPr>
              <a:t> </a:t>
            </a:r>
            <a:r>
              <a:rPr sz="2200" spc="-95" dirty="0">
                <a:latin typeface="Arial Black"/>
                <a:cs typeface="Arial Black"/>
              </a:rPr>
              <a:t>перевес.</a:t>
            </a:r>
            <a:r>
              <a:rPr sz="2200" spc="-85" dirty="0">
                <a:latin typeface="Arial Black"/>
                <a:cs typeface="Arial Black"/>
              </a:rPr>
              <a:t> </a:t>
            </a:r>
            <a:r>
              <a:rPr sz="2200" spc="-25" dirty="0">
                <a:latin typeface="Arial Black"/>
                <a:cs typeface="Arial Black"/>
              </a:rPr>
              <a:t>Но </a:t>
            </a:r>
            <a:r>
              <a:rPr sz="2200" spc="-80" dirty="0">
                <a:latin typeface="Arial Black"/>
                <a:cs typeface="Arial Black"/>
              </a:rPr>
              <a:t>означает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20" dirty="0">
                <a:latin typeface="Arial Black"/>
                <a:cs typeface="Arial Black"/>
              </a:rPr>
              <a:t>ли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55" dirty="0">
                <a:latin typeface="Arial Black"/>
                <a:cs typeface="Arial Black"/>
              </a:rPr>
              <a:t>это,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что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для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spc="-20" dirty="0">
                <a:latin typeface="Arial Black"/>
                <a:cs typeface="Arial Black"/>
              </a:rPr>
              <a:t>дома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нужно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ставить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65" dirty="0">
                <a:latin typeface="Arial Black"/>
                <a:cs typeface="Arial Black"/>
              </a:rPr>
              <a:t>именно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spc="-25" dirty="0">
                <a:latin typeface="Arial Black"/>
                <a:cs typeface="Arial Black"/>
              </a:rPr>
              <a:t>эту </a:t>
            </a:r>
            <a:r>
              <a:rPr sz="2200" spc="-55" dirty="0">
                <a:latin typeface="Arial Black"/>
                <a:cs typeface="Arial Black"/>
              </a:rPr>
              <a:t>операционку?</a:t>
            </a:r>
            <a:r>
              <a:rPr sz="2200" spc="-120" dirty="0">
                <a:latin typeface="Arial Black"/>
                <a:cs typeface="Arial Black"/>
              </a:rPr>
              <a:t> </a:t>
            </a:r>
            <a:r>
              <a:rPr sz="2200" spc="-40" dirty="0">
                <a:latin typeface="Arial Black"/>
                <a:cs typeface="Arial Black"/>
              </a:rPr>
              <a:t>Отнюдь,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spc="-60" dirty="0">
                <a:latin typeface="Arial Black"/>
                <a:cs typeface="Arial Black"/>
              </a:rPr>
              <a:t>Windows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spc="-70" dirty="0">
                <a:latin typeface="Arial Black"/>
                <a:cs typeface="Arial Black"/>
              </a:rPr>
              <a:t>остаётся</a:t>
            </a:r>
            <a:r>
              <a:rPr sz="2200" spc="-114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самой </a:t>
            </a:r>
            <a:r>
              <a:rPr sz="2200" spc="-50" dirty="0">
                <a:latin typeface="Arial Black"/>
                <a:cs typeface="Arial Black"/>
              </a:rPr>
              <a:t>востребованной</a:t>
            </a:r>
            <a:r>
              <a:rPr sz="2200" spc="-105" dirty="0">
                <a:latin typeface="Arial Black"/>
                <a:cs typeface="Arial Black"/>
              </a:rPr>
              <a:t> </a:t>
            </a:r>
            <a:r>
              <a:rPr sz="2200" spc="-60" dirty="0">
                <a:latin typeface="Arial Black"/>
                <a:cs typeface="Arial Black"/>
              </a:rPr>
              <a:t>системой</a:t>
            </a:r>
            <a:r>
              <a:rPr sz="2200" spc="-105" dirty="0">
                <a:latin typeface="Arial Black"/>
                <a:cs typeface="Arial Black"/>
              </a:rPr>
              <a:t> </a:t>
            </a:r>
            <a:r>
              <a:rPr sz="2200" spc="-65" dirty="0">
                <a:latin typeface="Arial Black"/>
                <a:cs typeface="Arial Black"/>
              </a:rPr>
              <a:t>именно</a:t>
            </a:r>
            <a:r>
              <a:rPr sz="2200" spc="-10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потому,</a:t>
            </a:r>
            <a:r>
              <a:rPr sz="2200" spc="-10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что</a:t>
            </a:r>
            <a:r>
              <a:rPr sz="2200" spc="-105" dirty="0">
                <a:latin typeface="Arial Black"/>
                <a:cs typeface="Arial Black"/>
              </a:rPr>
              <a:t> </a:t>
            </a:r>
            <a:r>
              <a:rPr sz="2200" spc="70" dirty="0">
                <a:latin typeface="Arial Black"/>
                <a:cs typeface="Arial Black"/>
              </a:rPr>
              <a:t>в </a:t>
            </a:r>
            <a:r>
              <a:rPr sz="2200" spc="-45" dirty="0">
                <a:latin typeface="Arial Black"/>
                <a:cs typeface="Arial Black"/>
              </a:rPr>
              <a:t>некоторых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spc="-114" dirty="0">
                <a:latin typeface="Arial Black"/>
                <a:cs typeface="Arial Black"/>
              </a:rPr>
              <a:t>особо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spc="-25" dirty="0">
                <a:latin typeface="Arial Black"/>
                <a:cs typeface="Arial Black"/>
              </a:rPr>
              <a:t>чувствительных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для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пользователей </a:t>
            </a:r>
            <a:r>
              <a:rPr sz="2200" spc="-65" dirty="0">
                <a:latin typeface="Arial Black"/>
                <a:cs typeface="Arial Black"/>
              </a:rPr>
              <a:t>аспектах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spc="-100" dirty="0">
                <a:latin typeface="Arial Black"/>
                <a:cs typeface="Arial Black"/>
              </a:rPr>
              <a:t>она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95" dirty="0">
                <a:latin typeface="Arial Black"/>
                <a:cs typeface="Arial Black"/>
              </a:rPr>
              <a:t>всё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30" dirty="0">
                <a:latin typeface="Arial Black"/>
                <a:cs typeface="Arial Black"/>
              </a:rPr>
              <a:t>же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лучше.</a:t>
            </a:r>
            <a:endParaRPr sz="2200">
              <a:latin typeface="Arial Black"/>
              <a:cs typeface="Arial Black"/>
            </a:endParaRPr>
          </a:p>
          <a:p>
            <a:pPr marL="231140" marR="223520" indent="-635" algn="ctr">
              <a:lnSpc>
                <a:spcPct val="116500"/>
              </a:lnSpc>
            </a:pPr>
            <a:r>
              <a:rPr sz="2200" spc="-130" dirty="0">
                <a:latin typeface="Arial Black"/>
                <a:cs typeface="Arial Black"/>
              </a:rPr>
              <a:t>Но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spc="-114" dirty="0">
                <a:latin typeface="Arial Black"/>
                <a:cs typeface="Arial Black"/>
              </a:rPr>
              <a:t>если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у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spc="-90" dirty="0">
                <a:latin typeface="Arial Black"/>
                <a:cs typeface="Arial Black"/>
              </a:rPr>
              <a:t>вас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75" dirty="0">
                <a:latin typeface="Arial Black"/>
                <a:cs typeface="Arial Black"/>
              </a:rPr>
              <a:t>есть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spc="-55" dirty="0">
                <a:latin typeface="Arial Black"/>
                <a:cs typeface="Arial Black"/>
              </a:rPr>
              <a:t>много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60" dirty="0">
                <a:latin typeface="Arial Black"/>
                <a:cs typeface="Arial Black"/>
              </a:rPr>
              <a:t>свободного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40" dirty="0">
                <a:latin typeface="Arial Black"/>
                <a:cs typeface="Arial Black"/>
              </a:rPr>
              <a:t>времени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и </a:t>
            </a:r>
            <a:r>
              <a:rPr sz="2200" spc="-75" dirty="0">
                <a:latin typeface="Arial Black"/>
                <a:cs typeface="Arial Black"/>
              </a:rPr>
              <a:t>склонности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70" dirty="0">
                <a:latin typeface="Arial Black"/>
                <a:cs typeface="Arial Black"/>
              </a:rPr>
              <a:t>к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spc="-45" dirty="0">
                <a:latin typeface="Arial Black"/>
                <a:cs typeface="Arial Black"/>
              </a:rPr>
              <a:t>экспериментаторству,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spc="65" dirty="0">
                <a:latin typeface="Arial Black"/>
                <a:cs typeface="Arial Black"/>
              </a:rPr>
              <a:t>то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spc="-45" dirty="0">
                <a:latin typeface="Arial Black"/>
                <a:cs typeface="Arial Black"/>
              </a:rPr>
              <a:t>почему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spc="-75" dirty="0">
                <a:latin typeface="Arial Black"/>
                <a:cs typeface="Arial Black"/>
              </a:rPr>
              <a:t>бы</a:t>
            </a:r>
            <a:r>
              <a:rPr sz="2200" spc="-130" dirty="0">
                <a:latin typeface="Arial Black"/>
                <a:cs typeface="Arial Black"/>
              </a:rPr>
              <a:t> </a:t>
            </a:r>
            <a:r>
              <a:rPr sz="2200" spc="-25" dirty="0">
                <a:latin typeface="Arial Black"/>
                <a:cs typeface="Arial Black"/>
              </a:rPr>
              <a:t>не </a:t>
            </a:r>
            <a:r>
              <a:rPr sz="2200" spc="-30" dirty="0">
                <a:latin typeface="Arial Black"/>
                <a:cs typeface="Arial Black"/>
              </a:rPr>
              <a:t>попробовать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перейти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spc="-114" dirty="0">
                <a:latin typeface="Arial Black"/>
                <a:cs typeface="Arial Black"/>
              </a:rPr>
              <a:t>на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55" dirty="0">
                <a:latin typeface="Arial Black"/>
                <a:cs typeface="Arial Black"/>
              </a:rPr>
              <a:t>новую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для</a:t>
            </a:r>
            <a:r>
              <a:rPr sz="2200" spc="-150" dirty="0">
                <a:latin typeface="Arial Black"/>
                <a:cs typeface="Arial Black"/>
              </a:rPr>
              <a:t> </a:t>
            </a:r>
            <a:r>
              <a:rPr sz="2200" spc="-125" dirty="0">
                <a:latin typeface="Arial Black"/>
                <a:cs typeface="Arial Black"/>
              </a:rPr>
              <a:t>себя</a:t>
            </a:r>
            <a:r>
              <a:rPr sz="2200" spc="-14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операционку? </a:t>
            </a:r>
            <a:r>
              <a:rPr sz="2200" spc="-140" dirty="0">
                <a:latin typeface="Arial Black"/>
                <a:cs typeface="Arial Black"/>
              </a:rPr>
              <a:t>Тем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spc="-90" dirty="0">
                <a:latin typeface="Arial Black"/>
                <a:cs typeface="Arial Black"/>
              </a:rPr>
              <a:t>более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что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spc="-35" dirty="0">
                <a:latin typeface="Arial Black"/>
                <a:cs typeface="Arial Black"/>
              </a:rPr>
              <a:t>большинство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spc="-105" dirty="0">
                <a:latin typeface="Arial Black"/>
                <a:cs typeface="Arial Black"/>
              </a:rPr>
              <a:t>юзеров</a:t>
            </a:r>
            <a:r>
              <a:rPr sz="2200" spc="-125" dirty="0">
                <a:latin typeface="Arial Black"/>
                <a:cs typeface="Arial Black"/>
              </a:rPr>
              <a:t> не </a:t>
            </a:r>
            <a:r>
              <a:rPr sz="2200" spc="-40" dirty="0">
                <a:latin typeface="Arial Black"/>
                <a:cs typeface="Arial Black"/>
              </a:rPr>
              <a:t>жалеют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spc="-80" dirty="0">
                <a:latin typeface="Arial Black"/>
                <a:cs typeface="Arial Black"/>
              </a:rPr>
              <a:t>о</a:t>
            </a:r>
            <a:r>
              <a:rPr sz="2200" spc="-125" dirty="0">
                <a:latin typeface="Arial Black"/>
                <a:cs typeface="Arial Black"/>
              </a:rPr>
              <a:t> </a:t>
            </a:r>
            <a:r>
              <a:rPr sz="2200" spc="-10" dirty="0">
                <a:latin typeface="Arial Black"/>
                <a:cs typeface="Arial Black"/>
              </a:rPr>
              <a:t>таком выборе.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953500" cy="7505700"/>
          </a:xfrm>
          <a:custGeom>
            <a:avLst/>
            <a:gdLst/>
            <a:ahLst/>
            <a:cxnLst/>
            <a:rect l="l" t="t" r="r" b="b"/>
            <a:pathLst>
              <a:path w="8953500" h="7505700">
                <a:moveTo>
                  <a:pt x="8953499" y="7505699"/>
                </a:moveTo>
                <a:lnTo>
                  <a:pt x="0" y="7505699"/>
                </a:lnTo>
                <a:lnTo>
                  <a:pt x="0" y="0"/>
                </a:lnTo>
                <a:lnTo>
                  <a:pt x="8953499" y="0"/>
                </a:lnTo>
                <a:lnTo>
                  <a:pt x="8953499" y="7505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0131" y="4246467"/>
            <a:ext cx="3009899" cy="30003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81286" y="1997379"/>
            <a:ext cx="5191125" cy="221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165">
              <a:lnSpc>
                <a:spcPct val="115900"/>
              </a:lnSpc>
              <a:spcBef>
                <a:spcPts val="100"/>
              </a:spcBef>
            </a:pPr>
            <a:r>
              <a:rPr sz="6200" spc="-425" dirty="0">
                <a:solidFill>
                  <a:srgbClr val="FFFFFF"/>
                </a:solidFill>
              </a:rPr>
              <a:t>Спасибо</a:t>
            </a:r>
            <a:r>
              <a:rPr sz="6200" spc="-455" dirty="0">
                <a:solidFill>
                  <a:srgbClr val="FFFFFF"/>
                </a:solidFill>
              </a:rPr>
              <a:t> </a:t>
            </a:r>
            <a:r>
              <a:rPr sz="6200" spc="-635" dirty="0">
                <a:solidFill>
                  <a:srgbClr val="FFFFFF"/>
                </a:solidFill>
              </a:rPr>
              <a:t>за </a:t>
            </a:r>
            <a:r>
              <a:rPr sz="6200" spc="-180" dirty="0">
                <a:solidFill>
                  <a:srgbClr val="FFFFFF"/>
                </a:solidFill>
              </a:rPr>
              <a:t>внимание</a:t>
            </a:r>
            <a:r>
              <a:rPr sz="6200" spc="-440" dirty="0">
                <a:solidFill>
                  <a:srgbClr val="FFFFFF"/>
                </a:solidFill>
              </a:rPr>
              <a:t> </a:t>
            </a:r>
            <a:r>
              <a:rPr sz="6200" spc="-320" dirty="0">
                <a:solidFill>
                  <a:srgbClr val="FFFFFF"/>
                </a:solidFill>
              </a:rPr>
              <a:t>!!!</a:t>
            </a:r>
            <a:endParaRPr sz="6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8953500" cy="7505700"/>
          </a:xfrm>
          <a:custGeom>
            <a:avLst/>
            <a:gdLst/>
            <a:ahLst/>
            <a:cxnLst/>
            <a:rect l="l" t="t" r="r" b="b"/>
            <a:pathLst>
              <a:path w="8953500" h="7505700">
                <a:moveTo>
                  <a:pt x="8953499" y="7505699"/>
                </a:moveTo>
                <a:lnTo>
                  <a:pt x="0" y="7505699"/>
                </a:lnTo>
                <a:lnTo>
                  <a:pt x="0" y="0"/>
                </a:lnTo>
                <a:lnTo>
                  <a:pt x="8953499" y="0"/>
                </a:lnTo>
                <a:lnTo>
                  <a:pt x="8953499" y="7505699"/>
                </a:lnTo>
                <a:close/>
              </a:path>
            </a:pathLst>
          </a:custGeom>
          <a:solidFill>
            <a:srgbClr val="0C2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7198" y="4218323"/>
            <a:ext cx="2409824" cy="27241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88251" y="-40574"/>
            <a:ext cx="517715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-390" dirty="0">
                <a:solidFill>
                  <a:srgbClr val="FFFFFF"/>
                </a:solidFill>
              </a:rPr>
              <a:t>Про</a:t>
            </a:r>
            <a:r>
              <a:rPr sz="6200" spc="-450" dirty="0">
                <a:solidFill>
                  <a:srgbClr val="FFFFFF"/>
                </a:solidFill>
              </a:rPr>
              <a:t> </a:t>
            </a:r>
            <a:r>
              <a:rPr sz="6200" spc="-120" dirty="0">
                <a:solidFill>
                  <a:srgbClr val="FFFFFF"/>
                </a:solidFill>
              </a:rPr>
              <a:t>логотип</a:t>
            </a:r>
            <a:endParaRPr sz="6200"/>
          </a:p>
        </p:txBody>
      </p:sp>
      <p:sp>
        <p:nvSpPr>
          <p:cNvPr id="5" name="object 5"/>
          <p:cNvSpPr txBox="1"/>
          <p:nvPr/>
        </p:nvSpPr>
        <p:spPr>
          <a:xfrm>
            <a:off x="-669" y="1132111"/>
            <a:ext cx="8651240" cy="2745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599"/>
              </a:lnSpc>
              <a:spcBef>
                <a:spcPts val="95"/>
              </a:spcBef>
            </a:pPr>
            <a:r>
              <a:rPr sz="2550" spc="-60" dirty="0">
                <a:solidFill>
                  <a:srgbClr val="FFFFFF"/>
                </a:solidFill>
                <a:latin typeface="Arial Black"/>
                <a:cs typeface="Arial Black"/>
              </a:rPr>
              <a:t>ДобавитЛоготип</a:t>
            </a:r>
            <a:r>
              <a:rPr sz="255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dirty="0">
                <a:solidFill>
                  <a:srgbClr val="FFFFFF"/>
                </a:solidFill>
                <a:latin typeface="Arial Black"/>
                <a:cs typeface="Arial Black"/>
              </a:rPr>
              <a:t>и</a:t>
            </a:r>
            <a:r>
              <a:rPr sz="255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114" dirty="0">
                <a:solidFill>
                  <a:srgbClr val="FFFFFF"/>
                </a:solidFill>
                <a:latin typeface="Arial Black"/>
                <a:cs typeface="Arial Black"/>
              </a:rPr>
              <a:t>талисман</a:t>
            </a:r>
            <a:r>
              <a:rPr sz="255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120" dirty="0">
                <a:solidFill>
                  <a:srgbClr val="FFFFFF"/>
                </a:solidFill>
                <a:latin typeface="Arial Black"/>
                <a:cs typeface="Arial Black"/>
              </a:rPr>
              <a:t>Linux</a:t>
            </a:r>
            <a:r>
              <a:rPr sz="255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dirty="0">
                <a:solidFill>
                  <a:srgbClr val="FFFFFF"/>
                </a:solidFill>
                <a:latin typeface="Arial Black"/>
                <a:cs typeface="Arial Black"/>
              </a:rPr>
              <a:t>—</a:t>
            </a:r>
            <a:r>
              <a:rPr sz="255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40" dirty="0">
                <a:solidFill>
                  <a:srgbClr val="FFFFFF"/>
                </a:solidFill>
                <a:latin typeface="Arial Black"/>
                <a:cs typeface="Arial Black"/>
              </a:rPr>
              <a:t>пингвин</a:t>
            </a:r>
            <a:r>
              <a:rPr sz="255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50" dirty="0">
                <a:solidFill>
                  <a:srgbClr val="FFFFFF"/>
                </a:solidFill>
                <a:latin typeface="Arial Black"/>
                <a:cs typeface="Arial Black"/>
              </a:rPr>
              <a:t>Tux </a:t>
            </a:r>
            <a:r>
              <a:rPr sz="2550" spc="-395" dirty="0">
                <a:solidFill>
                  <a:srgbClr val="FFFFFF"/>
                </a:solidFill>
                <a:latin typeface="Arial Black"/>
                <a:cs typeface="Arial Black"/>
              </a:rPr>
              <a:t>с</a:t>
            </a:r>
            <a:r>
              <a:rPr sz="25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75" dirty="0">
                <a:solidFill>
                  <a:srgbClr val="FFFFFF"/>
                </a:solidFill>
                <a:latin typeface="Arial Black"/>
                <a:cs typeface="Arial Black"/>
              </a:rPr>
              <a:t>желтыми</a:t>
            </a:r>
            <a:r>
              <a:rPr sz="25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90" dirty="0">
                <a:solidFill>
                  <a:srgbClr val="FFFFFF"/>
                </a:solidFill>
                <a:latin typeface="Arial Black"/>
                <a:cs typeface="Arial Black"/>
              </a:rPr>
              <a:t>лапами</a:t>
            </a:r>
            <a:r>
              <a:rPr sz="25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dirty="0">
                <a:solidFill>
                  <a:srgbClr val="FFFFFF"/>
                </a:solidFill>
                <a:latin typeface="Arial Black"/>
                <a:cs typeface="Arial Black"/>
              </a:rPr>
              <a:t>и</a:t>
            </a:r>
            <a:r>
              <a:rPr sz="25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100" dirty="0">
                <a:solidFill>
                  <a:srgbClr val="FFFFFF"/>
                </a:solidFill>
                <a:latin typeface="Arial Black"/>
                <a:cs typeface="Arial Black"/>
              </a:rPr>
              <a:t>клювом.</a:t>
            </a:r>
            <a:r>
              <a:rPr sz="25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280" dirty="0">
                <a:solidFill>
                  <a:srgbClr val="FFFFFF"/>
                </a:solidFill>
                <a:latin typeface="Arial Black"/>
                <a:cs typeface="Arial Black"/>
              </a:rPr>
              <a:t>В</a:t>
            </a:r>
            <a:r>
              <a:rPr sz="25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250" dirty="0">
                <a:solidFill>
                  <a:srgbClr val="FFFFFF"/>
                </a:solidFill>
                <a:latin typeface="Arial Black"/>
                <a:cs typeface="Arial Black"/>
              </a:rPr>
              <a:t>1996</a:t>
            </a:r>
            <a:r>
              <a:rPr sz="25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20" dirty="0">
                <a:solidFill>
                  <a:srgbClr val="FFFFFF"/>
                </a:solidFill>
                <a:latin typeface="Arial Black"/>
                <a:cs typeface="Arial Black"/>
              </a:rPr>
              <a:t>году </a:t>
            </a:r>
            <a:r>
              <a:rPr sz="2550" spc="-85" dirty="0">
                <a:solidFill>
                  <a:srgbClr val="FFFFFF"/>
                </a:solidFill>
                <a:latin typeface="Arial Black"/>
                <a:cs typeface="Arial Black"/>
              </a:rPr>
              <a:t>разработчики</a:t>
            </a:r>
            <a:r>
              <a:rPr sz="255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80" dirty="0">
                <a:solidFill>
                  <a:srgbClr val="FFFFFF"/>
                </a:solidFill>
                <a:latin typeface="Arial Black"/>
                <a:cs typeface="Arial Black"/>
              </a:rPr>
              <a:t>ядра</a:t>
            </a:r>
            <a:r>
              <a:rPr sz="255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120" dirty="0">
                <a:solidFill>
                  <a:srgbClr val="FFFFFF"/>
                </a:solidFill>
                <a:latin typeface="Arial Black"/>
                <a:cs typeface="Arial Black"/>
              </a:rPr>
              <a:t>Linux</a:t>
            </a:r>
            <a:r>
              <a:rPr sz="255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65" dirty="0">
                <a:solidFill>
                  <a:srgbClr val="FFFFFF"/>
                </a:solidFill>
                <a:latin typeface="Arial Black"/>
                <a:cs typeface="Arial Black"/>
              </a:rPr>
              <a:t>решили</a:t>
            </a:r>
            <a:r>
              <a:rPr sz="255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Black"/>
                <a:cs typeface="Arial Black"/>
              </a:rPr>
              <a:t>выбрать </a:t>
            </a:r>
            <a:r>
              <a:rPr sz="2550" spc="-114" dirty="0">
                <a:solidFill>
                  <a:srgbClr val="FFFFFF"/>
                </a:solidFill>
                <a:latin typeface="Arial Black"/>
                <a:cs typeface="Arial Black"/>
              </a:rPr>
              <a:t>талисман.</a:t>
            </a:r>
            <a:r>
              <a:rPr sz="25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145" dirty="0">
                <a:solidFill>
                  <a:srgbClr val="FFFFFF"/>
                </a:solidFill>
                <a:latin typeface="Arial Black"/>
                <a:cs typeface="Arial Black"/>
              </a:rPr>
              <a:t>Торвальдс</a:t>
            </a:r>
            <a:r>
              <a:rPr sz="255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120" dirty="0">
                <a:solidFill>
                  <a:srgbClr val="FFFFFF"/>
                </a:solidFill>
                <a:latin typeface="Arial Black"/>
                <a:cs typeface="Arial Black"/>
              </a:rPr>
              <a:t>обмолвился</a:t>
            </a:r>
            <a:r>
              <a:rPr sz="25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125" dirty="0">
                <a:solidFill>
                  <a:srgbClr val="FFFFFF"/>
                </a:solidFill>
                <a:latin typeface="Arial Black"/>
                <a:cs typeface="Arial Black"/>
              </a:rPr>
              <a:t>о</a:t>
            </a:r>
            <a:r>
              <a:rPr sz="25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35" dirty="0">
                <a:solidFill>
                  <a:srgbClr val="FFFFFF"/>
                </a:solidFill>
                <a:latin typeface="Arial Black"/>
                <a:cs typeface="Arial Black"/>
              </a:rPr>
              <a:t>том,</a:t>
            </a:r>
            <a:r>
              <a:rPr sz="255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Black"/>
                <a:cs typeface="Arial Black"/>
              </a:rPr>
              <a:t>что</a:t>
            </a:r>
            <a:r>
              <a:rPr sz="25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25" dirty="0">
                <a:solidFill>
                  <a:srgbClr val="FFFFFF"/>
                </a:solidFill>
                <a:latin typeface="Arial Black"/>
                <a:cs typeface="Arial Black"/>
              </a:rPr>
              <a:t>ему </a:t>
            </a:r>
            <a:r>
              <a:rPr sz="2550" spc="-100" dirty="0">
                <a:solidFill>
                  <a:srgbClr val="FFFFFF"/>
                </a:solidFill>
                <a:latin typeface="Arial Black"/>
                <a:cs typeface="Arial Black"/>
              </a:rPr>
              <a:t>очень</a:t>
            </a:r>
            <a:r>
              <a:rPr sz="255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100" dirty="0">
                <a:solidFill>
                  <a:srgbClr val="FFFFFF"/>
                </a:solidFill>
                <a:latin typeface="Arial Black"/>
                <a:cs typeface="Arial Black"/>
              </a:rPr>
              <a:t>нравятся</a:t>
            </a:r>
            <a:r>
              <a:rPr sz="255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65" dirty="0">
                <a:solidFill>
                  <a:srgbClr val="FFFFFF"/>
                </a:solidFill>
                <a:latin typeface="Arial Black"/>
                <a:cs typeface="Arial Black"/>
              </a:rPr>
              <a:t>пингвины.</a:t>
            </a:r>
            <a:r>
              <a:rPr sz="255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125" dirty="0">
                <a:solidFill>
                  <a:srgbClr val="FFFFFF"/>
                </a:solidFill>
                <a:latin typeface="Arial Black"/>
                <a:cs typeface="Arial Black"/>
              </a:rPr>
              <a:t>Поэтому</a:t>
            </a:r>
            <a:r>
              <a:rPr sz="255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150" dirty="0">
                <a:solidFill>
                  <a:srgbClr val="FFFFFF"/>
                </a:solidFill>
                <a:latin typeface="Arial Black"/>
                <a:cs typeface="Arial Black"/>
              </a:rPr>
              <a:t>на</a:t>
            </a:r>
            <a:r>
              <a:rPr sz="255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Black"/>
                <a:cs typeface="Arial Black"/>
              </a:rPr>
              <a:t>логотипе </a:t>
            </a:r>
            <a:r>
              <a:rPr sz="2550" spc="-229" dirty="0">
                <a:solidFill>
                  <a:srgbClr val="FFFFFF"/>
                </a:solidFill>
                <a:latin typeface="Arial Black"/>
                <a:cs typeface="Arial Black"/>
              </a:rPr>
              <a:t>ОС</a:t>
            </a:r>
            <a:r>
              <a:rPr sz="255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140" dirty="0">
                <a:solidFill>
                  <a:srgbClr val="FFFFFF"/>
                </a:solidFill>
                <a:latin typeface="Arial Black"/>
                <a:cs typeface="Arial Black"/>
              </a:rPr>
              <a:t>изображен</a:t>
            </a:r>
            <a:r>
              <a:rPr sz="2550" spc="-1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50" dirty="0">
                <a:solidFill>
                  <a:srgbClr val="FFFFFF"/>
                </a:solidFill>
                <a:latin typeface="Arial Black"/>
                <a:cs typeface="Arial Black"/>
              </a:rPr>
              <a:t>пингвин.ь</a:t>
            </a:r>
            <a:r>
              <a:rPr sz="255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Black"/>
                <a:cs typeface="Arial Black"/>
              </a:rPr>
              <a:t>подзаголовок</a:t>
            </a:r>
            <a:endParaRPr sz="255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0122" y="6052511"/>
            <a:ext cx="228600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50" spc="-10" dirty="0">
                <a:solidFill>
                  <a:srgbClr val="FFFFFF"/>
                </a:solidFill>
                <a:latin typeface="Arial Black"/>
                <a:cs typeface="Arial Black"/>
              </a:rPr>
              <a:t>Логотип</a:t>
            </a:r>
            <a:r>
              <a:rPr sz="125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50" dirty="0">
                <a:solidFill>
                  <a:srgbClr val="FFFFFF"/>
                </a:solidFill>
                <a:latin typeface="Arial Black"/>
                <a:cs typeface="Arial Black"/>
              </a:rPr>
              <a:t>и</a:t>
            </a:r>
            <a:r>
              <a:rPr sz="125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50" spc="-40" dirty="0">
                <a:solidFill>
                  <a:srgbClr val="FFFFFF"/>
                </a:solidFill>
                <a:latin typeface="Arial Black"/>
                <a:cs typeface="Arial Black"/>
              </a:rPr>
              <a:t>талисман</a:t>
            </a:r>
            <a:r>
              <a:rPr sz="125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50" spc="-20" dirty="0">
                <a:solidFill>
                  <a:srgbClr val="FFFFFF"/>
                </a:solidFill>
                <a:latin typeface="Arial Black"/>
                <a:cs typeface="Arial Black"/>
              </a:rPr>
              <a:t>Linux</a:t>
            </a:r>
            <a:endParaRPr sz="12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953500" cy="7505700"/>
          </a:xfrm>
          <a:custGeom>
            <a:avLst/>
            <a:gdLst/>
            <a:ahLst/>
            <a:cxnLst/>
            <a:rect l="l" t="t" r="r" b="b"/>
            <a:pathLst>
              <a:path w="8953500" h="7505700">
                <a:moveTo>
                  <a:pt x="8953499" y="7505699"/>
                </a:moveTo>
                <a:lnTo>
                  <a:pt x="0" y="7505699"/>
                </a:lnTo>
                <a:lnTo>
                  <a:pt x="0" y="0"/>
                </a:lnTo>
                <a:lnTo>
                  <a:pt x="8953499" y="0"/>
                </a:lnTo>
                <a:lnTo>
                  <a:pt x="8953499" y="7505699"/>
                </a:lnTo>
                <a:close/>
              </a:path>
            </a:pathLst>
          </a:custGeom>
          <a:solidFill>
            <a:srgbClr val="0C2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0958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100"/>
              </a:spcBef>
            </a:pPr>
            <a:r>
              <a:rPr sz="6200" spc="-390" dirty="0">
                <a:solidFill>
                  <a:srgbClr val="FFFFFF"/>
                </a:solidFill>
              </a:rPr>
              <a:t>Где</a:t>
            </a:r>
            <a:r>
              <a:rPr sz="6200" spc="-455" dirty="0">
                <a:solidFill>
                  <a:srgbClr val="FFFFFF"/>
                </a:solidFill>
              </a:rPr>
              <a:t> </a:t>
            </a:r>
            <a:r>
              <a:rPr sz="6200" spc="-370" dirty="0">
                <a:solidFill>
                  <a:srgbClr val="FFFFFF"/>
                </a:solidFill>
              </a:rPr>
              <a:t>нужен</a:t>
            </a:r>
            <a:r>
              <a:rPr sz="6200" spc="-450" dirty="0">
                <a:solidFill>
                  <a:srgbClr val="FFFFFF"/>
                </a:solidFill>
              </a:rPr>
              <a:t> </a:t>
            </a:r>
            <a:r>
              <a:rPr sz="6200" spc="-420" dirty="0">
                <a:solidFill>
                  <a:srgbClr val="FFFFFF"/>
                </a:solidFill>
              </a:rPr>
              <a:t>Linux?</a:t>
            </a:r>
            <a:endParaRPr sz="6200"/>
          </a:p>
        </p:txBody>
      </p:sp>
      <p:sp>
        <p:nvSpPr>
          <p:cNvPr id="4" name="object 4"/>
          <p:cNvSpPr txBox="1"/>
          <p:nvPr/>
        </p:nvSpPr>
        <p:spPr>
          <a:xfrm>
            <a:off x="738936" y="2142846"/>
            <a:ext cx="7475855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5799"/>
              </a:lnSpc>
              <a:spcBef>
                <a:spcPts val="100"/>
              </a:spcBef>
            </a:pPr>
            <a:r>
              <a:rPr sz="3400" spc="-225" dirty="0">
                <a:solidFill>
                  <a:srgbClr val="FFFFFF"/>
                </a:solidFill>
                <a:latin typeface="Arial Black"/>
                <a:cs typeface="Arial Black"/>
              </a:rPr>
              <a:t>Веб-</a:t>
            </a:r>
            <a:r>
              <a:rPr sz="3400" spc="-110" dirty="0">
                <a:solidFill>
                  <a:srgbClr val="FFFFFF"/>
                </a:solidFill>
                <a:latin typeface="Arial Black"/>
                <a:cs typeface="Arial Black"/>
              </a:rPr>
              <a:t>серверы,Мобильные </a:t>
            </a:r>
            <a:r>
              <a:rPr sz="3400" spc="-140" dirty="0">
                <a:solidFill>
                  <a:srgbClr val="FFFFFF"/>
                </a:solidFill>
                <a:latin typeface="Arial Black"/>
                <a:cs typeface="Arial Black"/>
              </a:rPr>
              <a:t>устройства,Суперкомпьютеры,И </a:t>
            </a:r>
            <a:r>
              <a:rPr sz="3400" spc="-135" dirty="0">
                <a:solidFill>
                  <a:srgbClr val="FFFFFF"/>
                </a:solidFill>
                <a:latin typeface="Arial Black"/>
                <a:cs typeface="Arial Black"/>
              </a:rPr>
              <a:t>гровые</a:t>
            </a:r>
            <a:r>
              <a:rPr sz="34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60" dirty="0">
                <a:solidFill>
                  <a:srgbClr val="FFFFFF"/>
                </a:solidFill>
                <a:latin typeface="Arial Black"/>
                <a:cs typeface="Arial Black"/>
              </a:rPr>
              <a:t>консоли,Устройства</a:t>
            </a:r>
            <a:r>
              <a:rPr sz="34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315" dirty="0">
                <a:solidFill>
                  <a:srgbClr val="FFFFFF"/>
                </a:solidFill>
                <a:latin typeface="Arial Black"/>
                <a:cs typeface="Arial Black"/>
              </a:rPr>
              <a:t>IoT </a:t>
            </a:r>
            <a:r>
              <a:rPr sz="3400" dirty="0">
                <a:solidFill>
                  <a:srgbClr val="FFFFFF"/>
                </a:solidFill>
                <a:latin typeface="Arial Black"/>
                <a:cs typeface="Arial Black"/>
              </a:rPr>
              <a:t>и</a:t>
            </a:r>
            <a:r>
              <a:rPr sz="340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50" dirty="0">
                <a:solidFill>
                  <a:srgbClr val="FFFFFF"/>
                </a:solidFill>
                <a:latin typeface="Arial Black"/>
                <a:cs typeface="Arial Black"/>
              </a:rPr>
              <a:t>умная</a:t>
            </a:r>
            <a:r>
              <a:rPr sz="340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14" dirty="0">
                <a:solidFill>
                  <a:srgbClr val="FFFFFF"/>
                </a:solidFill>
                <a:latin typeface="Arial Black"/>
                <a:cs typeface="Arial Black"/>
              </a:rPr>
              <a:t>техника,Авиация</a:t>
            </a:r>
            <a:r>
              <a:rPr sz="340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60" dirty="0">
                <a:solidFill>
                  <a:srgbClr val="FFFFFF"/>
                </a:solidFill>
                <a:latin typeface="Arial Black"/>
                <a:cs typeface="Arial Black"/>
              </a:rPr>
              <a:t>и </a:t>
            </a:r>
            <a:r>
              <a:rPr sz="3400" spc="-20" dirty="0">
                <a:solidFill>
                  <a:srgbClr val="FFFFFF"/>
                </a:solidFill>
                <a:latin typeface="Arial Black"/>
                <a:cs typeface="Arial Black"/>
              </a:rPr>
              <a:t>транспорт</a:t>
            </a:r>
            <a:endParaRPr sz="3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953500" cy="7505700"/>
          </a:xfrm>
          <a:custGeom>
            <a:avLst/>
            <a:gdLst/>
            <a:ahLst/>
            <a:cxnLst/>
            <a:rect l="l" t="t" r="r" b="b"/>
            <a:pathLst>
              <a:path w="8953500" h="7505700">
                <a:moveTo>
                  <a:pt x="8953499" y="7505699"/>
                </a:moveTo>
                <a:lnTo>
                  <a:pt x="0" y="7505699"/>
                </a:lnTo>
                <a:lnTo>
                  <a:pt x="0" y="0"/>
                </a:lnTo>
                <a:lnTo>
                  <a:pt x="8953499" y="0"/>
                </a:lnTo>
                <a:lnTo>
                  <a:pt x="8953499" y="7505699"/>
                </a:lnTo>
                <a:close/>
              </a:path>
            </a:pathLst>
          </a:custGeom>
          <a:solidFill>
            <a:srgbClr val="0C2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3780" y="-40576"/>
            <a:ext cx="205803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-350" dirty="0">
                <a:solidFill>
                  <a:srgbClr val="FFFFFF"/>
                </a:solidFill>
              </a:rPr>
              <a:t>Ядро</a:t>
            </a:r>
            <a:endParaRPr sz="6200"/>
          </a:p>
        </p:txBody>
      </p:sp>
      <p:sp>
        <p:nvSpPr>
          <p:cNvPr id="4" name="object 4"/>
          <p:cNvSpPr txBox="1"/>
          <p:nvPr/>
        </p:nvSpPr>
        <p:spPr>
          <a:xfrm>
            <a:off x="407068" y="1181735"/>
            <a:ext cx="7802880" cy="5054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Что</a:t>
            </a:r>
            <a:r>
              <a:rPr sz="2400" spc="-1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 Black"/>
                <a:cs typeface="Arial Black"/>
              </a:rPr>
              <a:t>это</a:t>
            </a:r>
            <a:r>
              <a:rPr sz="2400" spc="-1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Black"/>
                <a:cs typeface="Arial Black"/>
              </a:rPr>
              <a:t>такое,</a:t>
            </a:r>
            <a:r>
              <a:rPr sz="24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как</a:t>
            </a:r>
            <a:r>
              <a:rPr sz="2400" spc="-1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Black"/>
                <a:cs typeface="Arial Black"/>
              </a:rPr>
              <a:t>работает</a:t>
            </a:r>
            <a:r>
              <a:rPr sz="24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и</a:t>
            </a:r>
            <a:r>
              <a:rPr sz="2400" spc="-1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 Black"/>
                <a:cs typeface="Arial Black"/>
              </a:rPr>
              <a:t>зачем</a:t>
            </a:r>
            <a:r>
              <a:rPr sz="24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Black"/>
                <a:cs typeface="Arial Black"/>
              </a:rPr>
              <a:t>нужно?</a:t>
            </a:r>
            <a:endParaRPr sz="2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2400" spc="-65" dirty="0">
                <a:solidFill>
                  <a:srgbClr val="FFFFFF"/>
                </a:solidFill>
                <a:latin typeface="Arial Black"/>
                <a:cs typeface="Arial Black"/>
              </a:rPr>
              <a:t>Это</a:t>
            </a:r>
            <a:r>
              <a:rPr sz="240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Arial Black"/>
                <a:cs typeface="Arial Black"/>
              </a:rPr>
              <a:t>так</a:t>
            </a:r>
            <a:r>
              <a:rPr sz="240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Arial Black"/>
                <a:cs typeface="Arial Black"/>
              </a:rPr>
              <a:t>называемая</a:t>
            </a:r>
            <a:r>
              <a:rPr sz="240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 Black"/>
                <a:cs typeface="Arial Black"/>
              </a:rPr>
              <a:t>главная</a:t>
            </a:r>
            <a:r>
              <a:rPr sz="240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Black"/>
                <a:cs typeface="Arial Black"/>
              </a:rPr>
              <a:t>программа,</a:t>
            </a:r>
            <a:endParaRPr sz="2400">
              <a:latin typeface="Arial Black"/>
              <a:cs typeface="Arial Black"/>
            </a:endParaRPr>
          </a:p>
          <a:p>
            <a:pPr marL="12700" marR="5080" algn="ctr">
              <a:lnSpc>
                <a:spcPct val="114599"/>
              </a:lnSpc>
            </a:pPr>
            <a:r>
              <a:rPr sz="2400" spc="-100" dirty="0">
                <a:solidFill>
                  <a:srgbClr val="FFFFFF"/>
                </a:solidFill>
                <a:latin typeface="Arial Black"/>
                <a:cs typeface="Arial Black"/>
              </a:rPr>
              <a:t>основная</a:t>
            </a:r>
            <a:r>
              <a:rPr sz="240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Arial Black"/>
                <a:cs typeface="Arial Black"/>
              </a:rPr>
              <a:t>часть</a:t>
            </a:r>
            <a:r>
              <a:rPr sz="240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FFFFFF"/>
                </a:solidFill>
                <a:latin typeface="Arial Black"/>
                <a:cs typeface="Arial Black"/>
              </a:rPr>
              <a:t>ОС.</a:t>
            </a:r>
            <a:r>
              <a:rPr sz="240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 Black"/>
                <a:cs typeface="Arial Black"/>
              </a:rPr>
              <a:t>Ядро</a:t>
            </a:r>
            <a:r>
              <a:rPr sz="240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Black"/>
                <a:cs typeface="Arial Black"/>
              </a:rPr>
              <a:t>выступает</a:t>
            </a:r>
            <a:r>
              <a:rPr sz="240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 Black"/>
                <a:cs typeface="Arial Black"/>
              </a:rPr>
              <a:t>в</a:t>
            </a:r>
            <a:r>
              <a:rPr sz="240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Black"/>
                <a:cs typeface="Arial Black"/>
              </a:rPr>
              <a:t>качестве </a:t>
            </a:r>
            <a:r>
              <a:rPr sz="2400" spc="-70" dirty="0">
                <a:solidFill>
                  <a:srgbClr val="FFFFFF"/>
                </a:solidFill>
                <a:latin typeface="Arial Black"/>
                <a:cs typeface="Arial Black"/>
              </a:rPr>
              <a:t>посредника</a:t>
            </a:r>
            <a:r>
              <a:rPr sz="240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между</a:t>
            </a:r>
            <a:r>
              <a:rPr sz="240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Black"/>
                <a:cs typeface="Arial Black"/>
              </a:rPr>
              <a:t>устройствами</a:t>
            </a:r>
            <a:r>
              <a:rPr sz="240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Black"/>
                <a:cs typeface="Arial Black"/>
              </a:rPr>
              <a:t>ПК 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(видеокартой,</a:t>
            </a:r>
            <a:r>
              <a:rPr sz="24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Arial Black"/>
                <a:cs typeface="Arial Black"/>
              </a:rPr>
              <a:t>процессором,</a:t>
            </a:r>
            <a:r>
              <a:rPr sz="24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Black"/>
                <a:cs typeface="Arial Black"/>
              </a:rPr>
              <a:t>оперативной </a:t>
            </a:r>
            <a:r>
              <a:rPr sz="2400" spc="-40" dirty="0">
                <a:solidFill>
                  <a:srgbClr val="FFFFFF"/>
                </a:solidFill>
                <a:latin typeface="Arial Black"/>
                <a:cs typeface="Arial Black"/>
              </a:rPr>
              <a:t>памятью</a:t>
            </a:r>
            <a:r>
              <a:rPr sz="24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и</a:t>
            </a:r>
            <a:r>
              <a:rPr sz="240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 Black"/>
                <a:cs typeface="Arial Black"/>
              </a:rPr>
              <a:t>пр.)</a:t>
            </a:r>
            <a:r>
              <a:rPr sz="240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и</a:t>
            </a:r>
            <a:r>
              <a:rPr sz="24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 Black"/>
                <a:cs typeface="Arial Black"/>
              </a:rPr>
              <a:t>его</a:t>
            </a:r>
            <a:r>
              <a:rPr sz="240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 Black"/>
                <a:cs typeface="Arial Black"/>
              </a:rPr>
              <a:t>ПО.</a:t>
            </a:r>
            <a:r>
              <a:rPr sz="240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 Black"/>
                <a:cs typeface="Arial Black"/>
              </a:rPr>
              <a:t>Для</a:t>
            </a:r>
            <a:r>
              <a:rPr sz="240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 Black"/>
                <a:cs typeface="Arial Black"/>
              </a:rPr>
              <a:t>этого</a:t>
            </a:r>
            <a:r>
              <a:rPr sz="24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 Black"/>
                <a:cs typeface="Arial Black"/>
              </a:rPr>
              <a:t>в</a:t>
            </a:r>
            <a:r>
              <a:rPr sz="240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коде</a:t>
            </a:r>
            <a:r>
              <a:rPr sz="240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Black"/>
                <a:cs typeface="Arial Black"/>
              </a:rPr>
              <a:t>есть драйверы</a:t>
            </a:r>
            <a:r>
              <a:rPr sz="2400" spc="-1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 Black"/>
                <a:cs typeface="Arial Black"/>
              </a:rPr>
              <a:t>устройств.</a:t>
            </a:r>
            <a:r>
              <a:rPr sz="2400" spc="-1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 Black"/>
                <a:cs typeface="Arial Black"/>
              </a:rPr>
              <a:t>Они</a:t>
            </a:r>
            <a:r>
              <a:rPr sz="24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Arial Black"/>
                <a:cs typeface="Arial Black"/>
              </a:rPr>
              <a:t>загружаются</a:t>
            </a:r>
            <a:r>
              <a:rPr sz="2400" spc="-1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Arial Black"/>
                <a:cs typeface="Arial Black"/>
              </a:rPr>
              <a:t>в</a:t>
            </a:r>
            <a:endParaRPr sz="2400">
              <a:latin typeface="Arial Black"/>
              <a:cs typeface="Arial Black"/>
            </a:endParaRPr>
          </a:p>
          <a:p>
            <a:pPr marL="239395" marR="231775" algn="ctr">
              <a:lnSpc>
                <a:spcPct val="114599"/>
              </a:lnSpc>
            </a:pPr>
            <a:r>
              <a:rPr sz="2400" spc="-20" dirty="0">
                <a:solidFill>
                  <a:srgbClr val="FFFFFF"/>
                </a:solidFill>
                <a:latin typeface="Arial Black"/>
                <a:cs typeface="Arial Black"/>
              </a:rPr>
              <a:t>память</a:t>
            </a:r>
            <a:r>
              <a:rPr sz="240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или</a:t>
            </a:r>
            <a:r>
              <a:rPr sz="240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 Black"/>
                <a:cs typeface="Arial Black"/>
              </a:rPr>
              <a:t>подключаются</a:t>
            </a:r>
            <a:r>
              <a:rPr sz="240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 Black"/>
                <a:cs typeface="Arial Black"/>
              </a:rPr>
              <a:t>по</a:t>
            </a:r>
            <a:r>
              <a:rPr sz="240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Black"/>
                <a:cs typeface="Arial Black"/>
              </a:rPr>
              <a:t>мере </a:t>
            </a:r>
            <a:r>
              <a:rPr sz="2400" spc="-40" dirty="0">
                <a:solidFill>
                  <a:srgbClr val="FFFFFF"/>
                </a:solidFill>
                <a:latin typeface="Arial Black"/>
                <a:cs typeface="Arial Black"/>
              </a:rPr>
              <a:t>необходимости</a:t>
            </a:r>
            <a:r>
              <a:rPr sz="24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 Black"/>
                <a:cs typeface="Arial Black"/>
              </a:rPr>
              <a:t>ресурса</a:t>
            </a:r>
            <a:r>
              <a:rPr sz="240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Black"/>
                <a:cs typeface="Arial Black"/>
              </a:rPr>
              <a:t>определенного </a:t>
            </a:r>
            <a:r>
              <a:rPr sz="2400" spc="-50" dirty="0">
                <a:solidFill>
                  <a:srgbClr val="FFFFFF"/>
                </a:solidFill>
                <a:latin typeface="Arial Black"/>
                <a:cs typeface="Arial Black"/>
              </a:rPr>
              <a:t>устройства.</a:t>
            </a:r>
            <a:r>
              <a:rPr sz="24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 Black"/>
                <a:cs typeface="Arial Black"/>
              </a:rPr>
              <a:t>Ядра</a:t>
            </a:r>
            <a:r>
              <a:rPr sz="24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Black"/>
                <a:cs typeface="Arial Black"/>
              </a:rPr>
              <a:t>управляют</a:t>
            </a:r>
            <a:r>
              <a:rPr sz="24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Black"/>
                <a:cs typeface="Arial Black"/>
              </a:rPr>
              <a:t>устройствами, </a:t>
            </a:r>
            <a:r>
              <a:rPr sz="2400" spc="-90" dirty="0">
                <a:solidFill>
                  <a:srgbClr val="FFFFFF"/>
                </a:solidFill>
                <a:latin typeface="Arial Black"/>
                <a:cs typeface="Arial Black"/>
              </a:rPr>
              <a:t>процессами</a:t>
            </a:r>
            <a:r>
              <a:rPr sz="24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и</a:t>
            </a:r>
            <a:r>
              <a:rPr sz="24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 Black"/>
                <a:cs typeface="Arial Black"/>
              </a:rPr>
              <a:t>памятью,</a:t>
            </a:r>
            <a:r>
              <a:rPr sz="24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Black"/>
                <a:cs typeface="Arial Black"/>
              </a:rPr>
              <a:t>обрабатывают </a:t>
            </a:r>
            <a:r>
              <a:rPr sz="2400" spc="-105" dirty="0">
                <a:solidFill>
                  <a:srgbClr val="FFFFFF"/>
                </a:solidFill>
                <a:latin typeface="Arial Black"/>
                <a:cs typeface="Arial Black"/>
              </a:rPr>
              <a:t>системные</a:t>
            </a:r>
            <a:r>
              <a:rPr sz="2400" spc="-1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Black"/>
                <a:cs typeface="Arial Black"/>
              </a:rPr>
              <a:t>вызовы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953500" cy="7505700"/>
          </a:xfrm>
          <a:custGeom>
            <a:avLst/>
            <a:gdLst/>
            <a:ahLst/>
            <a:cxnLst/>
            <a:rect l="l" t="t" r="r" b="b"/>
            <a:pathLst>
              <a:path w="8953500" h="7505700">
                <a:moveTo>
                  <a:pt x="8953499" y="7505699"/>
                </a:moveTo>
                <a:lnTo>
                  <a:pt x="0" y="7505699"/>
                </a:lnTo>
                <a:lnTo>
                  <a:pt x="0" y="0"/>
                </a:lnTo>
                <a:lnTo>
                  <a:pt x="8953499" y="0"/>
                </a:lnTo>
                <a:lnTo>
                  <a:pt x="8953499" y="7505699"/>
                </a:lnTo>
                <a:close/>
              </a:path>
            </a:pathLst>
          </a:custGeom>
          <a:solidFill>
            <a:srgbClr val="0C2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576" y="50768"/>
            <a:ext cx="7620000" cy="894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935" marR="5080" indent="-229870">
              <a:lnSpc>
                <a:spcPct val="116399"/>
              </a:lnSpc>
              <a:spcBef>
                <a:spcPts val="90"/>
              </a:spcBef>
            </a:pPr>
            <a:r>
              <a:rPr sz="2450" spc="-120" dirty="0">
                <a:solidFill>
                  <a:srgbClr val="FFFFFF"/>
                </a:solidFill>
              </a:rPr>
              <a:t>На</a:t>
            </a:r>
            <a:r>
              <a:rPr sz="2450" spc="-100" dirty="0">
                <a:solidFill>
                  <a:srgbClr val="FFFFFF"/>
                </a:solidFill>
              </a:rPr>
              <a:t> </a:t>
            </a:r>
            <a:r>
              <a:rPr sz="2450" spc="-20" dirty="0">
                <a:solidFill>
                  <a:srgbClr val="FFFFFF"/>
                </a:solidFill>
              </a:rPr>
              <a:t>компьютере</a:t>
            </a:r>
            <a:r>
              <a:rPr sz="2450" spc="-9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могут</a:t>
            </a:r>
            <a:r>
              <a:rPr sz="2450" spc="-9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быть</a:t>
            </a:r>
            <a:r>
              <a:rPr sz="2450" spc="-95" dirty="0">
                <a:solidFill>
                  <a:srgbClr val="FFFFFF"/>
                </a:solidFill>
              </a:rPr>
              <a:t> </a:t>
            </a:r>
            <a:r>
              <a:rPr sz="2450" spc="-60" dirty="0">
                <a:solidFill>
                  <a:srgbClr val="FFFFFF"/>
                </a:solidFill>
              </a:rPr>
              <a:t>запущены</a:t>
            </a:r>
            <a:r>
              <a:rPr sz="2450" spc="-100" dirty="0">
                <a:solidFill>
                  <a:srgbClr val="FFFFFF"/>
                </a:solidFill>
              </a:rPr>
              <a:t> </a:t>
            </a:r>
            <a:r>
              <a:rPr sz="2450" spc="-90" dirty="0">
                <a:solidFill>
                  <a:srgbClr val="FFFFFF"/>
                </a:solidFill>
              </a:rPr>
              <a:t>сразу </a:t>
            </a:r>
            <a:r>
              <a:rPr sz="2450" spc="-70" dirty="0">
                <a:solidFill>
                  <a:srgbClr val="FFFFFF"/>
                </a:solidFill>
              </a:rPr>
              <a:t>несколько</a:t>
            </a:r>
            <a:r>
              <a:rPr sz="2450" spc="-155" dirty="0">
                <a:solidFill>
                  <a:srgbClr val="FFFFFF"/>
                </a:solidFill>
              </a:rPr>
              <a:t> </a:t>
            </a:r>
            <a:r>
              <a:rPr sz="2450" spc="-35" dirty="0">
                <a:solidFill>
                  <a:srgbClr val="FFFFFF"/>
                </a:solidFill>
              </a:rPr>
              <a:t>программ.</a:t>
            </a:r>
            <a:r>
              <a:rPr sz="2450" spc="-150" dirty="0">
                <a:solidFill>
                  <a:srgbClr val="FFFFFF"/>
                </a:solidFill>
              </a:rPr>
              <a:t> </a:t>
            </a:r>
            <a:r>
              <a:rPr sz="2450" spc="-75" dirty="0">
                <a:solidFill>
                  <a:srgbClr val="FFFFFF"/>
                </a:solidFill>
              </a:rPr>
              <a:t>Первые</a:t>
            </a:r>
            <a:r>
              <a:rPr sz="2450" spc="-15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работают</a:t>
            </a:r>
            <a:r>
              <a:rPr sz="2450" spc="-150" dirty="0">
                <a:solidFill>
                  <a:srgbClr val="FFFFFF"/>
                </a:solidFill>
              </a:rPr>
              <a:t> </a:t>
            </a:r>
            <a:r>
              <a:rPr sz="2450" spc="100" dirty="0">
                <a:solidFill>
                  <a:srgbClr val="FFFFFF"/>
                </a:solidFill>
              </a:rPr>
              <a:t>в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544155" y="919820"/>
            <a:ext cx="7865109" cy="5205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" marR="443230" algn="ctr">
              <a:lnSpc>
                <a:spcPct val="116399"/>
              </a:lnSpc>
              <a:spcBef>
                <a:spcPts val="90"/>
              </a:spcBef>
            </a:pPr>
            <a:r>
              <a:rPr sz="2450" spc="-60" dirty="0">
                <a:solidFill>
                  <a:srgbClr val="FFFFFF"/>
                </a:solidFill>
                <a:latin typeface="Arial Black"/>
                <a:cs typeface="Arial Black"/>
              </a:rPr>
              <a:t>фоновом</a:t>
            </a:r>
            <a:r>
              <a:rPr sz="245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50" dirty="0">
                <a:solidFill>
                  <a:srgbClr val="FFFFFF"/>
                </a:solidFill>
                <a:latin typeface="Arial Black"/>
                <a:cs typeface="Arial Black"/>
              </a:rPr>
              <a:t>режиме,</a:t>
            </a:r>
            <a:r>
              <a:rPr sz="245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50" dirty="0">
                <a:solidFill>
                  <a:srgbClr val="FFFFFF"/>
                </a:solidFill>
                <a:latin typeface="Arial Black"/>
                <a:cs typeface="Arial Black"/>
              </a:rPr>
              <a:t>вторые</a:t>
            </a:r>
            <a:r>
              <a:rPr sz="245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50" spc="40" dirty="0">
                <a:solidFill>
                  <a:srgbClr val="FFFFFF"/>
                </a:solidFill>
                <a:latin typeface="Arial Black"/>
                <a:cs typeface="Arial Black"/>
              </a:rPr>
              <a:t>ожидают </a:t>
            </a:r>
            <a:r>
              <a:rPr sz="2450" spc="-55" dirty="0">
                <a:solidFill>
                  <a:srgbClr val="FFFFFF"/>
                </a:solidFill>
                <a:latin typeface="Arial Black"/>
                <a:cs typeface="Arial Black"/>
              </a:rPr>
              <a:t>определенных</a:t>
            </a:r>
            <a:r>
              <a:rPr sz="2450" spc="-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50" dirty="0">
                <a:solidFill>
                  <a:srgbClr val="FFFFFF"/>
                </a:solidFill>
                <a:latin typeface="Arial Black"/>
                <a:cs typeface="Arial Black"/>
              </a:rPr>
              <a:t>действий</a:t>
            </a:r>
            <a:r>
              <a:rPr sz="2450" spc="-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Arial Black"/>
                <a:cs typeface="Arial Black"/>
              </a:rPr>
              <a:t>от</a:t>
            </a:r>
            <a:r>
              <a:rPr sz="2450" spc="-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Arial Black"/>
                <a:cs typeface="Arial Black"/>
              </a:rPr>
              <a:t>пользователя, </a:t>
            </a:r>
            <a:r>
              <a:rPr sz="2450" spc="60" dirty="0">
                <a:solidFill>
                  <a:srgbClr val="FFFFFF"/>
                </a:solidFill>
                <a:latin typeface="Arial Black"/>
                <a:cs typeface="Arial Black"/>
              </a:rPr>
              <a:t>третьи</a:t>
            </a:r>
            <a:r>
              <a:rPr sz="245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Arial Black"/>
                <a:cs typeface="Arial Black"/>
              </a:rPr>
              <a:t>получают</a:t>
            </a:r>
            <a:r>
              <a:rPr sz="245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Arial Black"/>
                <a:cs typeface="Arial Black"/>
              </a:rPr>
              <a:t>информацию</a:t>
            </a:r>
            <a:r>
              <a:rPr sz="245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50" spc="-110" dirty="0">
                <a:solidFill>
                  <a:srgbClr val="FFFFFF"/>
                </a:solidFill>
                <a:latin typeface="Arial Black"/>
                <a:cs typeface="Arial Black"/>
              </a:rPr>
              <a:t>из</a:t>
            </a:r>
            <a:r>
              <a:rPr sz="245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Arial Black"/>
                <a:cs typeface="Arial Black"/>
              </a:rPr>
              <a:t>других </a:t>
            </a:r>
            <a:r>
              <a:rPr sz="2450" spc="-60" dirty="0">
                <a:solidFill>
                  <a:srgbClr val="FFFFFF"/>
                </a:solidFill>
                <a:latin typeface="Arial Black"/>
                <a:cs typeface="Arial Black"/>
              </a:rPr>
              <a:t>запущенных</a:t>
            </a:r>
            <a:r>
              <a:rPr sz="24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Arial Black"/>
                <a:cs typeface="Arial Black"/>
              </a:rPr>
              <a:t>программ.</a:t>
            </a:r>
            <a:r>
              <a:rPr sz="245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Arial Black"/>
                <a:cs typeface="Arial Black"/>
              </a:rPr>
              <a:t>Именно</a:t>
            </a:r>
            <a:r>
              <a:rPr sz="245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Arial Black"/>
                <a:cs typeface="Arial Black"/>
              </a:rPr>
              <a:t>ядро </a:t>
            </a:r>
            <a:r>
              <a:rPr sz="2450" spc="-35" dirty="0">
                <a:solidFill>
                  <a:srgbClr val="FFFFFF"/>
                </a:solidFill>
                <a:latin typeface="Arial Black"/>
                <a:cs typeface="Arial Black"/>
              </a:rPr>
              <a:t>распределяет</a:t>
            </a:r>
            <a:r>
              <a:rPr sz="24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50" spc="-125" dirty="0">
                <a:solidFill>
                  <a:srgbClr val="FFFFFF"/>
                </a:solidFill>
                <a:latin typeface="Arial Black"/>
                <a:cs typeface="Arial Black"/>
              </a:rPr>
              <a:t>ресурсы</a:t>
            </a:r>
            <a:r>
              <a:rPr sz="24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Arial Black"/>
                <a:cs typeface="Arial Black"/>
              </a:rPr>
              <a:t>компьютера</a:t>
            </a:r>
            <a:r>
              <a:rPr sz="24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Arial Black"/>
                <a:cs typeface="Arial Black"/>
              </a:rPr>
              <a:t>между </a:t>
            </a:r>
            <a:r>
              <a:rPr sz="2450" spc="-35" dirty="0">
                <a:solidFill>
                  <a:srgbClr val="FFFFFF"/>
                </a:solidFill>
                <a:latin typeface="Arial Black"/>
                <a:cs typeface="Arial Black"/>
              </a:rPr>
              <a:t>всеми</a:t>
            </a:r>
            <a:r>
              <a:rPr sz="24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Arial Black"/>
                <a:cs typeface="Arial Black"/>
              </a:rPr>
              <a:t>программами</a:t>
            </a:r>
            <a:r>
              <a:rPr sz="24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Arial Black"/>
                <a:cs typeface="Arial Black"/>
              </a:rPr>
              <a:t>и</a:t>
            </a:r>
            <a:r>
              <a:rPr sz="245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Arial Black"/>
                <a:cs typeface="Arial Black"/>
              </a:rPr>
              <a:t>организует </a:t>
            </a:r>
            <a:r>
              <a:rPr sz="2450" spc="-75" dirty="0">
                <a:solidFill>
                  <a:srgbClr val="FFFFFF"/>
                </a:solidFill>
                <a:latin typeface="Arial Black"/>
                <a:cs typeface="Arial Black"/>
              </a:rPr>
              <a:t>параллельную</a:t>
            </a:r>
            <a:r>
              <a:rPr sz="245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50" dirty="0">
                <a:solidFill>
                  <a:srgbClr val="FFFFFF"/>
                </a:solidFill>
                <a:latin typeface="Arial Black"/>
                <a:cs typeface="Arial Black"/>
              </a:rPr>
              <a:t>работу</a:t>
            </a:r>
            <a:r>
              <a:rPr sz="24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Arial Black"/>
                <a:cs typeface="Arial Black"/>
              </a:rPr>
              <a:t>множества</a:t>
            </a:r>
            <a:r>
              <a:rPr sz="24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Arial Black"/>
                <a:cs typeface="Arial Black"/>
              </a:rPr>
              <a:t>разных процессов.</a:t>
            </a:r>
            <a:endParaRPr sz="24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365"/>
              </a:spcBef>
            </a:pPr>
            <a:endParaRPr sz="2450">
              <a:latin typeface="Arial Black"/>
              <a:cs typeface="Arial Black"/>
            </a:endParaRPr>
          </a:p>
          <a:p>
            <a:pPr marL="680720" marR="5080" indent="-668655">
              <a:lnSpc>
                <a:spcPct val="114599"/>
              </a:lnSpc>
              <a:spcBef>
                <a:spcPts val="5"/>
              </a:spcBef>
            </a:pPr>
            <a:r>
              <a:rPr sz="2400" spc="-55" dirty="0">
                <a:solidFill>
                  <a:srgbClr val="FFFFFF"/>
                </a:solidFill>
                <a:latin typeface="Arial Black"/>
                <a:cs typeface="Arial Black"/>
              </a:rPr>
              <a:t>Какие</a:t>
            </a:r>
            <a:r>
              <a:rPr sz="24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Arial Black"/>
                <a:cs typeface="Arial Black"/>
              </a:rPr>
              <a:t>есть</a:t>
            </a:r>
            <a:r>
              <a:rPr sz="24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 Black"/>
                <a:cs typeface="Arial Black"/>
              </a:rPr>
              <a:t>виды</a:t>
            </a:r>
            <a:r>
              <a:rPr sz="24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 Black"/>
                <a:cs typeface="Arial Black"/>
              </a:rPr>
              <a:t>ядер?</a:t>
            </a:r>
            <a:r>
              <a:rPr sz="24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Arial Black"/>
                <a:cs typeface="Arial Black"/>
              </a:rPr>
              <a:t>Всего</a:t>
            </a:r>
            <a:r>
              <a:rPr sz="24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выделяют</a:t>
            </a:r>
            <a:r>
              <a:rPr sz="24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15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r>
              <a:rPr sz="24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Black"/>
                <a:cs typeface="Arial Black"/>
              </a:rPr>
              <a:t>типа: </a:t>
            </a:r>
            <a:r>
              <a:rPr sz="2400" spc="-20" dirty="0">
                <a:solidFill>
                  <a:srgbClr val="FFFFFF"/>
                </a:solidFill>
                <a:latin typeface="Arial Black"/>
                <a:cs typeface="Arial Black"/>
              </a:rPr>
              <a:t>микроядра,</a:t>
            </a:r>
            <a:r>
              <a:rPr sz="24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 Black"/>
                <a:cs typeface="Arial Black"/>
              </a:rPr>
              <a:t>монолитные</a:t>
            </a:r>
            <a:r>
              <a:rPr sz="24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и</a:t>
            </a:r>
            <a:r>
              <a:rPr sz="24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Black"/>
                <a:cs typeface="Arial Black"/>
              </a:rPr>
              <a:t>гибридные.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953500" cy="7505700"/>
          </a:xfrm>
          <a:custGeom>
            <a:avLst/>
            <a:gdLst/>
            <a:ahLst/>
            <a:cxnLst/>
            <a:rect l="l" t="t" r="r" b="b"/>
            <a:pathLst>
              <a:path w="8953500" h="7505700">
                <a:moveTo>
                  <a:pt x="8953499" y="7505699"/>
                </a:moveTo>
                <a:lnTo>
                  <a:pt x="0" y="7505699"/>
                </a:lnTo>
                <a:lnTo>
                  <a:pt x="0" y="0"/>
                </a:lnTo>
                <a:lnTo>
                  <a:pt x="8953499" y="0"/>
                </a:lnTo>
                <a:lnTo>
                  <a:pt x="8953499" y="7505699"/>
                </a:lnTo>
                <a:close/>
              </a:path>
            </a:pathLst>
          </a:custGeom>
          <a:solidFill>
            <a:srgbClr val="0C2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346" y="102420"/>
            <a:ext cx="7195820" cy="125031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3000" spc="-85" dirty="0">
                <a:solidFill>
                  <a:srgbClr val="FFFFFF"/>
                </a:solidFill>
              </a:rPr>
              <a:t>Микроядро</a:t>
            </a:r>
            <a:r>
              <a:rPr sz="3000" spc="-200" dirty="0">
                <a:solidFill>
                  <a:srgbClr val="FFFFFF"/>
                </a:solidFill>
              </a:rPr>
              <a:t> </a:t>
            </a:r>
            <a:r>
              <a:rPr sz="3000" spc="-60" dirty="0">
                <a:solidFill>
                  <a:srgbClr val="FFFFFF"/>
                </a:solidFill>
              </a:rPr>
              <a:t>(microkernel)</a:t>
            </a:r>
            <a:endParaRPr sz="3000"/>
          </a:p>
          <a:p>
            <a:pPr marL="12065" marR="5080" algn="ctr">
              <a:lnSpc>
                <a:spcPct val="115900"/>
              </a:lnSpc>
              <a:spcBef>
                <a:spcPts val="70"/>
              </a:spcBef>
            </a:pPr>
            <a:r>
              <a:rPr sz="1900" spc="-85" dirty="0">
                <a:solidFill>
                  <a:srgbClr val="FFFFFF"/>
                </a:solidFill>
              </a:rPr>
              <a:t>Состоит</a:t>
            </a:r>
            <a:r>
              <a:rPr sz="1900" spc="-100" dirty="0">
                <a:solidFill>
                  <a:srgbClr val="FFFFFF"/>
                </a:solidFill>
              </a:rPr>
              <a:t> </a:t>
            </a:r>
            <a:r>
              <a:rPr sz="1900" spc="-105" dirty="0">
                <a:solidFill>
                  <a:srgbClr val="FFFFFF"/>
                </a:solidFill>
              </a:rPr>
              <a:t>из</a:t>
            </a:r>
            <a:r>
              <a:rPr sz="1900" spc="-100" dirty="0">
                <a:solidFill>
                  <a:srgbClr val="FFFFFF"/>
                </a:solidFill>
              </a:rPr>
              <a:t> </a:t>
            </a:r>
            <a:r>
              <a:rPr sz="1900" spc="-110" dirty="0">
                <a:solidFill>
                  <a:srgbClr val="FFFFFF"/>
                </a:solidFill>
              </a:rPr>
              <a:t>нескольких</a:t>
            </a:r>
            <a:r>
              <a:rPr sz="1900" spc="-95" dirty="0">
                <a:solidFill>
                  <a:srgbClr val="FFFFFF"/>
                </a:solidFill>
              </a:rPr>
              <a:t> </a:t>
            </a:r>
            <a:r>
              <a:rPr sz="1900" spc="-110" dirty="0">
                <a:solidFill>
                  <a:srgbClr val="FFFFFF"/>
                </a:solidFill>
              </a:rPr>
              <a:t>независимых</a:t>
            </a:r>
            <a:r>
              <a:rPr sz="1900" spc="-100" dirty="0">
                <a:solidFill>
                  <a:srgbClr val="FFFFFF"/>
                </a:solidFill>
              </a:rPr>
              <a:t> </a:t>
            </a:r>
            <a:r>
              <a:rPr sz="1900" spc="-75" dirty="0">
                <a:solidFill>
                  <a:srgbClr val="FFFFFF"/>
                </a:solidFill>
              </a:rPr>
              <a:t>модулей,</a:t>
            </a:r>
            <a:r>
              <a:rPr sz="1900" spc="-95" dirty="0">
                <a:solidFill>
                  <a:srgbClr val="FFFFFF"/>
                </a:solidFill>
              </a:rPr>
              <a:t> </a:t>
            </a:r>
            <a:r>
              <a:rPr sz="1900" spc="-30" dirty="0">
                <a:solidFill>
                  <a:srgbClr val="FFFFFF"/>
                </a:solidFill>
              </a:rPr>
              <a:t>которые </a:t>
            </a:r>
            <a:r>
              <a:rPr sz="1900" spc="-95" dirty="0">
                <a:solidFill>
                  <a:srgbClr val="FFFFFF"/>
                </a:solidFill>
              </a:rPr>
              <a:t>подгружаются</a:t>
            </a:r>
            <a:r>
              <a:rPr sz="1900" spc="-105" dirty="0">
                <a:solidFill>
                  <a:srgbClr val="FFFFFF"/>
                </a:solidFill>
              </a:rPr>
              <a:t> </a:t>
            </a:r>
            <a:r>
              <a:rPr sz="1900" dirty="0">
                <a:solidFill>
                  <a:srgbClr val="FFFFFF"/>
                </a:solidFill>
              </a:rPr>
              <a:t>в</a:t>
            </a:r>
            <a:r>
              <a:rPr sz="1900" spc="-105" dirty="0">
                <a:solidFill>
                  <a:srgbClr val="FFFFFF"/>
                </a:solidFill>
              </a:rPr>
              <a:t> </a:t>
            </a:r>
            <a:r>
              <a:rPr sz="1900" spc="-35" dirty="0">
                <a:solidFill>
                  <a:srgbClr val="FFFFFF"/>
                </a:solidFill>
              </a:rPr>
              <a:t>память</a:t>
            </a:r>
            <a:r>
              <a:rPr sz="1900" spc="-105" dirty="0">
                <a:solidFill>
                  <a:srgbClr val="FFFFFF"/>
                </a:solidFill>
              </a:rPr>
              <a:t> </a:t>
            </a:r>
            <a:r>
              <a:rPr sz="1900" spc="-65" dirty="0">
                <a:solidFill>
                  <a:srgbClr val="FFFFFF"/>
                </a:solidFill>
              </a:rPr>
              <a:t>по</a:t>
            </a:r>
            <a:r>
              <a:rPr sz="1900" spc="-105" dirty="0">
                <a:solidFill>
                  <a:srgbClr val="FFFFFF"/>
                </a:solidFill>
              </a:rPr>
              <a:t> </a:t>
            </a:r>
            <a:r>
              <a:rPr sz="1900" spc="-95" dirty="0">
                <a:solidFill>
                  <a:srgbClr val="FFFFFF"/>
                </a:solidFill>
              </a:rPr>
              <a:t>мере</a:t>
            </a:r>
            <a:r>
              <a:rPr sz="1900" spc="-105" dirty="0">
                <a:solidFill>
                  <a:srgbClr val="FFFFFF"/>
                </a:solidFill>
              </a:rPr>
              <a:t> </a:t>
            </a:r>
            <a:r>
              <a:rPr sz="1900" spc="-10" dirty="0">
                <a:solidFill>
                  <a:srgbClr val="FFFFFF"/>
                </a:solidFill>
              </a:rPr>
              <a:t>надобности.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243822" y="2001390"/>
            <a:ext cx="8218170" cy="34232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1950" spc="-10" dirty="0">
                <a:solidFill>
                  <a:srgbClr val="FFFFFF"/>
                </a:solidFill>
                <a:latin typeface="Arial Black"/>
                <a:cs typeface="Arial Black"/>
              </a:rPr>
              <a:t>Плюсы:</a:t>
            </a:r>
            <a:endParaRPr sz="1950">
              <a:latin typeface="Arial Black"/>
              <a:cs typeface="Arial Black"/>
            </a:endParaRPr>
          </a:p>
          <a:p>
            <a:pPr marL="12065" marR="5080" algn="ctr">
              <a:lnSpc>
                <a:spcPct val="114300"/>
              </a:lnSpc>
            </a:pPr>
            <a:r>
              <a:rPr sz="1950" spc="-20" dirty="0">
                <a:solidFill>
                  <a:srgbClr val="FFFFFF"/>
                </a:solidFill>
                <a:latin typeface="Arial Black"/>
                <a:cs typeface="Arial Black"/>
              </a:rPr>
              <a:t>теоретически</a:t>
            </a:r>
            <a:r>
              <a:rPr sz="195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60" dirty="0">
                <a:solidFill>
                  <a:srgbClr val="FFFFFF"/>
                </a:solidFill>
                <a:latin typeface="Arial Black"/>
                <a:cs typeface="Arial Black"/>
              </a:rPr>
              <a:t>высокая</a:t>
            </a:r>
            <a:r>
              <a:rPr sz="195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80" dirty="0">
                <a:solidFill>
                  <a:srgbClr val="FFFFFF"/>
                </a:solidFill>
                <a:latin typeface="Arial Black"/>
                <a:cs typeface="Arial Black"/>
              </a:rPr>
              <a:t>степень</a:t>
            </a:r>
            <a:r>
              <a:rPr sz="195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35" dirty="0">
                <a:solidFill>
                  <a:srgbClr val="FFFFFF"/>
                </a:solidFill>
                <a:latin typeface="Arial Black"/>
                <a:cs typeface="Arial Black"/>
              </a:rPr>
              <a:t>надежности</a:t>
            </a:r>
            <a:r>
              <a:rPr sz="195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60" dirty="0">
                <a:solidFill>
                  <a:srgbClr val="FFFFFF"/>
                </a:solidFill>
                <a:latin typeface="Arial Black"/>
                <a:cs typeface="Arial Black"/>
              </a:rPr>
              <a:t>(по</a:t>
            </a:r>
            <a:r>
              <a:rPr sz="1950" spc="-90" dirty="0">
                <a:solidFill>
                  <a:srgbClr val="FFFFFF"/>
                </a:solidFill>
                <a:latin typeface="Arial Black"/>
                <a:cs typeface="Arial Black"/>
              </a:rPr>
              <a:t> сравнению </a:t>
            </a:r>
            <a:r>
              <a:rPr sz="1950" spc="-310" dirty="0">
                <a:solidFill>
                  <a:srgbClr val="FFFFFF"/>
                </a:solidFill>
                <a:latin typeface="Arial Black"/>
                <a:cs typeface="Arial Black"/>
              </a:rPr>
              <a:t>с </a:t>
            </a:r>
            <a:r>
              <a:rPr sz="1950" dirty="0">
                <a:solidFill>
                  <a:srgbClr val="FFFFFF"/>
                </a:solidFill>
                <a:latin typeface="Arial Black"/>
                <a:cs typeface="Arial Black"/>
              </a:rPr>
              <a:t>другими</a:t>
            </a:r>
            <a:r>
              <a:rPr sz="195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Arial Black"/>
                <a:cs typeface="Arial Black"/>
              </a:rPr>
              <a:t>архитектурами);</a:t>
            </a:r>
            <a:endParaRPr sz="195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1950" spc="-70" dirty="0">
                <a:solidFill>
                  <a:srgbClr val="FFFFFF"/>
                </a:solidFill>
                <a:latin typeface="Arial Black"/>
                <a:cs typeface="Arial Black"/>
              </a:rPr>
              <a:t>низкое</a:t>
            </a:r>
            <a:r>
              <a:rPr sz="195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45" dirty="0">
                <a:solidFill>
                  <a:srgbClr val="FFFFFF"/>
                </a:solidFill>
                <a:latin typeface="Arial Black"/>
                <a:cs typeface="Arial Black"/>
              </a:rPr>
              <a:t>потребление</a:t>
            </a:r>
            <a:r>
              <a:rPr sz="195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Arial Black"/>
                <a:cs typeface="Arial Black"/>
              </a:rPr>
              <a:t>памяти;</a:t>
            </a:r>
            <a:endParaRPr sz="1950">
              <a:latin typeface="Arial Black"/>
              <a:cs typeface="Arial Black"/>
            </a:endParaRPr>
          </a:p>
          <a:p>
            <a:pPr marL="634365" marR="626745" algn="ctr">
              <a:lnSpc>
                <a:spcPct val="114300"/>
              </a:lnSpc>
            </a:pPr>
            <a:r>
              <a:rPr sz="1950" spc="-55" dirty="0">
                <a:solidFill>
                  <a:srgbClr val="FFFFFF"/>
                </a:solidFill>
                <a:latin typeface="Arial Black"/>
                <a:cs typeface="Arial Black"/>
              </a:rPr>
              <a:t>легкое</a:t>
            </a:r>
            <a:r>
              <a:rPr sz="195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45" dirty="0">
                <a:solidFill>
                  <a:srgbClr val="FFFFFF"/>
                </a:solidFill>
                <a:latin typeface="Arial Black"/>
                <a:cs typeface="Arial Black"/>
              </a:rPr>
              <a:t>подключение</a:t>
            </a:r>
            <a:r>
              <a:rPr sz="195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45" dirty="0">
                <a:solidFill>
                  <a:srgbClr val="FFFFFF"/>
                </a:solidFill>
                <a:latin typeface="Arial Black"/>
                <a:cs typeface="Arial Black"/>
              </a:rPr>
              <a:t>дополнительных</a:t>
            </a:r>
            <a:r>
              <a:rPr sz="195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40" dirty="0">
                <a:solidFill>
                  <a:srgbClr val="FFFFFF"/>
                </a:solidFill>
                <a:latin typeface="Arial Black"/>
                <a:cs typeface="Arial Black"/>
              </a:rPr>
              <a:t>частей</a:t>
            </a:r>
            <a:r>
              <a:rPr sz="195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20" dirty="0">
                <a:solidFill>
                  <a:srgbClr val="FFFFFF"/>
                </a:solidFill>
                <a:latin typeface="Arial Black"/>
                <a:cs typeface="Arial Black"/>
              </a:rPr>
              <a:t>ядра </a:t>
            </a:r>
            <a:r>
              <a:rPr sz="1950" spc="-10" dirty="0">
                <a:solidFill>
                  <a:srgbClr val="FFFFFF"/>
                </a:solidFill>
                <a:latin typeface="Arial Black"/>
                <a:cs typeface="Arial Black"/>
              </a:rPr>
              <a:t>(модульность).</a:t>
            </a:r>
            <a:endParaRPr sz="195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1950" spc="-10" dirty="0">
                <a:solidFill>
                  <a:srgbClr val="FFFFFF"/>
                </a:solidFill>
                <a:latin typeface="Arial Black"/>
                <a:cs typeface="Arial Black"/>
              </a:rPr>
              <a:t>Минусы:</a:t>
            </a:r>
            <a:endParaRPr sz="1950">
              <a:latin typeface="Arial Black"/>
              <a:cs typeface="Arial Black"/>
            </a:endParaRPr>
          </a:p>
          <a:p>
            <a:pPr marL="224154" marR="216535" algn="ctr">
              <a:lnSpc>
                <a:spcPct val="114300"/>
              </a:lnSpc>
            </a:pPr>
            <a:r>
              <a:rPr sz="1950" spc="-70" dirty="0">
                <a:solidFill>
                  <a:srgbClr val="FFFFFF"/>
                </a:solidFill>
                <a:latin typeface="Arial Black"/>
                <a:cs typeface="Arial Black"/>
              </a:rPr>
              <a:t>низкая</a:t>
            </a:r>
            <a:r>
              <a:rPr sz="195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80" dirty="0">
                <a:solidFill>
                  <a:srgbClr val="FFFFFF"/>
                </a:solidFill>
                <a:latin typeface="Arial Black"/>
                <a:cs typeface="Arial Black"/>
              </a:rPr>
              <a:t>скорость</a:t>
            </a:r>
            <a:r>
              <a:rPr sz="195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120" dirty="0">
                <a:solidFill>
                  <a:srgbClr val="FFFFFF"/>
                </a:solidFill>
                <a:latin typeface="Arial Black"/>
                <a:cs typeface="Arial Black"/>
              </a:rPr>
              <a:t>из-</a:t>
            </a:r>
            <a:r>
              <a:rPr sz="1950" spc="-140" dirty="0">
                <a:solidFill>
                  <a:srgbClr val="FFFFFF"/>
                </a:solidFill>
                <a:latin typeface="Arial Black"/>
                <a:cs typeface="Arial Black"/>
              </a:rPr>
              <a:t>за</a:t>
            </a:r>
            <a:r>
              <a:rPr sz="195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70" dirty="0">
                <a:solidFill>
                  <a:srgbClr val="FFFFFF"/>
                </a:solidFill>
                <a:latin typeface="Arial Black"/>
                <a:cs typeface="Arial Black"/>
              </a:rPr>
              <a:t>постоянного</a:t>
            </a:r>
            <a:r>
              <a:rPr sz="195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60" dirty="0">
                <a:solidFill>
                  <a:srgbClr val="FFFFFF"/>
                </a:solidFill>
                <a:latin typeface="Arial Black"/>
                <a:cs typeface="Arial Black"/>
              </a:rPr>
              <a:t>переключения</a:t>
            </a:r>
            <a:r>
              <a:rPr sz="195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Arial Black"/>
                <a:cs typeface="Arial Black"/>
              </a:rPr>
              <a:t>между </a:t>
            </a:r>
            <a:r>
              <a:rPr sz="1950" spc="-20" dirty="0">
                <a:solidFill>
                  <a:srgbClr val="FFFFFF"/>
                </a:solidFill>
                <a:latin typeface="Arial Black"/>
                <a:cs typeface="Arial Black"/>
              </a:rPr>
              <a:t>отдельными</a:t>
            </a:r>
            <a:r>
              <a:rPr sz="195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Arial Black"/>
                <a:cs typeface="Arial Black"/>
              </a:rPr>
              <a:t>частями;</a:t>
            </a:r>
            <a:endParaRPr sz="195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1950" spc="-45" dirty="0">
                <a:solidFill>
                  <a:srgbClr val="FFFFFF"/>
                </a:solidFill>
                <a:latin typeface="Arial Black"/>
                <a:cs typeface="Arial Black"/>
              </a:rPr>
              <a:t>доступность</a:t>
            </a:r>
            <a:r>
              <a:rPr sz="195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60" dirty="0">
                <a:solidFill>
                  <a:srgbClr val="FFFFFF"/>
                </a:solidFill>
                <a:latin typeface="Arial Black"/>
                <a:cs typeface="Arial Black"/>
              </a:rPr>
              <a:t>аппаратных</a:t>
            </a:r>
            <a:r>
              <a:rPr sz="195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40" dirty="0">
                <a:solidFill>
                  <a:srgbClr val="FFFFFF"/>
                </a:solidFill>
                <a:latin typeface="Arial Black"/>
                <a:cs typeface="Arial Black"/>
              </a:rPr>
              <a:t>средств</a:t>
            </a:r>
            <a:r>
              <a:rPr sz="195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20" dirty="0">
                <a:solidFill>
                  <a:srgbClr val="FFFFFF"/>
                </a:solidFill>
                <a:latin typeface="Arial Black"/>
                <a:cs typeface="Arial Black"/>
              </a:rPr>
              <a:t>только</a:t>
            </a:r>
            <a:r>
              <a:rPr sz="195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110" dirty="0">
                <a:solidFill>
                  <a:srgbClr val="FFFFFF"/>
                </a:solidFill>
                <a:latin typeface="Arial Black"/>
                <a:cs typeface="Arial Black"/>
              </a:rPr>
              <a:t>через</a:t>
            </a:r>
            <a:r>
              <a:rPr sz="195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Arial Black"/>
                <a:cs typeface="Arial Black"/>
              </a:rPr>
              <a:t>драйверы.</a:t>
            </a:r>
            <a:endParaRPr sz="1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3139</Words>
  <Application>Microsoft Office PowerPoint</Application>
  <PresentationFormat>Произвольный</PresentationFormat>
  <Paragraphs>176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 Black</vt:lpstr>
      <vt:lpstr>Lucida Sans Unicode</vt:lpstr>
      <vt:lpstr>Tahoma</vt:lpstr>
      <vt:lpstr>Times New Roman</vt:lpstr>
      <vt:lpstr>Verdana</vt:lpstr>
      <vt:lpstr>Office Theme</vt:lpstr>
      <vt:lpstr>Международный Казахско-Турецкий Университет имени Ходжа Ахмеда Яссауи  Факультет «Инженерия» Кафедра Компьютерной Инженерий  </vt:lpstr>
      <vt:lpstr>Презентация PowerPoint</vt:lpstr>
      <vt:lpstr>LINUX Linux — семейство Unix-подобных операционных систем на базе ядра Linux, включающих тот или иной набор утилит и программ проекта GNU, и, возможно, другие компоненты.</vt:lpstr>
      <vt:lpstr>Презентация PowerPoint</vt:lpstr>
      <vt:lpstr>Про логотип</vt:lpstr>
      <vt:lpstr>Где нужен Linux?</vt:lpstr>
      <vt:lpstr>Ядро</vt:lpstr>
      <vt:lpstr>На компьютере могут быть запущены сразу несколько программ. Первые работают в</vt:lpstr>
      <vt:lpstr>Микроядро (microkernel) Состоит из нескольких независимых модулей, которые подгружаются в память по мере надобности.</vt:lpstr>
      <vt:lpstr>Монолитное ядро (monolithic)</vt:lpstr>
      <vt:lpstr>Плюсы Linux</vt:lpstr>
      <vt:lpstr>Презентация PowerPoint</vt:lpstr>
      <vt:lpstr>Презентация PowerPoint</vt:lpstr>
      <vt:lpstr>Презентация PowerPoint</vt:lpstr>
      <vt:lpstr>Презентация PowerPoint</vt:lpstr>
      <vt:lpstr>Windows</vt:lpstr>
      <vt:lpstr>Презентация PowerPoint</vt:lpstr>
      <vt:lpstr>Логотип Windows – все версии эмблемы начиная с 1998 года</vt:lpstr>
      <vt:lpstr>Где используют Windows? Добавить основной текст</vt:lpstr>
      <vt:lpstr>Для чего нужен Windows на компьютере?</vt:lpstr>
      <vt:lpstr>Какие преимущества имеет Windows?</vt:lpstr>
      <vt:lpstr>Особенности Windows</vt:lpstr>
      <vt:lpstr>Плюсы:</vt:lpstr>
      <vt:lpstr>Презентация PowerPoint</vt:lpstr>
      <vt:lpstr>Минусы:</vt:lpstr>
      <vt:lpstr>Сравнение</vt:lpstr>
      <vt:lpstr>Удобная реализация обновлений</vt:lpstr>
      <vt:lpstr>Характерные отличительные нюансы</vt:lpstr>
      <vt:lpstr>Презентация PowerPoint</vt:lpstr>
      <vt:lpstr>Распространённость</vt:lpstr>
      <vt:lpstr>Дистрибутивы</vt:lpstr>
      <vt:lpstr>Настройки</vt:lpstr>
      <vt:lpstr>Программное обеспечение</vt:lpstr>
      <vt:lpstr>Интерфейс</vt:lpstr>
      <vt:lpstr>Подключение устройств</vt:lpstr>
      <vt:lpstr>Безопасность</vt:lpstr>
      <vt:lpstr>Презентация PowerPoint</vt:lpstr>
      <vt:lpstr>Обновления</vt:lpstr>
      <vt:lpstr>Что же лучше: Linux или Windows?</vt:lpstr>
      <vt:lpstr>Что выбрать – Windows или Linux</vt:lpstr>
      <vt:lpstr>Спасибо за внимание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Gradient Vector Tech texture Electronic Laptop Care Tips And Trick Instagram Post (Facebook Post)</dc:title>
  <dc:creator>Nadir Muratov</dc:creator>
  <cp:keywords>DAFa-9kiuzo,BAFa--STY0g</cp:keywords>
  <cp:lastModifiedBy>Гүлдана Тулепбек</cp:lastModifiedBy>
  <cp:revision>2</cp:revision>
  <dcterms:created xsi:type="dcterms:W3CDTF">2023-10-07T05:49:08Z</dcterms:created>
  <dcterms:modified xsi:type="dcterms:W3CDTF">2023-10-20T03:12:06Z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2023-02-19T00:00:00Z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2023-02-19T00:00:00Z</vt:filetime>
  </property>
</Properties>
</file>