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2" r:id="rId3"/>
    <p:sldId id="257" r:id="rId4"/>
    <p:sldId id="264" r:id="rId5"/>
    <p:sldId id="258" r:id="rId6"/>
    <p:sldId id="259" r:id="rId7"/>
    <p:sldId id="265" r:id="rId8"/>
    <p:sldId id="267" r:id="rId9"/>
    <p:sldId id="263" r:id="rId10"/>
    <p:sldId id="260" r:id="rId11"/>
    <p:sldId id="266" r:id="rId12"/>
    <p:sldId id="261" r:id="rId13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9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1AF32-73BA-4B04-B62B-87046704A14A}" v="187" dt="2022-01-15T15:29:52.370"/>
    <p1510:client id="{5355B642-6D76-426E-9A72-07DD5ED12238}" v="767" dt="2022-01-15T15:01:52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03B346-B1C6-4A92-8B1C-ED47321BFEFD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5D49B12-0746-4CB0-B58C-5FF9D2AEF190}">
      <dgm:prSet phldrT="[Текст]"/>
      <dgm:spPr/>
      <dgm:t>
        <a:bodyPr/>
        <a:lstStyle/>
        <a:p>
          <a:r>
            <a:rPr lang="ru-RU" dirty="0"/>
            <a:t>Окно авторизации</a:t>
          </a:r>
        </a:p>
      </dgm:t>
    </dgm:pt>
    <dgm:pt modelId="{6A919E6F-7A33-4B0C-B43C-6EEC831293B0}" type="parTrans" cxnId="{8471F7D1-8E77-4B43-AC4E-BDADDCA1B93E}">
      <dgm:prSet/>
      <dgm:spPr/>
      <dgm:t>
        <a:bodyPr/>
        <a:lstStyle/>
        <a:p>
          <a:endParaRPr lang="ru-RU"/>
        </a:p>
      </dgm:t>
    </dgm:pt>
    <dgm:pt modelId="{D967CA54-0DBC-4E15-9FDB-03AD0AEB66A3}" type="sibTrans" cxnId="{8471F7D1-8E77-4B43-AC4E-BDADDCA1B93E}">
      <dgm:prSet/>
      <dgm:spPr/>
      <dgm:t>
        <a:bodyPr/>
        <a:lstStyle/>
        <a:p>
          <a:endParaRPr lang="ru-RU"/>
        </a:p>
      </dgm:t>
    </dgm:pt>
    <dgm:pt modelId="{E4770336-00C7-42DA-BEDF-C9EB6734C0A4}">
      <dgm:prSet phldrT="[Текст]"/>
      <dgm:spPr/>
      <dgm:t>
        <a:bodyPr/>
        <a:lstStyle/>
        <a:p>
          <a:r>
            <a:rPr lang="ru-RU" dirty="0"/>
            <a:t>Ввод игрового никнейма</a:t>
          </a:r>
        </a:p>
      </dgm:t>
    </dgm:pt>
    <dgm:pt modelId="{064266C0-F9E0-480F-B74B-13A93C6B2CB7}" type="parTrans" cxnId="{43E8AEE2-5CA3-45D3-BD8D-B782C45F581F}">
      <dgm:prSet/>
      <dgm:spPr/>
      <dgm:t>
        <a:bodyPr/>
        <a:lstStyle/>
        <a:p>
          <a:endParaRPr lang="ru-RU"/>
        </a:p>
      </dgm:t>
    </dgm:pt>
    <dgm:pt modelId="{81EA1CC0-3A65-4ED5-85EB-690CF2EDB702}" type="sibTrans" cxnId="{43E8AEE2-5CA3-45D3-BD8D-B782C45F581F}">
      <dgm:prSet/>
      <dgm:spPr/>
      <dgm:t>
        <a:bodyPr/>
        <a:lstStyle/>
        <a:p>
          <a:endParaRPr lang="ru-RU"/>
        </a:p>
      </dgm:t>
    </dgm:pt>
    <dgm:pt modelId="{43AA23F4-F5EC-40E1-ADB3-C08F04263D46}">
      <dgm:prSet phldrT="[Текст]"/>
      <dgm:spPr/>
      <dgm:t>
        <a:bodyPr/>
        <a:lstStyle/>
        <a:p>
          <a:r>
            <a:rPr lang="ru-RU" dirty="0"/>
            <a:t>Меню</a:t>
          </a:r>
        </a:p>
      </dgm:t>
    </dgm:pt>
    <dgm:pt modelId="{AA6DEB05-64F6-4C5C-80D7-05FA82FE1C98}" type="parTrans" cxnId="{8CB67684-B7AC-4D0C-AEA1-25C39C150D35}">
      <dgm:prSet/>
      <dgm:spPr/>
      <dgm:t>
        <a:bodyPr/>
        <a:lstStyle/>
        <a:p>
          <a:endParaRPr lang="ru-RU"/>
        </a:p>
      </dgm:t>
    </dgm:pt>
    <dgm:pt modelId="{DC46B779-3F94-40CB-80B5-6EF63D535535}" type="sibTrans" cxnId="{8CB67684-B7AC-4D0C-AEA1-25C39C150D35}">
      <dgm:prSet/>
      <dgm:spPr/>
      <dgm:t>
        <a:bodyPr/>
        <a:lstStyle/>
        <a:p>
          <a:endParaRPr lang="ru-RU"/>
        </a:p>
      </dgm:t>
    </dgm:pt>
    <dgm:pt modelId="{122142A4-5091-4F16-A942-A1915BC6A401}">
      <dgm:prSet phldrT="[Текст]"/>
      <dgm:spPr/>
      <dgm:t>
        <a:bodyPr/>
        <a:lstStyle/>
        <a:p>
          <a:r>
            <a:rPr lang="ru-RU" dirty="0"/>
            <a:t>Ознакомление с правилами</a:t>
          </a:r>
        </a:p>
      </dgm:t>
    </dgm:pt>
    <dgm:pt modelId="{47A6E168-A172-4E2C-A7F6-39D56B1D1287}" type="parTrans" cxnId="{79C43D13-795F-4B37-BD4D-9016513D298A}">
      <dgm:prSet/>
      <dgm:spPr/>
      <dgm:t>
        <a:bodyPr/>
        <a:lstStyle/>
        <a:p>
          <a:endParaRPr lang="ru-RU"/>
        </a:p>
      </dgm:t>
    </dgm:pt>
    <dgm:pt modelId="{2FA0CEE5-5E68-4A83-9F6E-F1DB2652E82E}" type="sibTrans" cxnId="{79C43D13-795F-4B37-BD4D-9016513D298A}">
      <dgm:prSet/>
      <dgm:spPr/>
      <dgm:t>
        <a:bodyPr/>
        <a:lstStyle/>
        <a:p>
          <a:endParaRPr lang="ru-RU"/>
        </a:p>
      </dgm:t>
    </dgm:pt>
    <dgm:pt modelId="{8450B3F6-0837-4301-9D36-FCCA2D7EDE64}">
      <dgm:prSet phldrT="[Текст]"/>
      <dgm:spPr/>
      <dgm:t>
        <a:bodyPr/>
        <a:lstStyle/>
        <a:p>
          <a:r>
            <a:rPr lang="ru-RU" dirty="0"/>
            <a:t>Выход из игры</a:t>
          </a:r>
        </a:p>
      </dgm:t>
    </dgm:pt>
    <dgm:pt modelId="{AB86CE5B-0261-4D66-A95E-7C31F8700149}" type="parTrans" cxnId="{28BADE13-454E-45EA-9654-D2B79E114F96}">
      <dgm:prSet/>
      <dgm:spPr/>
      <dgm:t>
        <a:bodyPr/>
        <a:lstStyle/>
        <a:p>
          <a:endParaRPr lang="ru-RU"/>
        </a:p>
      </dgm:t>
    </dgm:pt>
    <dgm:pt modelId="{683C1F8E-54CB-4619-972D-1F88C2905AF3}" type="sibTrans" cxnId="{28BADE13-454E-45EA-9654-D2B79E114F96}">
      <dgm:prSet/>
      <dgm:spPr/>
      <dgm:t>
        <a:bodyPr/>
        <a:lstStyle/>
        <a:p>
          <a:endParaRPr lang="ru-RU"/>
        </a:p>
      </dgm:t>
    </dgm:pt>
    <dgm:pt modelId="{3D21A0AE-8440-467F-8D47-57B2DE1CAF56}">
      <dgm:prSet phldrT="[Текст]"/>
      <dgm:spPr/>
      <dgm:t>
        <a:bodyPr/>
        <a:lstStyle/>
        <a:p>
          <a:r>
            <a:rPr lang="ru-RU" dirty="0"/>
            <a:t>Игровое поле</a:t>
          </a:r>
        </a:p>
      </dgm:t>
    </dgm:pt>
    <dgm:pt modelId="{45EEEDB7-FDC8-41CE-B67F-4A93C4027B8E}" type="parTrans" cxnId="{3A49446B-29F8-4470-8BFA-CD554D17297D}">
      <dgm:prSet/>
      <dgm:spPr/>
      <dgm:t>
        <a:bodyPr/>
        <a:lstStyle/>
        <a:p>
          <a:endParaRPr lang="ru-RU"/>
        </a:p>
      </dgm:t>
    </dgm:pt>
    <dgm:pt modelId="{23B88C28-D073-496C-8474-E7F929731CFF}" type="sibTrans" cxnId="{3A49446B-29F8-4470-8BFA-CD554D17297D}">
      <dgm:prSet/>
      <dgm:spPr/>
      <dgm:t>
        <a:bodyPr/>
        <a:lstStyle/>
        <a:p>
          <a:endParaRPr lang="ru-RU"/>
        </a:p>
      </dgm:t>
    </dgm:pt>
    <dgm:pt modelId="{50931C3B-C358-4F89-BBC9-7605925E3A9C}">
      <dgm:prSet phldrT="[Текст]"/>
      <dgm:spPr/>
      <dgm:t>
        <a:bodyPr/>
        <a:lstStyle/>
        <a:p>
          <a:r>
            <a:rPr lang="ru-RU" dirty="0"/>
            <a:t>Три уровня, между которыми – диалоговое окно о продолжении игрового сеанса</a:t>
          </a:r>
        </a:p>
      </dgm:t>
    </dgm:pt>
    <dgm:pt modelId="{AE27B729-D70C-4085-A3D0-87051F577C81}" type="sibTrans" cxnId="{271BA6F2-F129-43D8-8025-D91943B5B508}">
      <dgm:prSet/>
      <dgm:spPr/>
      <dgm:t>
        <a:bodyPr/>
        <a:lstStyle/>
        <a:p>
          <a:endParaRPr lang="ru-RU"/>
        </a:p>
      </dgm:t>
    </dgm:pt>
    <dgm:pt modelId="{436121D2-A0F2-4555-AE2B-981C09DA474C}" type="parTrans" cxnId="{271BA6F2-F129-43D8-8025-D91943B5B508}">
      <dgm:prSet/>
      <dgm:spPr/>
      <dgm:t>
        <a:bodyPr/>
        <a:lstStyle/>
        <a:p>
          <a:endParaRPr lang="ru-RU"/>
        </a:p>
      </dgm:t>
    </dgm:pt>
    <dgm:pt modelId="{8B8A376C-717E-44A3-B865-B51054C7DB76}">
      <dgm:prSet phldrT="[Текст]"/>
      <dgm:spPr/>
      <dgm:t>
        <a:bodyPr/>
        <a:lstStyle/>
        <a:p>
          <a:r>
            <a:rPr lang="ru-RU" dirty="0"/>
            <a:t>Финальное окно</a:t>
          </a:r>
        </a:p>
      </dgm:t>
    </dgm:pt>
    <dgm:pt modelId="{0330B51E-CF09-4B4F-8634-7C9BE135F286}" type="parTrans" cxnId="{FA0E32D7-46CB-4A6D-B897-72EFE517FC4F}">
      <dgm:prSet/>
      <dgm:spPr/>
      <dgm:t>
        <a:bodyPr/>
        <a:lstStyle/>
        <a:p>
          <a:endParaRPr lang="ru-RU"/>
        </a:p>
      </dgm:t>
    </dgm:pt>
    <dgm:pt modelId="{CF63699A-7F24-4F58-A3CE-2425385C514E}" type="sibTrans" cxnId="{FA0E32D7-46CB-4A6D-B897-72EFE517FC4F}">
      <dgm:prSet/>
      <dgm:spPr/>
      <dgm:t>
        <a:bodyPr/>
        <a:lstStyle/>
        <a:p>
          <a:endParaRPr lang="ru-RU"/>
        </a:p>
      </dgm:t>
    </dgm:pt>
    <dgm:pt modelId="{E10AAEB5-62CE-4095-93C7-9277894A24D3}">
      <dgm:prSet phldrT="[Текст]"/>
      <dgm:spPr/>
      <dgm:t>
        <a:bodyPr/>
        <a:lstStyle/>
        <a:p>
          <a:r>
            <a:rPr lang="ru-RU" dirty="0"/>
            <a:t>Подсчёт результатов</a:t>
          </a:r>
        </a:p>
      </dgm:t>
    </dgm:pt>
    <dgm:pt modelId="{D5FD5718-BD6F-4852-8834-5C1B67975554}" type="parTrans" cxnId="{464C5ACB-15A4-4CCA-B83B-7AE8A72F2AC1}">
      <dgm:prSet/>
      <dgm:spPr/>
      <dgm:t>
        <a:bodyPr/>
        <a:lstStyle/>
        <a:p>
          <a:endParaRPr lang="ru-RU"/>
        </a:p>
      </dgm:t>
    </dgm:pt>
    <dgm:pt modelId="{02F3B124-3B02-4503-9A99-9E169311CD6D}" type="sibTrans" cxnId="{464C5ACB-15A4-4CCA-B83B-7AE8A72F2AC1}">
      <dgm:prSet/>
      <dgm:spPr/>
      <dgm:t>
        <a:bodyPr/>
        <a:lstStyle/>
        <a:p>
          <a:endParaRPr lang="ru-RU"/>
        </a:p>
      </dgm:t>
    </dgm:pt>
    <dgm:pt modelId="{D2D660C4-4BA8-4EE5-BA5A-5E7C181E73B9}" type="pres">
      <dgm:prSet presAssocID="{C903B346-B1C6-4A92-8B1C-ED47321BFEFD}" presName="Name0" presStyleCnt="0">
        <dgm:presLayoutVars>
          <dgm:dir/>
          <dgm:animLvl val="lvl"/>
          <dgm:resizeHandles val="exact"/>
        </dgm:presLayoutVars>
      </dgm:prSet>
      <dgm:spPr/>
    </dgm:pt>
    <dgm:pt modelId="{89025BE5-8E58-4DD2-BA07-9C9EBA00BF23}" type="pres">
      <dgm:prSet presAssocID="{C903B346-B1C6-4A92-8B1C-ED47321BFEFD}" presName="tSp" presStyleCnt="0"/>
      <dgm:spPr/>
    </dgm:pt>
    <dgm:pt modelId="{D521D394-930E-4D64-A49B-D0D39CA97D9E}" type="pres">
      <dgm:prSet presAssocID="{C903B346-B1C6-4A92-8B1C-ED47321BFEFD}" presName="bSp" presStyleCnt="0"/>
      <dgm:spPr/>
    </dgm:pt>
    <dgm:pt modelId="{AFCAAB03-8520-45BF-B14B-4CCE49D8AB9A}" type="pres">
      <dgm:prSet presAssocID="{C903B346-B1C6-4A92-8B1C-ED47321BFEFD}" presName="process" presStyleCnt="0"/>
      <dgm:spPr/>
    </dgm:pt>
    <dgm:pt modelId="{C998AEB4-8A02-4683-82F8-4D4D61B18683}" type="pres">
      <dgm:prSet presAssocID="{65D49B12-0746-4CB0-B58C-5FF9D2AEF190}" presName="composite1" presStyleCnt="0"/>
      <dgm:spPr/>
    </dgm:pt>
    <dgm:pt modelId="{FBD6BBBA-710C-4A45-88E0-0E1DFE726E2E}" type="pres">
      <dgm:prSet presAssocID="{65D49B12-0746-4CB0-B58C-5FF9D2AEF190}" presName="dummyNode1" presStyleLbl="node1" presStyleIdx="0" presStyleCnt="4"/>
      <dgm:spPr/>
    </dgm:pt>
    <dgm:pt modelId="{C26DBA7F-0CD1-4EBB-B6FC-91F2A173A487}" type="pres">
      <dgm:prSet presAssocID="{65D49B12-0746-4CB0-B58C-5FF9D2AEF190}" presName="childNode1" presStyleLbl="bgAcc1" presStyleIdx="0" presStyleCnt="4">
        <dgm:presLayoutVars>
          <dgm:bulletEnabled val="1"/>
        </dgm:presLayoutVars>
      </dgm:prSet>
      <dgm:spPr/>
    </dgm:pt>
    <dgm:pt modelId="{B0F6C8F6-B8BB-4A50-9A92-72D695837A51}" type="pres">
      <dgm:prSet presAssocID="{65D49B12-0746-4CB0-B58C-5FF9D2AEF190}" presName="childNode1tx" presStyleLbl="bgAcc1" presStyleIdx="0" presStyleCnt="4">
        <dgm:presLayoutVars>
          <dgm:bulletEnabled val="1"/>
        </dgm:presLayoutVars>
      </dgm:prSet>
      <dgm:spPr/>
    </dgm:pt>
    <dgm:pt modelId="{ABB95AB6-AC7E-4B21-93F2-1F0B0F230CB1}" type="pres">
      <dgm:prSet presAssocID="{65D49B12-0746-4CB0-B58C-5FF9D2AEF190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06F56268-8213-46B2-84C9-A4886F7FCBE0}" type="pres">
      <dgm:prSet presAssocID="{65D49B12-0746-4CB0-B58C-5FF9D2AEF190}" presName="connSite1" presStyleCnt="0"/>
      <dgm:spPr/>
    </dgm:pt>
    <dgm:pt modelId="{143BB427-22E6-4494-83A3-D4424FDD52B8}" type="pres">
      <dgm:prSet presAssocID="{D967CA54-0DBC-4E15-9FDB-03AD0AEB66A3}" presName="Name9" presStyleLbl="sibTrans2D1" presStyleIdx="0" presStyleCnt="3"/>
      <dgm:spPr/>
    </dgm:pt>
    <dgm:pt modelId="{09827424-C7EA-491B-B21E-7647F4C9DF59}" type="pres">
      <dgm:prSet presAssocID="{43AA23F4-F5EC-40E1-ADB3-C08F04263D46}" presName="composite2" presStyleCnt="0"/>
      <dgm:spPr/>
    </dgm:pt>
    <dgm:pt modelId="{54B0AC2D-143A-4DC3-8FF2-02C12833288F}" type="pres">
      <dgm:prSet presAssocID="{43AA23F4-F5EC-40E1-ADB3-C08F04263D46}" presName="dummyNode2" presStyleLbl="node1" presStyleIdx="0" presStyleCnt="4"/>
      <dgm:spPr/>
    </dgm:pt>
    <dgm:pt modelId="{1F9F11F5-F0B6-4C07-A196-D31165EEA280}" type="pres">
      <dgm:prSet presAssocID="{43AA23F4-F5EC-40E1-ADB3-C08F04263D46}" presName="childNode2" presStyleLbl="bgAcc1" presStyleIdx="1" presStyleCnt="4">
        <dgm:presLayoutVars>
          <dgm:bulletEnabled val="1"/>
        </dgm:presLayoutVars>
      </dgm:prSet>
      <dgm:spPr/>
    </dgm:pt>
    <dgm:pt modelId="{839A3CFB-279A-4C54-8B48-90F2C32AE912}" type="pres">
      <dgm:prSet presAssocID="{43AA23F4-F5EC-40E1-ADB3-C08F04263D46}" presName="childNode2tx" presStyleLbl="bgAcc1" presStyleIdx="1" presStyleCnt="4">
        <dgm:presLayoutVars>
          <dgm:bulletEnabled val="1"/>
        </dgm:presLayoutVars>
      </dgm:prSet>
      <dgm:spPr/>
    </dgm:pt>
    <dgm:pt modelId="{F1467126-DF92-4013-916A-395D4CC517AE}" type="pres">
      <dgm:prSet presAssocID="{43AA23F4-F5EC-40E1-ADB3-C08F04263D46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065752E1-3E90-4E5E-B96C-7C5D859FC651}" type="pres">
      <dgm:prSet presAssocID="{43AA23F4-F5EC-40E1-ADB3-C08F04263D46}" presName="connSite2" presStyleCnt="0"/>
      <dgm:spPr/>
    </dgm:pt>
    <dgm:pt modelId="{93BC89BC-D909-4EB1-B492-78ED298D5B9B}" type="pres">
      <dgm:prSet presAssocID="{DC46B779-3F94-40CB-80B5-6EF63D535535}" presName="Name18" presStyleLbl="sibTrans2D1" presStyleIdx="1" presStyleCnt="3"/>
      <dgm:spPr/>
    </dgm:pt>
    <dgm:pt modelId="{7FC7F689-27F8-4801-AC69-C5CBA20593C4}" type="pres">
      <dgm:prSet presAssocID="{3D21A0AE-8440-467F-8D47-57B2DE1CAF56}" presName="composite1" presStyleCnt="0"/>
      <dgm:spPr/>
    </dgm:pt>
    <dgm:pt modelId="{FEDEBE25-4B40-403E-A6A0-45853AD8F6EF}" type="pres">
      <dgm:prSet presAssocID="{3D21A0AE-8440-467F-8D47-57B2DE1CAF56}" presName="dummyNode1" presStyleLbl="node1" presStyleIdx="1" presStyleCnt="4"/>
      <dgm:spPr/>
    </dgm:pt>
    <dgm:pt modelId="{95D0FC8A-C116-46DB-8574-E20F0FA7A2C9}" type="pres">
      <dgm:prSet presAssocID="{3D21A0AE-8440-467F-8D47-57B2DE1CAF56}" presName="childNode1" presStyleLbl="bgAcc1" presStyleIdx="2" presStyleCnt="4">
        <dgm:presLayoutVars>
          <dgm:bulletEnabled val="1"/>
        </dgm:presLayoutVars>
      </dgm:prSet>
      <dgm:spPr/>
    </dgm:pt>
    <dgm:pt modelId="{512110A1-5442-45A9-8F56-D75AFDB3D43B}" type="pres">
      <dgm:prSet presAssocID="{3D21A0AE-8440-467F-8D47-57B2DE1CAF56}" presName="childNode1tx" presStyleLbl="bgAcc1" presStyleIdx="2" presStyleCnt="4">
        <dgm:presLayoutVars>
          <dgm:bulletEnabled val="1"/>
        </dgm:presLayoutVars>
      </dgm:prSet>
      <dgm:spPr/>
    </dgm:pt>
    <dgm:pt modelId="{2B88650B-4D14-41BD-9F9D-A1919F746E7D}" type="pres">
      <dgm:prSet presAssocID="{3D21A0AE-8440-467F-8D47-57B2DE1CAF56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6AC4079F-6B39-4EF0-8556-1634CB84F989}" type="pres">
      <dgm:prSet presAssocID="{3D21A0AE-8440-467F-8D47-57B2DE1CAF56}" presName="connSite1" presStyleCnt="0"/>
      <dgm:spPr/>
    </dgm:pt>
    <dgm:pt modelId="{65941A59-D2EA-4CC3-8B77-3756C07CA6C1}" type="pres">
      <dgm:prSet presAssocID="{23B88C28-D073-496C-8474-E7F929731CFF}" presName="Name9" presStyleLbl="sibTrans2D1" presStyleIdx="2" presStyleCnt="3"/>
      <dgm:spPr/>
    </dgm:pt>
    <dgm:pt modelId="{020B4CB0-85B2-4E2F-8F71-96709E2A9A0D}" type="pres">
      <dgm:prSet presAssocID="{8B8A376C-717E-44A3-B865-B51054C7DB76}" presName="composite2" presStyleCnt="0"/>
      <dgm:spPr/>
    </dgm:pt>
    <dgm:pt modelId="{B69DE1BD-317C-470A-8B39-0FBD1081A9CB}" type="pres">
      <dgm:prSet presAssocID="{8B8A376C-717E-44A3-B865-B51054C7DB76}" presName="dummyNode2" presStyleLbl="node1" presStyleIdx="2" presStyleCnt="4"/>
      <dgm:spPr/>
    </dgm:pt>
    <dgm:pt modelId="{A7485945-0E73-4B41-B73E-F8BE5E71546C}" type="pres">
      <dgm:prSet presAssocID="{8B8A376C-717E-44A3-B865-B51054C7DB76}" presName="childNode2" presStyleLbl="bgAcc1" presStyleIdx="3" presStyleCnt="4">
        <dgm:presLayoutVars>
          <dgm:bulletEnabled val="1"/>
        </dgm:presLayoutVars>
      </dgm:prSet>
      <dgm:spPr/>
    </dgm:pt>
    <dgm:pt modelId="{E6F9E251-BE4E-4401-8891-84BE11C73F3D}" type="pres">
      <dgm:prSet presAssocID="{8B8A376C-717E-44A3-B865-B51054C7DB76}" presName="childNode2tx" presStyleLbl="bgAcc1" presStyleIdx="3" presStyleCnt="4">
        <dgm:presLayoutVars>
          <dgm:bulletEnabled val="1"/>
        </dgm:presLayoutVars>
      </dgm:prSet>
      <dgm:spPr/>
    </dgm:pt>
    <dgm:pt modelId="{046635F2-A97E-4A39-927B-10AAFA8A1054}" type="pres">
      <dgm:prSet presAssocID="{8B8A376C-717E-44A3-B865-B51054C7DB76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B67A7EA9-09E2-44E5-9241-95A7D9F1AEB8}" type="pres">
      <dgm:prSet presAssocID="{8B8A376C-717E-44A3-B865-B51054C7DB76}" presName="connSite2" presStyleCnt="0"/>
      <dgm:spPr/>
    </dgm:pt>
  </dgm:ptLst>
  <dgm:cxnLst>
    <dgm:cxn modelId="{79C43D13-795F-4B37-BD4D-9016513D298A}" srcId="{43AA23F4-F5EC-40E1-ADB3-C08F04263D46}" destId="{122142A4-5091-4F16-A942-A1915BC6A401}" srcOrd="0" destOrd="0" parTransId="{47A6E168-A172-4E2C-A7F6-39D56B1D1287}" sibTransId="{2FA0CEE5-5E68-4A83-9F6E-F1DB2652E82E}"/>
    <dgm:cxn modelId="{28BADE13-454E-45EA-9654-D2B79E114F96}" srcId="{43AA23F4-F5EC-40E1-ADB3-C08F04263D46}" destId="{8450B3F6-0837-4301-9D36-FCCA2D7EDE64}" srcOrd="1" destOrd="0" parTransId="{AB86CE5B-0261-4D66-A95E-7C31F8700149}" sibTransId="{683C1F8E-54CB-4619-972D-1F88C2905AF3}"/>
    <dgm:cxn modelId="{308F9315-1952-45DE-8699-ADD9EB792E94}" type="presOf" srcId="{E4770336-00C7-42DA-BEDF-C9EB6734C0A4}" destId="{B0F6C8F6-B8BB-4A50-9A92-72D695837A51}" srcOrd="1" destOrd="0" presId="urn:microsoft.com/office/officeart/2005/8/layout/hProcess4"/>
    <dgm:cxn modelId="{5957581F-3C6D-4760-92AE-6B5A09552879}" type="presOf" srcId="{3D21A0AE-8440-467F-8D47-57B2DE1CAF56}" destId="{2B88650B-4D14-41BD-9F9D-A1919F746E7D}" srcOrd="0" destOrd="0" presId="urn:microsoft.com/office/officeart/2005/8/layout/hProcess4"/>
    <dgm:cxn modelId="{9E70DC28-00C2-4A52-9759-C864A00C23DD}" type="presOf" srcId="{50931C3B-C358-4F89-BBC9-7605925E3A9C}" destId="{512110A1-5442-45A9-8F56-D75AFDB3D43B}" srcOrd="1" destOrd="0" presId="urn:microsoft.com/office/officeart/2005/8/layout/hProcess4"/>
    <dgm:cxn modelId="{359EF029-0079-4D8B-BD2C-C8C0A731C780}" type="presOf" srcId="{23B88C28-D073-496C-8474-E7F929731CFF}" destId="{65941A59-D2EA-4CC3-8B77-3756C07CA6C1}" srcOrd="0" destOrd="0" presId="urn:microsoft.com/office/officeart/2005/8/layout/hProcess4"/>
    <dgm:cxn modelId="{BEBDF42B-08B4-4DF6-BEB7-86E892EA735B}" type="presOf" srcId="{8450B3F6-0837-4301-9D36-FCCA2D7EDE64}" destId="{839A3CFB-279A-4C54-8B48-90F2C32AE912}" srcOrd="1" destOrd="1" presId="urn:microsoft.com/office/officeart/2005/8/layout/hProcess4"/>
    <dgm:cxn modelId="{3F349E45-AA54-4CB3-9A45-5B2437B1BAC9}" type="presOf" srcId="{65D49B12-0746-4CB0-B58C-5FF9D2AEF190}" destId="{ABB95AB6-AC7E-4B21-93F2-1F0B0F230CB1}" srcOrd="0" destOrd="0" presId="urn:microsoft.com/office/officeart/2005/8/layout/hProcess4"/>
    <dgm:cxn modelId="{857B0447-F127-40D4-9903-49F73BD148B4}" type="presOf" srcId="{C903B346-B1C6-4A92-8B1C-ED47321BFEFD}" destId="{D2D660C4-4BA8-4EE5-BA5A-5E7C181E73B9}" srcOrd="0" destOrd="0" presId="urn:microsoft.com/office/officeart/2005/8/layout/hProcess4"/>
    <dgm:cxn modelId="{F566BB48-6087-42F3-8584-B2CCD8719E8D}" type="presOf" srcId="{122142A4-5091-4F16-A942-A1915BC6A401}" destId="{1F9F11F5-F0B6-4C07-A196-D31165EEA280}" srcOrd="0" destOrd="0" presId="urn:microsoft.com/office/officeart/2005/8/layout/hProcess4"/>
    <dgm:cxn modelId="{3A49446B-29F8-4470-8BFA-CD554D17297D}" srcId="{C903B346-B1C6-4A92-8B1C-ED47321BFEFD}" destId="{3D21A0AE-8440-467F-8D47-57B2DE1CAF56}" srcOrd="2" destOrd="0" parTransId="{45EEEDB7-FDC8-41CE-B67F-4A93C4027B8E}" sibTransId="{23B88C28-D073-496C-8474-E7F929731CFF}"/>
    <dgm:cxn modelId="{8436F252-1392-4A4E-B55D-FBC5BB82FA02}" type="presOf" srcId="{E10AAEB5-62CE-4095-93C7-9277894A24D3}" destId="{A7485945-0E73-4B41-B73E-F8BE5E71546C}" srcOrd="0" destOrd="0" presId="urn:microsoft.com/office/officeart/2005/8/layout/hProcess4"/>
    <dgm:cxn modelId="{DD797758-4B11-4618-ADE8-2227C00B5C7C}" type="presOf" srcId="{E10AAEB5-62CE-4095-93C7-9277894A24D3}" destId="{E6F9E251-BE4E-4401-8891-84BE11C73F3D}" srcOrd="1" destOrd="0" presId="urn:microsoft.com/office/officeart/2005/8/layout/hProcess4"/>
    <dgm:cxn modelId="{3059AA80-41C5-4BFD-924D-4CC77FAD6526}" type="presOf" srcId="{8B8A376C-717E-44A3-B865-B51054C7DB76}" destId="{046635F2-A97E-4A39-927B-10AAFA8A1054}" srcOrd="0" destOrd="0" presId="urn:microsoft.com/office/officeart/2005/8/layout/hProcess4"/>
    <dgm:cxn modelId="{DAF9F482-98B8-4F21-A778-FA39CF05EDEA}" type="presOf" srcId="{D967CA54-0DBC-4E15-9FDB-03AD0AEB66A3}" destId="{143BB427-22E6-4494-83A3-D4424FDD52B8}" srcOrd="0" destOrd="0" presId="urn:microsoft.com/office/officeart/2005/8/layout/hProcess4"/>
    <dgm:cxn modelId="{FCAB5883-C01F-4A11-B2B3-D9BE760636A9}" type="presOf" srcId="{8450B3F6-0837-4301-9D36-FCCA2D7EDE64}" destId="{1F9F11F5-F0B6-4C07-A196-D31165EEA280}" srcOrd="0" destOrd="1" presId="urn:microsoft.com/office/officeart/2005/8/layout/hProcess4"/>
    <dgm:cxn modelId="{8CB67684-B7AC-4D0C-AEA1-25C39C150D35}" srcId="{C903B346-B1C6-4A92-8B1C-ED47321BFEFD}" destId="{43AA23F4-F5EC-40E1-ADB3-C08F04263D46}" srcOrd="1" destOrd="0" parTransId="{AA6DEB05-64F6-4C5C-80D7-05FA82FE1C98}" sibTransId="{DC46B779-3F94-40CB-80B5-6EF63D535535}"/>
    <dgm:cxn modelId="{464C5ACB-15A4-4CCA-B83B-7AE8A72F2AC1}" srcId="{8B8A376C-717E-44A3-B865-B51054C7DB76}" destId="{E10AAEB5-62CE-4095-93C7-9277894A24D3}" srcOrd="0" destOrd="0" parTransId="{D5FD5718-BD6F-4852-8834-5C1B67975554}" sibTransId="{02F3B124-3B02-4503-9A99-9E169311CD6D}"/>
    <dgm:cxn modelId="{CC86B1CB-0E3A-42AA-A7AA-C6DED3FA2D12}" type="presOf" srcId="{DC46B779-3F94-40CB-80B5-6EF63D535535}" destId="{93BC89BC-D909-4EB1-B492-78ED298D5B9B}" srcOrd="0" destOrd="0" presId="urn:microsoft.com/office/officeart/2005/8/layout/hProcess4"/>
    <dgm:cxn modelId="{68F1D5CB-CBA0-46B3-8D6C-D53B464B45E0}" type="presOf" srcId="{E4770336-00C7-42DA-BEDF-C9EB6734C0A4}" destId="{C26DBA7F-0CD1-4EBB-B6FC-91F2A173A487}" srcOrd="0" destOrd="0" presId="urn:microsoft.com/office/officeart/2005/8/layout/hProcess4"/>
    <dgm:cxn modelId="{8471F7D1-8E77-4B43-AC4E-BDADDCA1B93E}" srcId="{C903B346-B1C6-4A92-8B1C-ED47321BFEFD}" destId="{65D49B12-0746-4CB0-B58C-5FF9D2AEF190}" srcOrd="0" destOrd="0" parTransId="{6A919E6F-7A33-4B0C-B43C-6EEC831293B0}" sibTransId="{D967CA54-0DBC-4E15-9FDB-03AD0AEB66A3}"/>
    <dgm:cxn modelId="{FA0E32D7-46CB-4A6D-B897-72EFE517FC4F}" srcId="{C903B346-B1C6-4A92-8B1C-ED47321BFEFD}" destId="{8B8A376C-717E-44A3-B865-B51054C7DB76}" srcOrd="3" destOrd="0" parTransId="{0330B51E-CF09-4B4F-8634-7C9BE135F286}" sibTransId="{CF63699A-7F24-4F58-A3CE-2425385C514E}"/>
    <dgm:cxn modelId="{43E8AEE2-5CA3-45D3-BD8D-B782C45F581F}" srcId="{65D49B12-0746-4CB0-B58C-5FF9D2AEF190}" destId="{E4770336-00C7-42DA-BEDF-C9EB6734C0A4}" srcOrd="0" destOrd="0" parTransId="{064266C0-F9E0-480F-B74B-13A93C6B2CB7}" sibTransId="{81EA1CC0-3A65-4ED5-85EB-690CF2EDB702}"/>
    <dgm:cxn modelId="{271BA6F2-F129-43D8-8025-D91943B5B508}" srcId="{3D21A0AE-8440-467F-8D47-57B2DE1CAF56}" destId="{50931C3B-C358-4F89-BBC9-7605925E3A9C}" srcOrd="0" destOrd="0" parTransId="{436121D2-A0F2-4555-AE2B-981C09DA474C}" sibTransId="{AE27B729-D70C-4085-A3D0-87051F577C81}"/>
    <dgm:cxn modelId="{CDCDCCF7-84AC-4752-A264-07BBC959E1A8}" type="presOf" srcId="{43AA23F4-F5EC-40E1-ADB3-C08F04263D46}" destId="{F1467126-DF92-4013-916A-395D4CC517AE}" srcOrd="0" destOrd="0" presId="urn:microsoft.com/office/officeart/2005/8/layout/hProcess4"/>
    <dgm:cxn modelId="{C070A1FA-1209-46B9-8AA0-E3AA4C01D358}" type="presOf" srcId="{50931C3B-C358-4F89-BBC9-7605925E3A9C}" destId="{95D0FC8A-C116-46DB-8574-E20F0FA7A2C9}" srcOrd="0" destOrd="0" presId="urn:microsoft.com/office/officeart/2005/8/layout/hProcess4"/>
    <dgm:cxn modelId="{1B84E4FC-F0B4-441B-8A10-5A28AB24AF51}" type="presOf" srcId="{122142A4-5091-4F16-A942-A1915BC6A401}" destId="{839A3CFB-279A-4C54-8B48-90F2C32AE912}" srcOrd="1" destOrd="0" presId="urn:microsoft.com/office/officeart/2005/8/layout/hProcess4"/>
    <dgm:cxn modelId="{BE901EE7-88B3-4FFB-8845-4C68787B9229}" type="presParOf" srcId="{D2D660C4-4BA8-4EE5-BA5A-5E7C181E73B9}" destId="{89025BE5-8E58-4DD2-BA07-9C9EBA00BF23}" srcOrd="0" destOrd="0" presId="urn:microsoft.com/office/officeart/2005/8/layout/hProcess4"/>
    <dgm:cxn modelId="{8C06C681-9CD1-4BB9-8EC3-362216151D8F}" type="presParOf" srcId="{D2D660C4-4BA8-4EE5-BA5A-5E7C181E73B9}" destId="{D521D394-930E-4D64-A49B-D0D39CA97D9E}" srcOrd="1" destOrd="0" presId="urn:microsoft.com/office/officeart/2005/8/layout/hProcess4"/>
    <dgm:cxn modelId="{0C0AE811-C08C-415D-985F-9C9CA7114CDB}" type="presParOf" srcId="{D2D660C4-4BA8-4EE5-BA5A-5E7C181E73B9}" destId="{AFCAAB03-8520-45BF-B14B-4CCE49D8AB9A}" srcOrd="2" destOrd="0" presId="urn:microsoft.com/office/officeart/2005/8/layout/hProcess4"/>
    <dgm:cxn modelId="{25D97614-F748-4E8F-AB0A-891D0FE3D905}" type="presParOf" srcId="{AFCAAB03-8520-45BF-B14B-4CCE49D8AB9A}" destId="{C998AEB4-8A02-4683-82F8-4D4D61B18683}" srcOrd="0" destOrd="0" presId="urn:microsoft.com/office/officeart/2005/8/layout/hProcess4"/>
    <dgm:cxn modelId="{DA91732E-D3F5-4E1F-A9F8-14404D8463E7}" type="presParOf" srcId="{C998AEB4-8A02-4683-82F8-4D4D61B18683}" destId="{FBD6BBBA-710C-4A45-88E0-0E1DFE726E2E}" srcOrd="0" destOrd="0" presId="urn:microsoft.com/office/officeart/2005/8/layout/hProcess4"/>
    <dgm:cxn modelId="{83E935EE-3B78-4884-91AE-F68A23B28D3E}" type="presParOf" srcId="{C998AEB4-8A02-4683-82F8-4D4D61B18683}" destId="{C26DBA7F-0CD1-4EBB-B6FC-91F2A173A487}" srcOrd="1" destOrd="0" presId="urn:microsoft.com/office/officeart/2005/8/layout/hProcess4"/>
    <dgm:cxn modelId="{A209A322-3360-4921-B3F1-5ABB3176CA7E}" type="presParOf" srcId="{C998AEB4-8A02-4683-82F8-4D4D61B18683}" destId="{B0F6C8F6-B8BB-4A50-9A92-72D695837A51}" srcOrd="2" destOrd="0" presId="urn:microsoft.com/office/officeart/2005/8/layout/hProcess4"/>
    <dgm:cxn modelId="{CE8627DD-B608-4E7C-A440-B43B4E2C1729}" type="presParOf" srcId="{C998AEB4-8A02-4683-82F8-4D4D61B18683}" destId="{ABB95AB6-AC7E-4B21-93F2-1F0B0F230CB1}" srcOrd="3" destOrd="0" presId="urn:microsoft.com/office/officeart/2005/8/layout/hProcess4"/>
    <dgm:cxn modelId="{7F65CADE-E786-4BBE-86D4-517BC96803DB}" type="presParOf" srcId="{C998AEB4-8A02-4683-82F8-4D4D61B18683}" destId="{06F56268-8213-46B2-84C9-A4886F7FCBE0}" srcOrd="4" destOrd="0" presId="urn:microsoft.com/office/officeart/2005/8/layout/hProcess4"/>
    <dgm:cxn modelId="{70C2A461-2EA8-4686-88B2-F1BD42D97D89}" type="presParOf" srcId="{AFCAAB03-8520-45BF-B14B-4CCE49D8AB9A}" destId="{143BB427-22E6-4494-83A3-D4424FDD52B8}" srcOrd="1" destOrd="0" presId="urn:microsoft.com/office/officeart/2005/8/layout/hProcess4"/>
    <dgm:cxn modelId="{3D1C38CB-61C0-4BFD-98CF-C4C1756FE9B9}" type="presParOf" srcId="{AFCAAB03-8520-45BF-B14B-4CCE49D8AB9A}" destId="{09827424-C7EA-491B-B21E-7647F4C9DF59}" srcOrd="2" destOrd="0" presId="urn:microsoft.com/office/officeart/2005/8/layout/hProcess4"/>
    <dgm:cxn modelId="{804E7D2B-3FE2-4F6A-8E93-2773AB73F0D9}" type="presParOf" srcId="{09827424-C7EA-491B-B21E-7647F4C9DF59}" destId="{54B0AC2D-143A-4DC3-8FF2-02C12833288F}" srcOrd="0" destOrd="0" presId="urn:microsoft.com/office/officeart/2005/8/layout/hProcess4"/>
    <dgm:cxn modelId="{793798F0-163E-4A31-B82D-2442750E163D}" type="presParOf" srcId="{09827424-C7EA-491B-B21E-7647F4C9DF59}" destId="{1F9F11F5-F0B6-4C07-A196-D31165EEA280}" srcOrd="1" destOrd="0" presId="urn:microsoft.com/office/officeart/2005/8/layout/hProcess4"/>
    <dgm:cxn modelId="{1AC70558-79EF-470E-876D-AE5A7FCF7728}" type="presParOf" srcId="{09827424-C7EA-491B-B21E-7647F4C9DF59}" destId="{839A3CFB-279A-4C54-8B48-90F2C32AE912}" srcOrd="2" destOrd="0" presId="urn:microsoft.com/office/officeart/2005/8/layout/hProcess4"/>
    <dgm:cxn modelId="{17804649-ED86-40A0-9C7B-4713C2C4DD56}" type="presParOf" srcId="{09827424-C7EA-491B-B21E-7647F4C9DF59}" destId="{F1467126-DF92-4013-916A-395D4CC517AE}" srcOrd="3" destOrd="0" presId="urn:microsoft.com/office/officeart/2005/8/layout/hProcess4"/>
    <dgm:cxn modelId="{5A600DA4-9253-4EBF-8197-30562B07FE7B}" type="presParOf" srcId="{09827424-C7EA-491B-B21E-7647F4C9DF59}" destId="{065752E1-3E90-4E5E-B96C-7C5D859FC651}" srcOrd="4" destOrd="0" presId="urn:microsoft.com/office/officeart/2005/8/layout/hProcess4"/>
    <dgm:cxn modelId="{D31D7165-0FB3-4454-8A78-34F07C02BA87}" type="presParOf" srcId="{AFCAAB03-8520-45BF-B14B-4CCE49D8AB9A}" destId="{93BC89BC-D909-4EB1-B492-78ED298D5B9B}" srcOrd="3" destOrd="0" presId="urn:microsoft.com/office/officeart/2005/8/layout/hProcess4"/>
    <dgm:cxn modelId="{DCBF5956-EE37-4E3D-9D1D-DC4390C54528}" type="presParOf" srcId="{AFCAAB03-8520-45BF-B14B-4CCE49D8AB9A}" destId="{7FC7F689-27F8-4801-AC69-C5CBA20593C4}" srcOrd="4" destOrd="0" presId="urn:microsoft.com/office/officeart/2005/8/layout/hProcess4"/>
    <dgm:cxn modelId="{6615FA85-6915-4C74-A908-D2099FB1FBED}" type="presParOf" srcId="{7FC7F689-27F8-4801-AC69-C5CBA20593C4}" destId="{FEDEBE25-4B40-403E-A6A0-45853AD8F6EF}" srcOrd="0" destOrd="0" presId="urn:microsoft.com/office/officeart/2005/8/layout/hProcess4"/>
    <dgm:cxn modelId="{78105D5E-CD7C-4F4B-8A80-C8497ED9FB11}" type="presParOf" srcId="{7FC7F689-27F8-4801-AC69-C5CBA20593C4}" destId="{95D0FC8A-C116-46DB-8574-E20F0FA7A2C9}" srcOrd="1" destOrd="0" presId="urn:microsoft.com/office/officeart/2005/8/layout/hProcess4"/>
    <dgm:cxn modelId="{06E08F52-8078-4A4A-B7D9-E7D9F08072C3}" type="presParOf" srcId="{7FC7F689-27F8-4801-AC69-C5CBA20593C4}" destId="{512110A1-5442-45A9-8F56-D75AFDB3D43B}" srcOrd="2" destOrd="0" presId="urn:microsoft.com/office/officeart/2005/8/layout/hProcess4"/>
    <dgm:cxn modelId="{FAB69B09-4124-4D29-BDA4-CFFA0F8464A8}" type="presParOf" srcId="{7FC7F689-27F8-4801-AC69-C5CBA20593C4}" destId="{2B88650B-4D14-41BD-9F9D-A1919F746E7D}" srcOrd="3" destOrd="0" presId="urn:microsoft.com/office/officeart/2005/8/layout/hProcess4"/>
    <dgm:cxn modelId="{9E6537EE-6750-4F86-A2AA-EC4847BACFAC}" type="presParOf" srcId="{7FC7F689-27F8-4801-AC69-C5CBA20593C4}" destId="{6AC4079F-6B39-4EF0-8556-1634CB84F989}" srcOrd="4" destOrd="0" presId="urn:microsoft.com/office/officeart/2005/8/layout/hProcess4"/>
    <dgm:cxn modelId="{B6D7A99B-2C6C-4175-B011-07ABC14DD43E}" type="presParOf" srcId="{AFCAAB03-8520-45BF-B14B-4CCE49D8AB9A}" destId="{65941A59-D2EA-4CC3-8B77-3756C07CA6C1}" srcOrd="5" destOrd="0" presId="urn:microsoft.com/office/officeart/2005/8/layout/hProcess4"/>
    <dgm:cxn modelId="{56CBEA5A-E7BC-4308-B757-04AEE21F11A4}" type="presParOf" srcId="{AFCAAB03-8520-45BF-B14B-4CCE49D8AB9A}" destId="{020B4CB0-85B2-4E2F-8F71-96709E2A9A0D}" srcOrd="6" destOrd="0" presId="urn:microsoft.com/office/officeart/2005/8/layout/hProcess4"/>
    <dgm:cxn modelId="{9BD92718-7D97-44F7-BA56-5C17B7425CCC}" type="presParOf" srcId="{020B4CB0-85B2-4E2F-8F71-96709E2A9A0D}" destId="{B69DE1BD-317C-470A-8B39-0FBD1081A9CB}" srcOrd="0" destOrd="0" presId="urn:microsoft.com/office/officeart/2005/8/layout/hProcess4"/>
    <dgm:cxn modelId="{35B7FDB7-2E24-4113-BDB1-BC9B2F0F4263}" type="presParOf" srcId="{020B4CB0-85B2-4E2F-8F71-96709E2A9A0D}" destId="{A7485945-0E73-4B41-B73E-F8BE5E71546C}" srcOrd="1" destOrd="0" presId="urn:microsoft.com/office/officeart/2005/8/layout/hProcess4"/>
    <dgm:cxn modelId="{8C4C8660-2B95-4C75-B04F-2C571A7450FD}" type="presParOf" srcId="{020B4CB0-85B2-4E2F-8F71-96709E2A9A0D}" destId="{E6F9E251-BE4E-4401-8891-84BE11C73F3D}" srcOrd="2" destOrd="0" presId="urn:microsoft.com/office/officeart/2005/8/layout/hProcess4"/>
    <dgm:cxn modelId="{A6D8C46C-019B-417C-9398-C20513CA1B19}" type="presParOf" srcId="{020B4CB0-85B2-4E2F-8F71-96709E2A9A0D}" destId="{046635F2-A97E-4A39-927B-10AAFA8A1054}" srcOrd="3" destOrd="0" presId="urn:microsoft.com/office/officeart/2005/8/layout/hProcess4"/>
    <dgm:cxn modelId="{744AB9B2-74CF-440B-B7FF-A655EA55EB10}" type="presParOf" srcId="{020B4CB0-85B2-4E2F-8F71-96709E2A9A0D}" destId="{B67A7EA9-09E2-44E5-9241-95A7D9F1AEB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E207A7-B63C-4D24-B28B-51195E91C21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5F9FFC-9B7E-489F-9024-61B6A31EA8F7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Основные классы - Player, Bullet,  Blocks</a:t>
          </a:r>
          <a:endParaRPr lang="en-US"/>
        </a:p>
      </dgm:t>
    </dgm:pt>
    <dgm:pt modelId="{24038548-3307-4645-BA45-49D4FA010148}" type="parTrans" cxnId="{5C05FCA2-DFCE-4224-94E4-9284E469B0B7}">
      <dgm:prSet/>
      <dgm:spPr/>
      <dgm:t>
        <a:bodyPr/>
        <a:lstStyle/>
        <a:p>
          <a:endParaRPr lang="en-US"/>
        </a:p>
      </dgm:t>
    </dgm:pt>
    <dgm:pt modelId="{20DD94AD-B1BF-4E8B-9268-4397FA279B21}" type="sibTrans" cxnId="{5C05FCA2-DFCE-4224-94E4-9284E469B0B7}">
      <dgm:prSet/>
      <dgm:spPr/>
      <dgm:t>
        <a:bodyPr/>
        <a:lstStyle/>
        <a:p>
          <a:endParaRPr lang="en-US"/>
        </a:p>
      </dgm:t>
    </dgm:pt>
    <dgm:pt modelId="{A341B8A3-27D1-429F-98C1-755BB0F55B86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Class Player - класс игрока</a:t>
          </a:r>
          <a:endParaRPr lang="en-US"/>
        </a:p>
      </dgm:t>
    </dgm:pt>
    <dgm:pt modelId="{F0E12127-E584-4396-856D-D068A64EDC71}" type="parTrans" cxnId="{D1F87B6B-665E-4A67-8CA8-508E35F54DEE}">
      <dgm:prSet/>
      <dgm:spPr/>
      <dgm:t>
        <a:bodyPr/>
        <a:lstStyle/>
        <a:p>
          <a:endParaRPr lang="en-US"/>
        </a:p>
      </dgm:t>
    </dgm:pt>
    <dgm:pt modelId="{82B26CE3-B81D-4A1B-A9A1-7B8D70B24EB7}" type="sibTrans" cxnId="{D1F87B6B-665E-4A67-8CA8-508E35F54DEE}">
      <dgm:prSet/>
      <dgm:spPr/>
      <dgm:t>
        <a:bodyPr/>
        <a:lstStyle/>
        <a:p>
          <a:endParaRPr lang="en-US"/>
        </a:p>
      </dgm:t>
    </dgm:pt>
    <dgm:pt modelId="{35FB885C-EA78-401B-92D4-2362B76E9C48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Class Bullet - класс пули</a:t>
          </a:r>
          <a:endParaRPr lang="en-US"/>
        </a:p>
      </dgm:t>
    </dgm:pt>
    <dgm:pt modelId="{71607763-D397-4519-8A49-C0F3C1D9DBD3}" type="parTrans" cxnId="{C7D14FDF-7E99-428B-91A9-1FB883E25814}">
      <dgm:prSet/>
      <dgm:spPr/>
      <dgm:t>
        <a:bodyPr/>
        <a:lstStyle/>
        <a:p>
          <a:endParaRPr lang="en-US"/>
        </a:p>
      </dgm:t>
    </dgm:pt>
    <dgm:pt modelId="{3BBC9557-2D99-497F-964C-B256104B2D2B}" type="sibTrans" cxnId="{C7D14FDF-7E99-428B-91A9-1FB883E25814}">
      <dgm:prSet/>
      <dgm:spPr/>
      <dgm:t>
        <a:bodyPr/>
        <a:lstStyle/>
        <a:p>
          <a:endParaRPr lang="en-US"/>
        </a:p>
      </dgm:t>
    </dgm:pt>
    <dgm:pt modelId="{8098F772-F8F6-4761-990B-EF85FA3D1207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Class Blocks - класс цели(врагов)</a:t>
          </a:r>
          <a:endParaRPr lang="en-US"/>
        </a:p>
      </dgm:t>
    </dgm:pt>
    <dgm:pt modelId="{03A61FF7-9DB9-4C58-B3FE-6FCEBC66B873}" type="parTrans" cxnId="{C1920C2E-714A-47AE-AE02-1D02DCBE3FDF}">
      <dgm:prSet/>
      <dgm:spPr/>
      <dgm:t>
        <a:bodyPr/>
        <a:lstStyle/>
        <a:p>
          <a:endParaRPr lang="en-US"/>
        </a:p>
      </dgm:t>
    </dgm:pt>
    <dgm:pt modelId="{4E57A474-E08C-418D-A15C-0C91DDA0B313}" type="sibTrans" cxnId="{C1920C2E-714A-47AE-AE02-1D02DCBE3FDF}">
      <dgm:prSet/>
      <dgm:spPr/>
      <dgm:t>
        <a:bodyPr/>
        <a:lstStyle/>
        <a:p>
          <a:endParaRPr lang="en-US"/>
        </a:p>
      </dgm:t>
    </dgm:pt>
    <dgm:pt modelId="{D564DF5F-A24B-4D69-B6CD-EBAC6F7D3110}" type="pres">
      <dgm:prSet presAssocID="{50E207A7-B63C-4D24-B28B-51195E91C215}" presName="root" presStyleCnt="0">
        <dgm:presLayoutVars>
          <dgm:dir/>
          <dgm:resizeHandles val="exact"/>
        </dgm:presLayoutVars>
      </dgm:prSet>
      <dgm:spPr/>
    </dgm:pt>
    <dgm:pt modelId="{56C6E80B-FF5A-4602-958C-D55F82F7F759}" type="pres">
      <dgm:prSet presAssocID="{BD5F9FFC-9B7E-489F-9024-61B6A31EA8F7}" presName="compNode" presStyleCnt="0"/>
      <dgm:spPr/>
    </dgm:pt>
    <dgm:pt modelId="{B4D49A3D-B3CE-47FB-AA95-90078E20922C}" type="pres">
      <dgm:prSet presAssocID="{BD5F9FFC-9B7E-489F-9024-61B6A31EA8F7}" presName="bgRect" presStyleLbl="bgShp" presStyleIdx="0" presStyleCnt="4"/>
      <dgm:spPr/>
    </dgm:pt>
    <dgm:pt modelId="{45132DA9-ACA3-476B-890C-25C4F62D3BD1}" type="pres">
      <dgm:prSet presAssocID="{BD5F9FFC-9B7E-489F-9024-61B6A31EA8F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Преподаватель"/>
        </a:ext>
      </dgm:extLst>
    </dgm:pt>
    <dgm:pt modelId="{B8B78154-6B1B-40C5-868F-06250C80CD40}" type="pres">
      <dgm:prSet presAssocID="{BD5F9FFC-9B7E-489F-9024-61B6A31EA8F7}" presName="spaceRect" presStyleCnt="0"/>
      <dgm:spPr/>
    </dgm:pt>
    <dgm:pt modelId="{B49CB127-2614-4946-BFCC-ED7F7CA2DE03}" type="pres">
      <dgm:prSet presAssocID="{BD5F9FFC-9B7E-489F-9024-61B6A31EA8F7}" presName="parTx" presStyleLbl="revTx" presStyleIdx="0" presStyleCnt="4">
        <dgm:presLayoutVars>
          <dgm:chMax val="0"/>
          <dgm:chPref val="0"/>
        </dgm:presLayoutVars>
      </dgm:prSet>
      <dgm:spPr/>
    </dgm:pt>
    <dgm:pt modelId="{828EEA28-7335-4503-B3E7-2FC1331A2CD0}" type="pres">
      <dgm:prSet presAssocID="{20DD94AD-B1BF-4E8B-9268-4397FA279B21}" presName="sibTrans" presStyleCnt="0"/>
      <dgm:spPr/>
    </dgm:pt>
    <dgm:pt modelId="{7E24C4F4-F4C8-4787-9139-AC3897935DF2}" type="pres">
      <dgm:prSet presAssocID="{A341B8A3-27D1-429F-98C1-755BB0F55B86}" presName="compNode" presStyleCnt="0"/>
      <dgm:spPr/>
    </dgm:pt>
    <dgm:pt modelId="{E3AAA079-09B6-4D4D-B639-CCC4641A7AEC}" type="pres">
      <dgm:prSet presAssocID="{A341B8A3-27D1-429F-98C1-755BB0F55B86}" presName="bgRect" presStyleLbl="bgShp" presStyleIdx="1" presStyleCnt="4"/>
      <dgm:spPr/>
    </dgm:pt>
    <dgm:pt modelId="{8DC20489-8554-4A9F-BB28-76CB5684A86D}" type="pres">
      <dgm:prSet presAssocID="{A341B8A3-27D1-429F-98C1-755BB0F55B8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Пользователь"/>
        </a:ext>
      </dgm:extLst>
    </dgm:pt>
    <dgm:pt modelId="{B85FD112-AB79-42FB-9CAB-E439978D664B}" type="pres">
      <dgm:prSet presAssocID="{A341B8A3-27D1-429F-98C1-755BB0F55B86}" presName="spaceRect" presStyleCnt="0"/>
      <dgm:spPr/>
    </dgm:pt>
    <dgm:pt modelId="{D524C527-B253-4773-BCB2-8AE795FAF857}" type="pres">
      <dgm:prSet presAssocID="{A341B8A3-27D1-429F-98C1-755BB0F55B86}" presName="parTx" presStyleLbl="revTx" presStyleIdx="1" presStyleCnt="4">
        <dgm:presLayoutVars>
          <dgm:chMax val="0"/>
          <dgm:chPref val="0"/>
        </dgm:presLayoutVars>
      </dgm:prSet>
      <dgm:spPr/>
    </dgm:pt>
    <dgm:pt modelId="{5A057A41-9E0B-43A1-8844-950D100437A9}" type="pres">
      <dgm:prSet presAssocID="{82B26CE3-B81D-4A1B-A9A1-7B8D70B24EB7}" presName="sibTrans" presStyleCnt="0"/>
      <dgm:spPr/>
    </dgm:pt>
    <dgm:pt modelId="{B06187AD-5CC9-4CE1-AA63-57149C47BC05}" type="pres">
      <dgm:prSet presAssocID="{35FB885C-EA78-401B-92D4-2362B76E9C48}" presName="compNode" presStyleCnt="0"/>
      <dgm:spPr/>
    </dgm:pt>
    <dgm:pt modelId="{98EA43BA-95AB-4D25-92FE-10D8F2571301}" type="pres">
      <dgm:prSet presAssocID="{35FB885C-EA78-401B-92D4-2362B76E9C48}" presName="bgRect" presStyleLbl="bgShp" presStyleIdx="2" presStyleCnt="4"/>
      <dgm:spPr/>
    </dgm:pt>
    <dgm:pt modelId="{256C2B13-3AC7-4234-B6BC-223B2E163E8C}" type="pres">
      <dgm:prSet presAssocID="{35FB885C-EA78-401B-92D4-2362B76E9C4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Группа"/>
        </a:ext>
      </dgm:extLst>
    </dgm:pt>
    <dgm:pt modelId="{A453F336-D617-4239-8A66-2674C8E72001}" type="pres">
      <dgm:prSet presAssocID="{35FB885C-EA78-401B-92D4-2362B76E9C48}" presName="spaceRect" presStyleCnt="0"/>
      <dgm:spPr/>
    </dgm:pt>
    <dgm:pt modelId="{A5A8A39A-E250-4ABF-8AD8-60902F1F4B2F}" type="pres">
      <dgm:prSet presAssocID="{35FB885C-EA78-401B-92D4-2362B76E9C48}" presName="parTx" presStyleLbl="revTx" presStyleIdx="2" presStyleCnt="4">
        <dgm:presLayoutVars>
          <dgm:chMax val="0"/>
          <dgm:chPref val="0"/>
        </dgm:presLayoutVars>
      </dgm:prSet>
      <dgm:spPr/>
    </dgm:pt>
    <dgm:pt modelId="{9AEDF4A4-91CC-483D-8BFC-C9EDF4865345}" type="pres">
      <dgm:prSet presAssocID="{3BBC9557-2D99-497F-964C-B256104B2D2B}" presName="sibTrans" presStyleCnt="0"/>
      <dgm:spPr/>
    </dgm:pt>
    <dgm:pt modelId="{3E2783F6-F0C5-478F-80F6-1534DE1D9D91}" type="pres">
      <dgm:prSet presAssocID="{8098F772-F8F6-4761-990B-EF85FA3D1207}" presName="compNode" presStyleCnt="0"/>
      <dgm:spPr/>
    </dgm:pt>
    <dgm:pt modelId="{DF175F76-ECAF-4F4B-A3A2-6851D27E5C01}" type="pres">
      <dgm:prSet presAssocID="{8098F772-F8F6-4761-990B-EF85FA3D1207}" presName="bgRect" presStyleLbl="bgShp" presStyleIdx="3" presStyleCnt="4"/>
      <dgm:spPr/>
    </dgm:pt>
    <dgm:pt modelId="{C197BA2A-467F-4C5C-9289-C15638695077}" type="pres">
      <dgm:prSet presAssocID="{8098F772-F8F6-4761-990B-EF85FA3D120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В яблочко"/>
        </a:ext>
      </dgm:extLst>
    </dgm:pt>
    <dgm:pt modelId="{F3C5ED80-401E-426B-813C-AE070E689E42}" type="pres">
      <dgm:prSet presAssocID="{8098F772-F8F6-4761-990B-EF85FA3D1207}" presName="spaceRect" presStyleCnt="0"/>
      <dgm:spPr/>
    </dgm:pt>
    <dgm:pt modelId="{C586708C-19E3-4991-9E32-40C0E6AA1EB7}" type="pres">
      <dgm:prSet presAssocID="{8098F772-F8F6-4761-990B-EF85FA3D120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680AF08-FD2B-4700-A4D4-EA0CA7834B5E}" type="presOf" srcId="{A341B8A3-27D1-429F-98C1-755BB0F55B86}" destId="{D524C527-B253-4773-BCB2-8AE795FAF857}" srcOrd="0" destOrd="0" presId="urn:microsoft.com/office/officeart/2018/2/layout/IconVerticalSolidList"/>
    <dgm:cxn modelId="{42A8D716-5D78-412E-B8E8-AFA5B9DF6342}" type="presOf" srcId="{8098F772-F8F6-4761-990B-EF85FA3D1207}" destId="{C586708C-19E3-4991-9E32-40C0E6AA1EB7}" srcOrd="0" destOrd="0" presId="urn:microsoft.com/office/officeart/2018/2/layout/IconVerticalSolidList"/>
    <dgm:cxn modelId="{C1920C2E-714A-47AE-AE02-1D02DCBE3FDF}" srcId="{50E207A7-B63C-4D24-B28B-51195E91C215}" destId="{8098F772-F8F6-4761-990B-EF85FA3D1207}" srcOrd="3" destOrd="0" parTransId="{03A61FF7-9DB9-4C58-B3FE-6FCEBC66B873}" sibTransId="{4E57A474-E08C-418D-A15C-0C91DDA0B313}"/>
    <dgm:cxn modelId="{AFF99244-55D6-46A5-91B4-B1652EABD33D}" type="presOf" srcId="{50E207A7-B63C-4D24-B28B-51195E91C215}" destId="{D564DF5F-A24B-4D69-B6CD-EBAC6F7D3110}" srcOrd="0" destOrd="0" presId="urn:microsoft.com/office/officeart/2018/2/layout/IconVerticalSolidList"/>
    <dgm:cxn modelId="{B0BB3969-830F-4FE1-8EF1-2A08339FACBE}" type="presOf" srcId="{35FB885C-EA78-401B-92D4-2362B76E9C48}" destId="{A5A8A39A-E250-4ABF-8AD8-60902F1F4B2F}" srcOrd="0" destOrd="0" presId="urn:microsoft.com/office/officeart/2018/2/layout/IconVerticalSolidList"/>
    <dgm:cxn modelId="{D1F87B6B-665E-4A67-8CA8-508E35F54DEE}" srcId="{50E207A7-B63C-4D24-B28B-51195E91C215}" destId="{A341B8A3-27D1-429F-98C1-755BB0F55B86}" srcOrd="1" destOrd="0" parTransId="{F0E12127-E584-4396-856D-D068A64EDC71}" sibTransId="{82B26CE3-B81D-4A1B-A9A1-7B8D70B24EB7}"/>
    <dgm:cxn modelId="{F5606285-13DE-49BC-A37C-A564DF17AF44}" type="presOf" srcId="{BD5F9FFC-9B7E-489F-9024-61B6A31EA8F7}" destId="{B49CB127-2614-4946-BFCC-ED7F7CA2DE03}" srcOrd="0" destOrd="0" presId="urn:microsoft.com/office/officeart/2018/2/layout/IconVerticalSolidList"/>
    <dgm:cxn modelId="{5C05FCA2-DFCE-4224-94E4-9284E469B0B7}" srcId="{50E207A7-B63C-4D24-B28B-51195E91C215}" destId="{BD5F9FFC-9B7E-489F-9024-61B6A31EA8F7}" srcOrd="0" destOrd="0" parTransId="{24038548-3307-4645-BA45-49D4FA010148}" sibTransId="{20DD94AD-B1BF-4E8B-9268-4397FA279B21}"/>
    <dgm:cxn modelId="{C7D14FDF-7E99-428B-91A9-1FB883E25814}" srcId="{50E207A7-B63C-4D24-B28B-51195E91C215}" destId="{35FB885C-EA78-401B-92D4-2362B76E9C48}" srcOrd="2" destOrd="0" parTransId="{71607763-D397-4519-8A49-C0F3C1D9DBD3}" sibTransId="{3BBC9557-2D99-497F-964C-B256104B2D2B}"/>
    <dgm:cxn modelId="{223D61BF-9BAD-4060-92D1-9C4E8E500150}" type="presParOf" srcId="{D564DF5F-A24B-4D69-B6CD-EBAC6F7D3110}" destId="{56C6E80B-FF5A-4602-958C-D55F82F7F759}" srcOrd="0" destOrd="0" presId="urn:microsoft.com/office/officeart/2018/2/layout/IconVerticalSolidList"/>
    <dgm:cxn modelId="{B610AEEF-1928-4F52-AAB0-1DB723430B84}" type="presParOf" srcId="{56C6E80B-FF5A-4602-958C-D55F82F7F759}" destId="{B4D49A3D-B3CE-47FB-AA95-90078E20922C}" srcOrd="0" destOrd="0" presId="urn:microsoft.com/office/officeart/2018/2/layout/IconVerticalSolidList"/>
    <dgm:cxn modelId="{8841E307-7675-4270-B8F0-5C20427FA4AE}" type="presParOf" srcId="{56C6E80B-FF5A-4602-958C-D55F82F7F759}" destId="{45132DA9-ACA3-476B-890C-25C4F62D3BD1}" srcOrd="1" destOrd="0" presId="urn:microsoft.com/office/officeart/2018/2/layout/IconVerticalSolidList"/>
    <dgm:cxn modelId="{8E67779E-AA76-409E-A53B-3777B8096579}" type="presParOf" srcId="{56C6E80B-FF5A-4602-958C-D55F82F7F759}" destId="{B8B78154-6B1B-40C5-868F-06250C80CD40}" srcOrd="2" destOrd="0" presId="urn:microsoft.com/office/officeart/2018/2/layout/IconVerticalSolidList"/>
    <dgm:cxn modelId="{64228A36-4180-4C2D-B123-8D17ACC6557B}" type="presParOf" srcId="{56C6E80B-FF5A-4602-958C-D55F82F7F759}" destId="{B49CB127-2614-4946-BFCC-ED7F7CA2DE03}" srcOrd="3" destOrd="0" presId="urn:microsoft.com/office/officeart/2018/2/layout/IconVerticalSolidList"/>
    <dgm:cxn modelId="{FD1F3372-E75C-4D94-A0F9-09E6301ACCF5}" type="presParOf" srcId="{D564DF5F-A24B-4D69-B6CD-EBAC6F7D3110}" destId="{828EEA28-7335-4503-B3E7-2FC1331A2CD0}" srcOrd="1" destOrd="0" presId="urn:microsoft.com/office/officeart/2018/2/layout/IconVerticalSolidList"/>
    <dgm:cxn modelId="{09802890-7D9B-4C8C-AD82-C88ACB25467E}" type="presParOf" srcId="{D564DF5F-A24B-4D69-B6CD-EBAC6F7D3110}" destId="{7E24C4F4-F4C8-4787-9139-AC3897935DF2}" srcOrd="2" destOrd="0" presId="urn:microsoft.com/office/officeart/2018/2/layout/IconVerticalSolidList"/>
    <dgm:cxn modelId="{5CB71746-CFD3-4026-B2E6-F0B66A24DA70}" type="presParOf" srcId="{7E24C4F4-F4C8-4787-9139-AC3897935DF2}" destId="{E3AAA079-09B6-4D4D-B639-CCC4641A7AEC}" srcOrd="0" destOrd="0" presId="urn:microsoft.com/office/officeart/2018/2/layout/IconVerticalSolidList"/>
    <dgm:cxn modelId="{808EB6C8-5F72-4343-9C46-F104264CBBE8}" type="presParOf" srcId="{7E24C4F4-F4C8-4787-9139-AC3897935DF2}" destId="{8DC20489-8554-4A9F-BB28-76CB5684A86D}" srcOrd="1" destOrd="0" presId="urn:microsoft.com/office/officeart/2018/2/layout/IconVerticalSolidList"/>
    <dgm:cxn modelId="{D73591A6-EE50-449E-8FED-3DDABE7C00C0}" type="presParOf" srcId="{7E24C4F4-F4C8-4787-9139-AC3897935DF2}" destId="{B85FD112-AB79-42FB-9CAB-E439978D664B}" srcOrd="2" destOrd="0" presId="urn:microsoft.com/office/officeart/2018/2/layout/IconVerticalSolidList"/>
    <dgm:cxn modelId="{4DA0E96B-E38F-41DC-BB7C-4C526A506483}" type="presParOf" srcId="{7E24C4F4-F4C8-4787-9139-AC3897935DF2}" destId="{D524C527-B253-4773-BCB2-8AE795FAF857}" srcOrd="3" destOrd="0" presId="urn:microsoft.com/office/officeart/2018/2/layout/IconVerticalSolidList"/>
    <dgm:cxn modelId="{C676742A-7FC6-4B8A-86BC-A8D791CA7576}" type="presParOf" srcId="{D564DF5F-A24B-4D69-B6CD-EBAC6F7D3110}" destId="{5A057A41-9E0B-43A1-8844-950D100437A9}" srcOrd="3" destOrd="0" presId="urn:microsoft.com/office/officeart/2018/2/layout/IconVerticalSolidList"/>
    <dgm:cxn modelId="{A90BBB4E-4CFE-455D-9605-D2174CAD3129}" type="presParOf" srcId="{D564DF5F-A24B-4D69-B6CD-EBAC6F7D3110}" destId="{B06187AD-5CC9-4CE1-AA63-57149C47BC05}" srcOrd="4" destOrd="0" presId="urn:microsoft.com/office/officeart/2018/2/layout/IconVerticalSolidList"/>
    <dgm:cxn modelId="{A043F899-545A-4413-B2AA-AACDC4C05601}" type="presParOf" srcId="{B06187AD-5CC9-4CE1-AA63-57149C47BC05}" destId="{98EA43BA-95AB-4D25-92FE-10D8F2571301}" srcOrd="0" destOrd="0" presId="urn:microsoft.com/office/officeart/2018/2/layout/IconVerticalSolidList"/>
    <dgm:cxn modelId="{D1A019EE-0007-434F-B830-ACED96CA56A1}" type="presParOf" srcId="{B06187AD-5CC9-4CE1-AA63-57149C47BC05}" destId="{256C2B13-3AC7-4234-B6BC-223B2E163E8C}" srcOrd="1" destOrd="0" presId="urn:microsoft.com/office/officeart/2018/2/layout/IconVerticalSolidList"/>
    <dgm:cxn modelId="{ACA7B0D8-1AC5-43AE-B6AD-E5A8FC7C78C4}" type="presParOf" srcId="{B06187AD-5CC9-4CE1-AA63-57149C47BC05}" destId="{A453F336-D617-4239-8A66-2674C8E72001}" srcOrd="2" destOrd="0" presId="urn:microsoft.com/office/officeart/2018/2/layout/IconVerticalSolidList"/>
    <dgm:cxn modelId="{7B099058-B30B-4F59-A6B6-868CBD690EA1}" type="presParOf" srcId="{B06187AD-5CC9-4CE1-AA63-57149C47BC05}" destId="{A5A8A39A-E250-4ABF-8AD8-60902F1F4B2F}" srcOrd="3" destOrd="0" presId="urn:microsoft.com/office/officeart/2018/2/layout/IconVerticalSolidList"/>
    <dgm:cxn modelId="{502E5437-1F37-4A93-B3CC-9FD9C3C0F0D3}" type="presParOf" srcId="{D564DF5F-A24B-4D69-B6CD-EBAC6F7D3110}" destId="{9AEDF4A4-91CC-483D-8BFC-C9EDF4865345}" srcOrd="5" destOrd="0" presId="urn:microsoft.com/office/officeart/2018/2/layout/IconVerticalSolidList"/>
    <dgm:cxn modelId="{6AB85365-AF0C-4785-9E0F-1785068CA3B7}" type="presParOf" srcId="{D564DF5F-A24B-4D69-B6CD-EBAC6F7D3110}" destId="{3E2783F6-F0C5-478F-80F6-1534DE1D9D91}" srcOrd="6" destOrd="0" presId="urn:microsoft.com/office/officeart/2018/2/layout/IconVerticalSolidList"/>
    <dgm:cxn modelId="{737BEADE-3140-4D23-AA17-938058BA9551}" type="presParOf" srcId="{3E2783F6-F0C5-478F-80F6-1534DE1D9D91}" destId="{DF175F76-ECAF-4F4B-A3A2-6851D27E5C01}" srcOrd="0" destOrd="0" presId="urn:microsoft.com/office/officeart/2018/2/layout/IconVerticalSolidList"/>
    <dgm:cxn modelId="{1660E9FC-1B51-4027-93D4-6FBDAFDC2460}" type="presParOf" srcId="{3E2783F6-F0C5-478F-80F6-1534DE1D9D91}" destId="{C197BA2A-467F-4C5C-9289-C15638695077}" srcOrd="1" destOrd="0" presId="urn:microsoft.com/office/officeart/2018/2/layout/IconVerticalSolidList"/>
    <dgm:cxn modelId="{5495EFEF-3CFB-4837-8853-7CA7EF98CB1B}" type="presParOf" srcId="{3E2783F6-F0C5-478F-80F6-1534DE1D9D91}" destId="{F3C5ED80-401E-426B-813C-AE070E689E42}" srcOrd="2" destOrd="0" presId="urn:microsoft.com/office/officeart/2018/2/layout/IconVerticalSolidList"/>
    <dgm:cxn modelId="{F477EC7F-8C23-4FC8-8537-6D75236320AE}" type="presParOf" srcId="{3E2783F6-F0C5-478F-80F6-1534DE1D9D91}" destId="{C586708C-19E3-4991-9E32-40C0E6AA1E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DBA7F-0CD1-4EBB-B6FC-91F2A173A487}">
      <dsp:nvSpPr>
        <dsp:cNvPr id="0" name=""/>
        <dsp:cNvSpPr/>
      </dsp:nvSpPr>
      <dsp:spPr>
        <a:xfrm>
          <a:off x="3145" y="1430882"/>
          <a:ext cx="2113127" cy="17428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Ввод игрового никнейма</a:t>
          </a:r>
        </a:p>
      </dsp:txBody>
      <dsp:txXfrm>
        <a:off x="43254" y="1470991"/>
        <a:ext cx="2032909" cy="1289194"/>
      </dsp:txXfrm>
    </dsp:sp>
    <dsp:sp modelId="{143BB427-22E6-4494-83A3-D4424FDD52B8}">
      <dsp:nvSpPr>
        <dsp:cNvPr id="0" name=""/>
        <dsp:cNvSpPr/>
      </dsp:nvSpPr>
      <dsp:spPr>
        <a:xfrm>
          <a:off x="1172364" y="1780247"/>
          <a:ext cx="2427500" cy="2427500"/>
        </a:xfrm>
        <a:prstGeom prst="leftCircularArrow">
          <a:avLst>
            <a:gd name="adj1" fmla="val 3552"/>
            <a:gd name="adj2" fmla="val 441215"/>
            <a:gd name="adj3" fmla="val 2216726"/>
            <a:gd name="adj4" fmla="val 9024489"/>
            <a:gd name="adj5" fmla="val 41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95AB6-AC7E-4B21-93F2-1F0B0F230CB1}">
      <dsp:nvSpPr>
        <dsp:cNvPr id="0" name=""/>
        <dsp:cNvSpPr/>
      </dsp:nvSpPr>
      <dsp:spPr>
        <a:xfrm>
          <a:off x="472729" y="2800295"/>
          <a:ext cx="1878335" cy="746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Окно авторизации</a:t>
          </a:r>
        </a:p>
      </dsp:txBody>
      <dsp:txXfrm>
        <a:off x="494606" y="2822172"/>
        <a:ext cx="1834581" cy="703198"/>
      </dsp:txXfrm>
    </dsp:sp>
    <dsp:sp modelId="{1F9F11F5-F0B6-4C07-A196-D31165EEA280}">
      <dsp:nvSpPr>
        <dsp:cNvPr id="0" name=""/>
        <dsp:cNvSpPr/>
      </dsp:nvSpPr>
      <dsp:spPr>
        <a:xfrm>
          <a:off x="2761613" y="1430882"/>
          <a:ext cx="2113127" cy="17428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Ознакомление с правилами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Выход из игры</a:t>
          </a:r>
        </a:p>
      </dsp:txBody>
      <dsp:txXfrm>
        <a:off x="2801722" y="1844467"/>
        <a:ext cx="2032909" cy="1289194"/>
      </dsp:txXfrm>
    </dsp:sp>
    <dsp:sp modelId="{93BC89BC-D909-4EB1-B492-78ED298D5B9B}">
      <dsp:nvSpPr>
        <dsp:cNvPr id="0" name=""/>
        <dsp:cNvSpPr/>
      </dsp:nvSpPr>
      <dsp:spPr>
        <a:xfrm>
          <a:off x="3913223" y="328568"/>
          <a:ext cx="2697511" cy="2697511"/>
        </a:xfrm>
        <a:prstGeom prst="circularArrow">
          <a:avLst>
            <a:gd name="adj1" fmla="val 3196"/>
            <a:gd name="adj2" fmla="val 393710"/>
            <a:gd name="adj3" fmla="val 19430779"/>
            <a:gd name="adj4" fmla="val 12575511"/>
            <a:gd name="adj5" fmla="val 372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67126-DF92-4013-916A-395D4CC517AE}">
      <dsp:nvSpPr>
        <dsp:cNvPr id="0" name=""/>
        <dsp:cNvSpPr/>
      </dsp:nvSpPr>
      <dsp:spPr>
        <a:xfrm>
          <a:off x="3231197" y="1057406"/>
          <a:ext cx="1878335" cy="746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Меню</a:t>
          </a:r>
        </a:p>
      </dsp:txBody>
      <dsp:txXfrm>
        <a:off x="3253074" y="1079283"/>
        <a:ext cx="1834581" cy="703198"/>
      </dsp:txXfrm>
    </dsp:sp>
    <dsp:sp modelId="{95D0FC8A-C116-46DB-8574-E20F0FA7A2C9}">
      <dsp:nvSpPr>
        <dsp:cNvPr id="0" name=""/>
        <dsp:cNvSpPr/>
      </dsp:nvSpPr>
      <dsp:spPr>
        <a:xfrm>
          <a:off x="5520081" y="1430882"/>
          <a:ext cx="2113127" cy="17428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Три уровня, между которыми – диалоговое окно о продолжении игрового сеанса</a:t>
          </a:r>
        </a:p>
      </dsp:txBody>
      <dsp:txXfrm>
        <a:off x="5560190" y="1470991"/>
        <a:ext cx="2032909" cy="1289194"/>
      </dsp:txXfrm>
    </dsp:sp>
    <dsp:sp modelId="{65941A59-D2EA-4CC3-8B77-3756C07CA6C1}">
      <dsp:nvSpPr>
        <dsp:cNvPr id="0" name=""/>
        <dsp:cNvSpPr/>
      </dsp:nvSpPr>
      <dsp:spPr>
        <a:xfrm>
          <a:off x="6689300" y="1780247"/>
          <a:ext cx="2427500" cy="2427500"/>
        </a:xfrm>
        <a:prstGeom prst="leftCircularArrow">
          <a:avLst>
            <a:gd name="adj1" fmla="val 3552"/>
            <a:gd name="adj2" fmla="val 441215"/>
            <a:gd name="adj3" fmla="val 2216726"/>
            <a:gd name="adj4" fmla="val 9024489"/>
            <a:gd name="adj5" fmla="val 41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8650B-4D14-41BD-9F9D-A1919F746E7D}">
      <dsp:nvSpPr>
        <dsp:cNvPr id="0" name=""/>
        <dsp:cNvSpPr/>
      </dsp:nvSpPr>
      <dsp:spPr>
        <a:xfrm>
          <a:off x="5989665" y="2800295"/>
          <a:ext cx="1878335" cy="746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Игровое поле</a:t>
          </a:r>
        </a:p>
      </dsp:txBody>
      <dsp:txXfrm>
        <a:off x="6011542" y="2822172"/>
        <a:ext cx="1834581" cy="703198"/>
      </dsp:txXfrm>
    </dsp:sp>
    <dsp:sp modelId="{A7485945-0E73-4B41-B73E-F8BE5E71546C}">
      <dsp:nvSpPr>
        <dsp:cNvPr id="0" name=""/>
        <dsp:cNvSpPr/>
      </dsp:nvSpPr>
      <dsp:spPr>
        <a:xfrm>
          <a:off x="8278548" y="1430882"/>
          <a:ext cx="2113127" cy="17428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Подсчёт результатов</a:t>
          </a:r>
        </a:p>
      </dsp:txBody>
      <dsp:txXfrm>
        <a:off x="8318657" y="1844467"/>
        <a:ext cx="2032909" cy="1289194"/>
      </dsp:txXfrm>
    </dsp:sp>
    <dsp:sp modelId="{046635F2-A97E-4A39-927B-10AAFA8A1054}">
      <dsp:nvSpPr>
        <dsp:cNvPr id="0" name=""/>
        <dsp:cNvSpPr/>
      </dsp:nvSpPr>
      <dsp:spPr>
        <a:xfrm>
          <a:off x="8748132" y="1057406"/>
          <a:ext cx="1878335" cy="746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Финальное окно</a:t>
          </a:r>
        </a:p>
      </dsp:txBody>
      <dsp:txXfrm>
        <a:off x="8770009" y="1079283"/>
        <a:ext cx="1834581" cy="703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49A3D-B3CE-47FB-AA95-90078E20922C}">
      <dsp:nvSpPr>
        <dsp:cNvPr id="0" name=""/>
        <dsp:cNvSpPr/>
      </dsp:nvSpPr>
      <dsp:spPr>
        <a:xfrm>
          <a:off x="0" y="1581"/>
          <a:ext cx="9238434" cy="8014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32DA9-ACA3-476B-890C-25C4F62D3BD1}">
      <dsp:nvSpPr>
        <dsp:cNvPr id="0" name=""/>
        <dsp:cNvSpPr/>
      </dsp:nvSpPr>
      <dsp:spPr>
        <a:xfrm>
          <a:off x="242435" y="181905"/>
          <a:ext cx="440791" cy="4407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CB127-2614-4946-BFCC-ED7F7CA2DE03}">
      <dsp:nvSpPr>
        <dsp:cNvPr id="0" name=""/>
        <dsp:cNvSpPr/>
      </dsp:nvSpPr>
      <dsp:spPr>
        <a:xfrm>
          <a:off x="925662" y="1581"/>
          <a:ext cx="8312771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Основные классы - Player, Bullet,  Blocks</a:t>
          </a:r>
          <a:endParaRPr lang="en-US" sz="2200" kern="1200"/>
        </a:p>
      </dsp:txBody>
      <dsp:txXfrm>
        <a:off x="925662" y="1581"/>
        <a:ext cx="8312771" cy="801439"/>
      </dsp:txXfrm>
    </dsp:sp>
    <dsp:sp modelId="{E3AAA079-09B6-4D4D-B639-CCC4641A7AEC}">
      <dsp:nvSpPr>
        <dsp:cNvPr id="0" name=""/>
        <dsp:cNvSpPr/>
      </dsp:nvSpPr>
      <dsp:spPr>
        <a:xfrm>
          <a:off x="0" y="1003380"/>
          <a:ext cx="9238434" cy="8014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20489-8554-4A9F-BB28-76CB5684A86D}">
      <dsp:nvSpPr>
        <dsp:cNvPr id="0" name=""/>
        <dsp:cNvSpPr/>
      </dsp:nvSpPr>
      <dsp:spPr>
        <a:xfrm>
          <a:off x="242435" y="1183704"/>
          <a:ext cx="440791" cy="4407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4C527-B253-4773-BCB2-8AE795FAF857}">
      <dsp:nvSpPr>
        <dsp:cNvPr id="0" name=""/>
        <dsp:cNvSpPr/>
      </dsp:nvSpPr>
      <dsp:spPr>
        <a:xfrm>
          <a:off x="925662" y="1003380"/>
          <a:ext cx="8312771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Class Player - класс игрока</a:t>
          </a:r>
          <a:endParaRPr lang="en-US" sz="2200" kern="1200"/>
        </a:p>
      </dsp:txBody>
      <dsp:txXfrm>
        <a:off x="925662" y="1003380"/>
        <a:ext cx="8312771" cy="801439"/>
      </dsp:txXfrm>
    </dsp:sp>
    <dsp:sp modelId="{98EA43BA-95AB-4D25-92FE-10D8F2571301}">
      <dsp:nvSpPr>
        <dsp:cNvPr id="0" name=""/>
        <dsp:cNvSpPr/>
      </dsp:nvSpPr>
      <dsp:spPr>
        <a:xfrm>
          <a:off x="0" y="2005179"/>
          <a:ext cx="9238434" cy="8014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6C2B13-3AC7-4234-B6BC-223B2E163E8C}">
      <dsp:nvSpPr>
        <dsp:cNvPr id="0" name=""/>
        <dsp:cNvSpPr/>
      </dsp:nvSpPr>
      <dsp:spPr>
        <a:xfrm>
          <a:off x="242435" y="2185503"/>
          <a:ext cx="440791" cy="4407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8A39A-E250-4ABF-8AD8-60902F1F4B2F}">
      <dsp:nvSpPr>
        <dsp:cNvPr id="0" name=""/>
        <dsp:cNvSpPr/>
      </dsp:nvSpPr>
      <dsp:spPr>
        <a:xfrm>
          <a:off x="925662" y="2005179"/>
          <a:ext cx="8312771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Class Bullet - класс пули</a:t>
          </a:r>
          <a:endParaRPr lang="en-US" sz="2200" kern="1200"/>
        </a:p>
      </dsp:txBody>
      <dsp:txXfrm>
        <a:off x="925662" y="2005179"/>
        <a:ext cx="8312771" cy="801439"/>
      </dsp:txXfrm>
    </dsp:sp>
    <dsp:sp modelId="{DF175F76-ECAF-4F4B-A3A2-6851D27E5C01}">
      <dsp:nvSpPr>
        <dsp:cNvPr id="0" name=""/>
        <dsp:cNvSpPr/>
      </dsp:nvSpPr>
      <dsp:spPr>
        <a:xfrm>
          <a:off x="0" y="3006979"/>
          <a:ext cx="9238434" cy="8014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7BA2A-467F-4C5C-9289-C15638695077}">
      <dsp:nvSpPr>
        <dsp:cNvPr id="0" name=""/>
        <dsp:cNvSpPr/>
      </dsp:nvSpPr>
      <dsp:spPr>
        <a:xfrm>
          <a:off x="242435" y="3187303"/>
          <a:ext cx="440791" cy="4407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6708C-19E3-4991-9E32-40C0E6AA1EB7}">
      <dsp:nvSpPr>
        <dsp:cNvPr id="0" name=""/>
        <dsp:cNvSpPr/>
      </dsp:nvSpPr>
      <dsp:spPr>
        <a:xfrm>
          <a:off x="925662" y="3006979"/>
          <a:ext cx="8312771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Class Blocks - класс цели(врагов)</a:t>
          </a:r>
          <a:endParaRPr lang="en-US" sz="2200" kern="1200"/>
        </a:p>
      </dsp:txBody>
      <dsp:txXfrm>
        <a:off x="925662" y="3006979"/>
        <a:ext cx="8312771" cy="801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9C2A2FF-5025-48E4-9C4D-2B334BADC9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D7646E-A183-4F77-9E81-D59F6AC044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9EB86-C859-4FB1-AF63-0E02C15A7576}" type="datetime1">
              <a:rPr lang="ru-RU" smtClean="0"/>
              <a:t>27.01.2022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43DCFF-DC6B-4B1E-9C88-18928305E4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98BB6B-A520-49F3-A444-185722FE3F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DE9D3-74F5-4D6E-98B9-D3AD70AA1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940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34A9D-EE97-41FF-B9EC-7ED6ECF996EA}" type="datetime1">
              <a:rPr lang="ru-RU" smtClean="0"/>
              <a:pPr/>
              <a:t>27.01.2022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328CA-7EEA-495E-BA4A-0D20ACEAEA9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249713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328CA-7EEA-495E-BA4A-0D20ACEAEA9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1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07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8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1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4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1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4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4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1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0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1%80%D0%BA%D0%B0%D0%B4%D0%BD%D1%8B%D0%B9_%D0%B0%D0%B2%D1%82%D0%BE%D0%BC%D0%B0%D1%82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EA5F6DAB-03BF-4557-B78A-2B71C16E1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9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4708" y="1524000"/>
            <a:ext cx="4581292" cy="2581369"/>
          </a:xfrm>
        </p:spPr>
        <p:txBody>
          <a:bodyPr rtlCol="0" anchor="t">
            <a:normAutofit/>
          </a:bodyPr>
          <a:lstStyle/>
          <a:p>
            <a:r>
              <a:rPr lang="ru-RU">
                <a:latin typeface="Times New Roman"/>
                <a:cs typeface="Times New Roman"/>
              </a:rPr>
              <a:t>Использование</a:t>
            </a:r>
            <a:br>
              <a:rPr lang="ru-RU">
                <a:latin typeface="Times New Roman"/>
                <a:cs typeface="Times New Roman"/>
              </a:rPr>
            </a:br>
            <a:r>
              <a:rPr lang="ru-RU">
                <a:latin typeface="Times New Roman"/>
                <a:cs typeface="Times New Roman"/>
              </a:rPr>
              <a:t>PYGAME для реализации шутер-игры 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867369"/>
            <a:ext cx="4572000" cy="789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Проект выполнен С.</a:t>
            </a:r>
            <a:r>
              <a:rPr lang="ru-RU" noProof="1"/>
              <a:t>Ивановым</a:t>
            </a:r>
            <a:r>
              <a:rPr lang="ru-RU"/>
              <a:t>, Е.</a:t>
            </a:r>
            <a:r>
              <a:rPr lang="ru-RU" noProof="1"/>
              <a:t>Кантемировой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5219581B-962A-4A82-A00F-D65EAAF7E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2353804"/>
            <a:ext cx="3822920" cy="215039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2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322E36-3427-4F8B-9C97-A60B5E62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реализации. Классы</a:t>
            </a:r>
          </a:p>
        </p:txBody>
      </p:sp>
      <p:graphicFrame>
        <p:nvGraphicFramePr>
          <p:cNvPr id="10" name="Объект 2">
            <a:extLst>
              <a:ext uri="{FF2B5EF4-FFF2-40B4-BE49-F238E27FC236}">
                <a16:creationId xmlns:a16="http://schemas.microsoft.com/office/drawing/2014/main" id="{690DAC1C-2CAE-4157-92BC-086461C939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29566" y="2286000"/>
          <a:ext cx="9238434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4729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DB85E2-4179-4550-916E-9377FE0C7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7F91D-D29F-404E-86F6-A3059E00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5170714"/>
            <a:ext cx="9238434" cy="10994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Описание</a:t>
            </a:r>
            <a:r>
              <a:rPr lang="ru-RU" noProof="1"/>
              <a:t> Реализации. Основные функции</a:t>
            </a:r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DBB00-C25C-4740-90B4-02757A18C2FB}"/>
              </a:ext>
            </a:extLst>
          </p:cNvPr>
          <p:cNvSpPr txBox="1"/>
          <p:nvPr/>
        </p:nvSpPr>
        <p:spPr>
          <a:xfrm>
            <a:off x="1429566" y="782473"/>
            <a:ext cx="8476434" cy="333460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130000"/>
              </a:lnSpc>
              <a:spcAft>
                <a:spcPts val="600"/>
              </a:spcAft>
            </a:pPr>
            <a:endParaRPr lang="ru-RU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B26396-3476-4B52-8CF4-01F3D246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840303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025A52-3E8D-4594-8042-098DF56A3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826" y="782473"/>
            <a:ext cx="1600200" cy="2857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8C7EC1-80A1-4391-B994-3C0D90E29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825" y="1379315"/>
            <a:ext cx="1600199" cy="21268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FB0D9E-7966-4FDD-9BCD-F46DFF733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825" y="1949700"/>
            <a:ext cx="1600199" cy="30129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41D7A5D-8E87-485E-82C6-E41A504BD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825" y="2552155"/>
            <a:ext cx="1600199" cy="30129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D27852D-2704-4784-BCF9-D8AA196115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609" y="3232253"/>
            <a:ext cx="1615109" cy="2857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4056143-5664-470B-9CAB-159DD3C1B4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9722" y="782473"/>
            <a:ext cx="1439740" cy="2857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32C16A7-9B6A-4FC2-A97F-7B7CFE5069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9723" y="1398633"/>
            <a:ext cx="2361538" cy="26643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5A94BD9-3FFA-4C0E-B7EB-42A08EAD82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9722" y="2004291"/>
            <a:ext cx="2133981" cy="24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52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68A48-42D2-4996-A974-76A71DB6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6F769F-DE98-4445-99A3-06EE8856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solidFill>
                  <a:srgbClr val="149414"/>
                </a:solidFill>
              </a:rPr>
              <a:t>Был создан прототип шутер-игры без особых дополнительных установок</a:t>
            </a:r>
            <a:r>
              <a:rPr lang="en-US" sz="2000" dirty="0">
                <a:solidFill>
                  <a:srgbClr val="149414"/>
                </a:solidFill>
              </a:rPr>
              <a:t>, </a:t>
            </a:r>
            <a:r>
              <a:rPr lang="ru-RU" sz="2000" dirty="0">
                <a:solidFill>
                  <a:srgbClr val="149414"/>
                </a:solidFill>
              </a:rPr>
              <a:t>основная цель проекта выполнена</a:t>
            </a:r>
          </a:p>
          <a:p>
            <a:r>
              <a:rPr lang="ru-RU" sz="2000" dirty="0">
                <a:solidFill>
                  <a:srgbClr val="149414"/>
                </a:solidFill>
              </a:rPr>
              <a:t>При доработке можно добавить смену оружия, вывод рейтинговой таблицы участников в отдельном окне,  показывать время игроку для того, чтобы поставить рекорд среди всех его попыток.</a:t>
            </a:r>
          </a:p>
        </p:txBody>
      </p:sp>
    </p:spTree>
    <p:extLst>
      <p:ext uri="{BB962C8B-B14F-4D97-AF65-F5344CB8AC3E}">
        <p14:creationId xmlns:p14="http://schemas.microsoft.com/office/powerpoint/2010/main" val="104743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D7E66C-436B-4866-BF05-FCCA4667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358" y="562227"/>
            <a:ext cx="9238434" cy="861383"/>
          </a:xfrm>
        </p:spPr>
        <p:txBody>
          <a:bodyPr/>
          <a:lstStyle/>
          <a:p>
            <a:r>
              <a:rPr lang="ru-RU" sz="3200" dirty="0"/>
              <a:t>Введение. Предыстория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0FCBE6-7C78-42F5-BC3F-FB3BC86B824D}"/>
              </a:ext>
            </a:extLst>
          </p:cNvPr>
          <p:cNvSpPr txBox="1"/>
          <p:nvPr/>
        </p:nvSpPr>
        <p:spPr>
          <a:xfrm>
            <a:off x="1376039" y="2228295"/>
            <a:ext cx="94014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0" dirty="0">
                <a:solidFill>
                  <a:srgbClr val="14941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ru-RU" sz="2000" b="1" i="0" dirty="0">
                <a:solidFill>
                  <a:srgbClr val="149414"/>
                </a:solidFill>
                <a:effectLst/>
                <a:latin typeface="Arial" panose="020B0604020202020204" pitchFamily="34" charset="0"/>
              </a:rPr>
              <a:t>История </a:t>
            </a:r>
            <a:r>
              <a:rPr lang="ru-RU" sz="2000" b="1" i="0" u="none" strike="noStrike" dirty="0">
                <a:solidFill>
                  <a:srgbClr val="149414"/>
                </a:solidFill>
                <a:effectLst/>
                <a:latin typeface="Arial" panose="020B0604020202020204" pitchFamily="34" charset="0"/>
              </a:rPr>
              <a:t>компьютерных игр </a:t>
            </a:r>
            <a:r>
              <a:rPr lang="ru-RU" sz="2000" b="0" i="0" dirty="0">
                <a:solidFill>
                  <a:srgbClr val="149414"/>
                </a:solidFill>
                <a:effectLst/>
                <a:latin typeface="Arial" panose="020B0604020202020204" pitchFamily="34" charset="0"/>
              </a:rPr>
              <a:t>начинается в </a:t>
            </a:r>
            <a:r>
              <a:rPr lang="ru-RU" sz="2000" b="0" i="0" u="none" strike="noStrike" dirty="0">
                <a:solidFill>
                  <a:srgbClr val="149414"/>
                </a:solidFill>
                <a:effectLst/>
                <a:latin typeface="Arial" panose="020B0604020202020204" pitchFamily="34" charset="0"/>
              </a:rPr>
              <a:t>1940-х</a:t>
            </a:r>
            <a:r>
              <a:rPr lang="ru-RU" sz="2000" b="0" i="0" dirty="0">
                <a:solidFill>
                  <a:srgbClr val="149414"/>
                </a:solidFill>
                <a:effectLst/>
                <a:latin typeface="Arial" panose="020B0604020202020204" pitchFamily="34" charset="0"/>
              </a:rPr>
              <a:t> и </a:t>
            </a:r>
            <a:r>
              <a:rPr lang="ru-RU" sz="2000" b="0" i="0" u="none" strike="noStrike" dirty="0">
                <a:solidFill>
                  <a:srgbClr val="149414"/>
                </a:solidFill>
                <a:effectLst/>
                <a:latin typeface="Arial" panose="020B0604020202020204" pitchFamily="34" charset="0"/>
              </a:rPr>
              <a:t>1950-х</a:t>
            </a:r>
            <a:r>
              <a:rPr lang="ru-RU" sz="2000" b="0" i="0" dirty="0">
                <a:solidFill>
                  <a:srgbClr val="149414"/>
                </a:solidFill>
                <a:effectLst/>
                <a:latin typeface="Arial" panose="020B0604020202020204" pitchFamily="34" charset="0"/>
              </a:rPr>
              <a:t> годах, когда в академической среде разрабатывались простые игры и симуляции. Компьютерные игры длительное время не были популярны, и только в 1970-х и 1980-х годах, когда появились для широкой публики </a:t>
            </a:r>
            <a:r>
              <a:rPr lang="ru-RU" sz="2000" dirty="0">
                <a:solidFill>
                  <a:srgbClr val="149414"/>
                </a:solidFill>
                <a:latin typeface="Arial" panose="020B0604020202020204" pitchFamily="34" charset="0"/>
              </a:rPr>
              <a:t>аркадные</a:t>
            </a:r>
            <a:r>
              <a:rPr lang="ru-RU" sz="2000" b="0" i="0" u="none" strike="noStrike" dirty="0">
                <a:solidFill>
                  <a:srgbClr val="149414"/>
                </a:solidFill>
                <a:effectLst/>
                <a:latin typeface="Arial" panose="020B0604020202020204" pitchFamily="34" charset="0"/>
                <a:hlinkClick r:id="rId2" tooltip="Аркадный автомат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2000" b="0" i="0" u="none" strike="noStrike" dirty="0">
                <a:solidFill>
                  <a:srgbClr val="149414"/>
                </a:solidFill>
                <a:effectLst/>
                <a:latin typeface="Arial" panose="020B0604020202020204" pitchFamily="34" charset="0"/>
              </a:rPr>
              <a:t>автоматы</a:t>
            </a:r>
            <a:r>
              <a:rPr lang="ru-RU" sz="2000" b="0" i="0" dirty="0">
                <a:solidFill>
                  <a:srgbClr val="149414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ru-RU" sz="2000" b="0" i="0" u="none" strike="noStrike" dirty="0">
                <a:solidFill>
                  <a:srgbClr val="149414"/>
                </a:solidFill>
                <a:effectLst/>
                <a:latin typeface="Arial" panose="020B0604020202020204" pitchFamily="34" charset="0"/>
              </a:rPr>
              <a:t>игровые консоли</a:t>
            </a:r>
            <a:r>
              <a:rPr lang="ru-RU" sz="2000" u="none" strike="noStrike" dirty="0">
                <a:solidFill>
                  <a:srgbClr val="149414"/>
                </a:solidFill>
                <a:latin typeface="Arial" panose="020B0604020202020204" pitchFamily="34" charset="0"/>
              </a:rPr>
              <a:t>, </a:t>
            </a:r>
            <a:r>
              <a:rPr lang="ru-RU" sz="2000" b="0" i="0" u="none" strike="noStrike" dirty="0">
                <a:solidFill>
                  <a:srgbClr val="149414"/>
                </a:solidFill>
                <a:effectLst/>
                <a:latin typeface="Arial" panose="020B0604020202020204" pitchFamily="34" charset="0"/>
              </a:rPr>
              <a:t>домашние компьютеры</a:t>
            </a:r>
            <a:r>
              <a:rPr lang="ru-RU" sz="2000" b="0" i="0" dirty="0">
                <a:solidFill>
                  <a:srgbClr val="149414"/>
                </a:solidFill>
                <a:effectLst/>
                <a:latin typeface="Arial" panose="020B0604020202020204" pitchFamily="34" charset="0"/>
              </a:rPr>
              <a:t>, компьютерные игры становятся частью </a:t>
            </a:r>
            <a:r>
              <a:rPr lang="ru-RU" sz="2000" b="0" i="0" u="none" strike="noStrike" dirty="0">
                <a:solidFill>
                  <a:srgbClr val="149414"/>
                </a:solidFill>
                <a:effectLst/>
                <a:latin typeface="Arial" panose="020B0604020202020204" pitchFamily="34" charset="0"/>
              </a:rPr>
              <a:t>поп-культуры.</a:t>
            </a:r>
          </a:p>
          <a:p>
            <a:r>
              <a:rPr lang="ru-RU" sz="2000" dirty="0">
                <a:solidFill>
                  <a:srgbClr val="149414"/>
                </a:solidFill>
                <a:latin typeface="Arial" panose="020B0604020202020204" pitchFamily="34" charset="0"/>
              </a:rPr>
              <a:t>	</a:t>
            </a:r>
            <a:r>
              <a:rPr lang="ru-RU" sz="2000" b="0" i="0" dirty="0">
                <a:solidFill>
                  <a:srgbClr val="149414"/>
                </a:solidFill>
                <a:effectLst/>
                <a:latin typeface="YS Text"/>
              </a:rPr>
              <a:t>Первым шутером на планете Земля весьма заслуженно считается </a:t>
            </a:r>
            <a:r>
              <a:rPr lang="ru-RU" sz="2000" b="1" i="0" dirty="0" err="1">
                <a:solidFill>
                  <a:srgbClr val="149414"/>
                </a:solidFill>
                <a:effectLst/>
                <a:latin typeface="YS Text"/>
              </a:rPr>
              <a:t>Maze</a:t>
            </a:r>
            <a:r>
              <a:rPr lang="ru-RU" sz="2000" b="1" i="0" dirty="0">
                <a:solidFill>
                  <a:srgbClr val="149414"/>
                </a:solidFill>
                <a:effectLst/>
                <a:latin typeface="YS Text"/>
              </a:rPr>
              <a:t> War</a:t>
            </a:r>
            <a:r>
              <a:rPr lang="ru-RU" sz="2000" b="0" i="0" dirty="0">
                <a:solidFill>
                  <a:srgbClr val="149414"/>
                </a:solidFill>
                <a:effectLst/>
                <a:latin typeface="YS Text"/>
              </a:rPr>
              <a:t>.</a:t>
            </a:r>
            <a:endParaRPr lang="ru-RU" sz="2000" dirty="0">
              <a:solidFill>
                <a:srgbClr val="149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32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01A05-DF10-4838-BF81-DEB7ABD2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ru-RU">
                <a:solidFill>
                  <a:schemeClr val="bg1"/>
                </a:solidFill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AC17F0-E920-4BE6-A965-3344B8EC9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1401" y="1314606"/>
            <a:ext cx="4572000" cy="4227215"/>
          </a:xfrm>
        </p:spPr>
        <p:txBody>
          <a:bodyPr anchor="ctr">
            <a:normAutofit/>
          </a:bodyPr>
          <a:lstStyle/>
          <a:p>
            <a:endParaRPr lang="ru-RU" sz="2000" dirty="0">
              <a:solidFill>
                <a:srgbClr val="149414"/>
              </a:solidFill>
            </a:endParaRPr>
          </a:p>
          <a:p>
            <a:r>
              <a:rPr lang="ru-RU" sz="2000" dirty="0">
                <a:solidFill>
                  <a:srgbClr val="149414"/>
                </a:solidFill>
              </a:rPr>
              <a:t>Идея проекта заключалась в создании игры в ходе командной работы с подсчетом очков, возможностью стрелять и выполнять какие-то действия, используя изученные нами инструментами</a:t>
            </a:r>
            <a:r>
              <a:rPr lang="en-US" sz="2000" dirty="0">
                <a:solidFill>
                  <a:srgbClr val="149414"/>
                </a:solidFill>
              </a:rPr>
              <a:t> </a:t>
            </a:r>
            <a:r>
              <a:rPr lang="ru-RU" sz="2000" dirty="0">
                <a:solidFill>
                  <a:srgbClr val="149414"/>
                </a:solidFill>
              </a:rPr>
              <a:t>(в основе - </a:t>
            </a:r>
            <a:r>
              <a:rPr lang="ru-RU" sz="2000" noProof="1">
                <a:solidFill>
                  <a:srgbClr val="149414"/>
                </a:solidFill>
              </a:rPr>
              <a:t>Pygame</a:t>
            </a:r>
            <a:r>
              <a:rPr lang="ru-RU" sz="2000" dirty="0">
                <a:solidFill>
                  <a:srgbClr val="149414"/>
                </a:solidFill>
              </a:rPr>
              <a:t>)</a:t>
            </a:r>
          </a:p>
          <a:p>
            <a:pPr marL="0" indent="0">
              <a:buNone/>
            </a:pPr>
            <a:endParaRPr lang="ru-RU" sz="2000" dirty="0">
              <a:solidFill>
                <a:srgbClr val="149414"/>
              </a:solidFill>
            </a:endParaRPr>
          </a:p>
          <a:p>
            <a:endParaRPr lang="ru-RU" sz="2000" dirty="0">
              <a:solidFill>
                <a:srgbClr val="149414"/>
              </a:solidFill>
            </a:endParaRPr>
          </a:p>
          <a:p>
            <a:endParaRPr lang="ru-RU" sz="2000" dirty="0">
              <a:solidFill>
                <a:srgbClr val="149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9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39F11-4FB0-4FD2-BC7E-086CFB58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83" y="322732"/>
            <a:ext cx="9238434" cy="1030642"/>
          </a:xfrm>
        </p:spPr>
        <p:txBody>
          <a:bodyPr/>
          <a:lstStyle/>
          <a:p>
            <a:pPr algn="ctr"/>
            <a:r>
              <a:rPr lang="ru-RU" dirty="0"/>
              <a:t>Описание проекта. </a:t>
            </a:r>
            <a:br>
              <a:rPr lang="ru-RU" dirty="0"/>
            </a:br>
            <a:r>
              <a:rPr lang="ru-RU" dirty="0"/>
              <a:t>Немного про пользование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D0F5C7-7ED5-419A-9856-1EF7D1B43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5042255" cy="3810000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149414"/>
                </a:solidFill>
              </a:rPr>
              <a:t>Передвижение игрока осуществляется с помощью движения компьютерной мыши</a:t>
            </a:r>
          </a:p>
          <a:p>
            <a:r>
              <a:rPr lang="ru-RU" sz="2000" dirty="0">
                <a:solidFill>
                  <a:srgbClr val="149414"/>
                </a:solidFill>
              </a:rPr>
              <a:t>Выстрел происходит при нажатии на ПКМ (правую кнопку мыши)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28E3ED-3AE2-46B1-8106-83E9A51D9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52" t="29202" r="31852" b="31554"/>
          <a:stretch/>
        </p:blipFill>
        <p:spPr bwMode="auto">
          <a:xfrm>
            <a:off x="7113094" y="2286000"/>
            <a:ext cx="4303590" cy="26172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6896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DB85E2-4179-4550-916E-9377FE0C7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7F91D-D29F-404E-86F6-A3059E00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5170714"/>
            <a:ext cx="9238434" cy="10994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Описание</a:t>
            </a:r>
            <a:r>
              <a:rPr lang="ru-RU" noProof="1"/>
              <a:t> проекта и его</a:t>
            </a:r>
            <a:r>
              <a:rPr lang="en-US" dirty="0"/>
              <a:t> </a:t>
            </a:r>
            <a:r>
              <a:rPr lang="en-US" noProof="1"/>
              <a:t>реализации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B26396-3476-4B52-8CF4-01F3D246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840303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3FF63E59-55D9-41BC-B7B2-DDD59032FB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8417774"/>
              </p:ext>
            </p:extLst>
          </p:nvPr>
        </p:nvGraphicFramePr>
        <p:xfrm>
          <a:off x="733976" y="288154"/>
          <a:ext cx="10629614" cy="4604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159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04474-62FF-4293-A605-942B1079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реализации.</a:t>
            </a:r>
            <a:br>
              <a:rPr lang="ru-RU" dirty="0"/>
            </a:br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A03797-8884-40EB-9722-DDB5FE5D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noProof="1">
                <a:solidFill>
                  <a:srgbClr val="149414"/>
                </a:solidFill>
                <a:latin typeface="Consolas"/>
              </a:rPr>
              <a:t>import</a:t>
            </a:r>
            <a:r>
              <a:rPr lang="ru-RU" dirty="0">
                <a:solidFill>
                  <a:srgbClr val="149414"/>
                </a:solidFill>
                <a:latin typeface="Consolas"/>
              </a:rPr>
              <a:t> </a:t>
            </a:r>
            <a:r>
              <a:rPr lang="ru-RU" noProof="1">
                <a:solidFill>
                  <a:srgbClr val="149414"/>
                </a:solidFill>
                <a:latin typeface="Consolas"/>
              </a:rPr>
              <a:t>pygame</a:t>
            </a:r>
            <a:br>
              <a:rPr lang="ru-RU" dirty="0">
                <a:solidFill>
                  <a:srgbClr val="149414"/>
                </a:solidFill>
                <a:latin typeface="Consolas"/>
              </a:rPr>
            </a:br>
            <a:r>
              <a:rPr lang="ru-RU" noProof="1">
                <a:solidFill>
                  <a:srgbClr val="149414"/>
                </a:solidFill>
                <a:latin typeface="Consolas"/>
              </a:rPr>
              <a:t>import</a:t>
            </a:r>
            <a:r>
              <a:rPr lang="ru-RU" dirty="0">
                <a:solidFill>
                  <a:srgbClr val="149414"/>
                </a:solidFill>
                <a:latin typeface="Consolas"/>
              </a:rPr>
              <a:t> </a:t>
            </a:r>
            <a:r>
              <a:rPr lang="ru-RU" noProof="1">
                <a:solidFill>
                  <a:srgbClr val="149414"/>
                </a:solidFill>
                <a:latin typeface="Consolas"/>
              </a:rPr>
              <a:t>random</a:t>
            </a:r>
            <a:br>
              <a:rPr lang="ru-RU" dirty="0">
                <a:solidFill>
                  <a:srgbClr val="149414"/>
                </a:solidFill>
                <a:latin typeface="Consolas"/>
              </a:rPr>
            </a:br>
            <a:r>
              <a:rPr lang="ru-RU" noProof="1">
                <a:solidFill>
                  <a:srgbClr val="149414"/>
                </a:solidFill>
                <a:latin typeface="Consolas"/>
              </a:rPr>
              <a:t>import</a:t>
            </a:r>
            <a:r>
              <a:rPr lang="ru-RU" dirty="0">
                <a:solidFill>
                  <a:srgbClr val="149414"/>
                </a:solidFill>
                <a:latin typeface="Consolas"/>
              </a:rPr>
              <a:t> sqlite3</a:t>
            </a:r>
            <a:br>
              <a:rPr lang="ru-RU" dirty="0">
                <a:solidFill>
                  <a:srgbClr val="149414"/>
                </a:solidFill>
                <a:latin typeface="Consolas"/>
              </a:rPr>
            </a:br>
            <a:r>
              <a:rPr lang="ru-RU" noProof="1">
                <a:solidFill>
                  <a:srgbClr val="149414"/>
                </a:solidFill>
                <a:latin typeface="Consolas"/>
              </a:rPr>
              <a:t>import</a:t>
            </a:r>
            <a:r>
              <a:rPr lang="ru-RU" dirty="0">
                <a:solidFill>
                  <a:srgbClr val="149414"/>
                </a:solidFill>
                <a:latin typeface="Consolas"/>
              </a:rPr>
              <a:t> </a:t>
            </a:r>
            <a:r>
              <a:rPr lang="ru-RU" noProof="1">
                <a:solidFill>
                  <a:srgbClr val="149414"/>
                </a:solidFill>
                <a:latin typeface="Consolas"/>
              </a:rPr>
              <a:t>time</a:t>
            </a:r>
            <a:br>
              <a:rPr lang="ru-RU" dirty="0">
                <a:solidFill>
                  <a:srgbClr val="149414"/>
                </a:solidFill>
                <a:latin typeface="Consolas"/>
              </a:rPr>
            </a:br>
            <a:r>
              <a:rPr lang="ru-RU" noProof="1">
                <a:solidFill>
                  <a:srgbClr val="149414"/>
                </a:solidFill>
                <a:latin typeface="Consolas"/>
              </a:rPr>
              <a:t>import</a:t>
            </a:r>
            <a:r>
              <a:rPr lang="ru-RU" dirty="0">
                <a:solidFill>
                  <a:srgbClr val="149414"/>
                </a:solidFill>
                <a:latin typeface="Consolas"/>
              </a:rPr>
              <a:t> </a:t>
            </a:r>
            <a:r>
              <a:rPr lang="ru-RU" noProof="1">
                <a:solidFill>
                  <a:srgbClr val="149414"/>
                </a:solidFill>
                <a:latin typeface="Consolas"/>
              </a:rPr>
              <a:t>os</a:t>
            </a:r>
            <a:endParaRPr lang="ru-RU" noProof="1">
              <a:solidFill>
                <a:srgbClr val="149414"/>
              </a:solidFill>
            </a:endParaRPr>
          </a:p>
          <a:p>
            <a:r>
              <a:rPr lang="ru-RU" dirty="0">
                <a:solidFill>
                  <a:srgbClr val="149414"/>
                </a:solidFill>
                <a:latin typeface="Consolas"/>
              </a:rPr>
              <a:t>Для реализации игры использовались данные библиотеки ЯП Python</a:t>
            </a:r>
            <a:endParaRPr lang="ru-RU" dirty="0">
              <a:solidFill>
                <a:srgbClr val="149414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14941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4217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F53F5-9B53-49E3-BC5D-7769CD3E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реализации.</a:t>
            </a:r>
            <a:br>
              <a:rPr lang="ru-RU" dirty="0"/>
            </a:br>
            <a:r>
              <a:rPr lang="ru-RU" dirty="0"/>
              <a:t>Использованные технологии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B15E13-B958-4AFA-AD0F-5DD9AF8C7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06" y="3016190"/>
            <a:ext cx="8996387" cy="16518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0744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16CC5-6F80-4735-B30B-0989FA39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83" y="468141"/>
            <a:ext cx="9238434" cy="861383"/>
          </a:xfrm>
        </p:spPr>
        <p:txBody>
          <a:bodyPr/>
          <a:lstStyle/>
          <a:p>
            <a:r>
              <a:rPr lang="ru-RU" dirty="0"/>
              <a:t>Описание реализации. БД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5EB0C1-AD8E-47DF-8F2F-99C5AEA60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70" y="1894729"/>
            <a:ext cx="4331976" cy="136994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AE6FD0-A80D-48C1-ADDD-69E250AC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70" y="4361141"/>
            <a:ext cx="4331976" cy="150323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8C1ED2-B565-4481-BB0A-A0824C923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70" y="3634523"/>
            <a:ext cx="4331976" cy="3492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B148AB-E09F-4E22-A93D-647130753CC5}"/>
              </a:ext>
            </a:extLst>
          </p:cNvPr>
          <p:cNvSpPr txBox="1"/>
          <p:nvPr/>
        </p:nvSpPr>
        <p:spPr>
          <a:xfrm flipH="1">
            <a:off x="6624072" y="2799026"/>
            <a:ext cx="5023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149414"/>
                </a:solidFill>
                <a:latin typeface="Century Gothic" panose="020B0502020202020204" pitchFamily="34" charset="0"/>
              </a:rPr>
              <a:t>	</a:t>
            </a:r>
            <a:r>
              <a:rPr lang="ru-RU" sz="2400" dirty="0">
                <a:solidFill>
                  <a:srgbClr val="149414"/>
                </a:solidFill>
                <a:latin typeface="Century Gothic" panose="020B0502020202020204" pitchFamily="34" charset="0"/>
              </a:rPr>
              <a:t>Было необходимо создать БД для хранения логина пользователя и его время прохождения каждого уровня</a:t>
            </a:r>
          </a:p>
        </p:txBody>
      </p:sp>
    </p:spTree>
    <p:extLst>
      <p:ext uri="{BB962C8B-B14F-4D97-AF65-F5344CB8AC3E}">
        <p14:creationId xmlns:p14="http://schemas.microsoft.com/office/powerpoint/2010/main" val="333461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E870E-7907-4A86-A789-8D6C055C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923" y="461639"/>
            <a:ext cx="9694154" cy="878889"/>
          </a:xfrm>
        </p:spPr>
        <p:txBody>
          <a:bodyPr/>
          <a:lstStyle/>
          <a:p>
            <a:pPr algn="ctr"/>
            <a:r>
              <a:rPr lang="ru-RU" dirty="0"/>
              <a:t>Описание реализации. 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5745A8-F34C-493D-9B54-CE00FA33A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933" y="2277122"/>
            <a:ext cx="9238434" cy="3810000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149414"/>
                </a:solidFill>
              </a:rPr>
              <a:t>отклик на нажатие</a:t>
            </a:r>
          </a:p>
          <a:p>
            <a:r>
              <a:rPr lang="ru-RU" sz="2000" dirty="0">
                <a:solidFill>
                  <a:srgbClr val="149414"/>
                </a:solidFill>
              </a:rPr>
              <a:t>создание анимации (покадровой смены спрайтов)</a:t>
            </a:r>
          </a:p>
          <a:p>
            <a:r>
              <a:rPr lang="ru-RU" sz="2000" dirty="0">
                <a:solidFill>
                  <a:srgbClr val="149414"/>
                </a:solidFill>
              </a:rPr>
              <a:t>объединение спрайтов в группы</a:t>
            </a:r>
          </a:p>
          <a:p>
            <a:r>
              <a:rPr lang="ru-RU" sz="2000" dirty="0">
                <a:solidFill>
                  <a:srgbClr val="149414"/>
                </a:solidFill>
              </a:rPr>
              <a:t>взаимодействие пули и врагов</a:t>
            </a:r>
          </a:p>
          <a:p>
            <a:r>
              <a:rPr lang="ru-RU" sz="2000" dirty="0">
                <a:solidFill>
                  <a:srgbClr val="149414"/>
                </a:solidFill>
              </a:rPr>
              <a:t>смена цветов при наведении на кнопку</a:t>
            </a:r>
          </a:p>
          <a:p>
            <a:r>
              <a:rPr lang="ru-RU" sz="2000" dirty="0">
                <a:solidFill>
                  <a:srgbClr val="149414"/>
                </a:solidFill>
              </a:rPr>
              <a:t>реализация </a:t>
            </a:r>
            <a:r>
              <a:rPr lang="en-US" sz="2000" dirty="0" err="1">
                <a:solidFill>
                  <a:srgbClr val="149414"/>
                </a:solidFill>
              </a:rPr>
              <a:t>godmode</a:t>
            </a:r>
            <a:r>
              <a:rPr lang="ru-RU" sz="2000" dirty="0">
                <a:solidFill>
                  <a:srgbClr val="149414"/>
                </a:solidFill>
              </a:rPr>
              <a:t> (цифра 5)</a:t>
            </a:r>
          </a:p>
        </p:txBody>
      </p:sp>
    </p:spTree>
    <p:extLst>
      <p:ext uri="{BB962C8B-B14F-4D97-AF65-F5344CB8AC3E}">
        <p14:creationId xmlns:p14="http://schemas.microsoft.com/office/powerpoint/2010/main" val="1303180643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29</TotalTime>
  <Words>347</Words>
  <Application>Microsoft Office PowerPoint</Application>
  <PresentationFormat>Широкоэкранный</PresentationFormat>
  <Paragraphs>45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Consolas</vt:lpstr>
      <vt:lpstr>Times New Roman</vt:lpstr>
      <vt:lpstr>Trade Gothic Next Cond</vt:lpstr>
      <vt:lpstr>Trade Gothic Next Light</vt:lpstr>
      <vt:lpstr>YS Text</vt:lpstr>
      <vt:lpstr>PortalVTI</vt:lpstr>
      <vt:lpstr>Использование PYGAME для реализации шутер-игры </vt:lpstr>
      <vt:lpstr>Введение. Предыстория</vt:lpstr>
      <vt:lpstr>Введение</vt:lpstr>
      <vt:lpstr>Описание проекта.  Немного про пользование</vt:lpstr>
      <vt:lpstr>Описание проекта и его реализации</vt:lpstr>
      <vt:lpstr>Описание реализации. Использованные технологии</vt:lpstr>
      <vt:lpstr>Описание реализации. Использованные технологии</vt:lpstr>
      <vt:lpstr>Описание реализации. БД</vt:lpstr>
      <vt:lpstr>Описание реализации. Использованные технологии</vt:lpstr>
      <vt:lpstr>Описание реализации. Классы</vt:lpstr>
      <vt:lpstr>Описание Реализации. Основные функции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Yuliya Omelyuta</dc:creator>
  <cp:lastModifiedBy>Александр С</cp:lastModifiedBy>
  <cp:revision>31</cp:revision>
  <dcterms:created xsi:type="dcterms:W3CDTF">2022-01-15T14:35:47Z</dcterms:created>
  <dcterms:modified xsi:type="dcterms:W3CDTF">2022-01-27T19:11:18Z</dcterms:modified>
</cp:coreProperties>
</file>