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AA877-0BEB-4D56-9ACE-F954D0E75097}" v="1944" dt="2022-04-24T19:50:20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62AD4-0D85-4959-B0FD-2BF0BA5F236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DE1A95-9997-4A3D-948E-26A008F512D6}">
      <dgm:prSet/>
      <dgm:spPr/>
      <dgm:t>
        <a:bodyPr/>
        <a:lstStyle/>
        <a:p>
          <a:r>
            <a:rPr lang="ru-RU"/>
            <a:t>В современном мире распространены системы доставок, они лишь набирают популярность с происходящими катаклизмами.</a:t>
          </a:r>
          <a:endParaRPr lang="en-US"/>
        </a:p>
      </dgm:t>
    </dgm:pt>
    <dgm:pt modelId="{804AFE21-46CE-4157-9C90-62AA23DAD222}" type="parTrans" cxnId="{E1255859-B777-4844-8446-A159D852374E}">
      <dgm:prSet/>
      <dgm:spPr/>
      <dgm:t>
        <a:bodyPr/>
        <a:lstStyle/>
        <a:p>
          <a:endParaRPr lang="en-US"/>
        </a:p>
      </dgm:t>
    </dgm:pt>
    <dgm:pt modelId="{8DBB9928-27E0-49A3-A086-0C656FD46F5B}" type="sibTrans" cxnId="{E1255859-B777-4844-8446-A159D852374E}">
      <dgm:prSet/>
      <dgm:spPr/>
      <dgm:t>
        <a:bodyPr/>
        <a:lstStyle/>
        <a:p>
          <a:endParaRPr lang="en-US"/>
        </a:p>
      </dgm:t>
    </dgm:pt>
    <dgm:pt modelId="{F3BEF6A9-9B81-438B-8495-EF3C5FB9A420}">
      <dgm:prSet/>
      <dgm:spPr/>
      <dgm:t>
        <a:bodyPr/>
        <a:lstStyle/>
        <a:p>
          <a:r>
            <a:rPr lang="ru-RU"/>
            <a:t>К сожалению, существуют нечестные и небезопасные предприятия, работающие в этой сфере, из-за которых может произойти утечка персональных данных или их продажа.</a:t>
          </a:r>
          <a:endParaRPr lang="en-US"/>
        </a:p>
      </dgm:t>
    </dgm:pt>
    <dgm:pt modelId="{AF9279F5-C05F-4961-A7CE-13DAC61859E8}" type="parTrans" cxnId="{1AC2F04C-3FAF-4B2A-963A-AFDD6D6A451D}">
      <dgm:prSet/>
      <dgm:spPr/>
      <dgm:t>
        <a:bodyPr/>
        <a:lstStyle/>
        <a:p>
          <a:endParaRPr lang="en-US"/>
        </a:p>
      </dgm:t>
    </dgm:pt>
    <dgm:pt modelId="{07598897-CB48-49AC-A491-F00E8B5DE825}" type="sibTrans" cxnId="{1AC2F04C-3FAF-4B2A-963A-AFDD6D6A451D}">
      <dgm:prSet/>
      <dgm:spPr/>
      <dgm:t>
        <a:bodyPr/>
        <a:lstStyle/>
        <a:p>
          <a:endParaRPr lang="en-US"/>
        </a:p>
      </dgm:t>
    </dgm:pt>
    <dgm:pt modelId="{E1F86014-FA24-4431-9E89-814FC59FEE80}" type="pres">
      <dgm:prSet presAssocID="{DB062AD4-0D85-4959-B0FD-2BF0BA5F23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4F1A38-FEFA-48C6-BFF2-CA4CA9811D73}" type="pres">
      <dgm:prSet presAssocID="{1BDE1A95-9997-4A3D-948E-26A008F512D6}" presName="hierRoot1" presStyleCnt="0"/>
      <dgm:spPr/>
    </dgm:pt>
    <dgm:pt modelId="{179FA0AC-11BA-4E99-A422-1664CD8C100F}" type="pres">
      <dgm:prSet presAssocID="{1BDE1A95-9997-4A3D-948E-26A008F512D6}" presName="composite" presStyleCnt="0"/>
      <dgm:spPr/>
    </dgm:pt>
    <dgm:pt modelId="{F787A9CA-ABB7-4567-9244-4679E83473A2}" type="pres">
      <dgm:prSet presAssocID="{1BDE1A95-9997-4A3D-948E-26A008F512D6}" presName="background" presStyleLbl="node0" presStyleIdx="0" presStyleCnt="2"/>
      <dgm:spPr/>
    </dgm:pt>
    <dgm:pt modelId="{AD361A6F-0AE3-45EA-ADF6-5CE39CDAF561}" type="pres">
      <dgm:prSet presAssocID="{1BDE1A95-9997-4A3D-948E-26A008F512D6}" presName="text" presStyleLbl="fgAcc0" presStyleIdx="0" presStyleCnt="2">
        <dgm:presLayoutVars>
          <dgm:chPref val="3"/>
        </dgm:presLayoutVars>
      </dgm:prSet>
      <dgm:spPr/>
    </dgm:pt>
    <dgm:pt modelId="{8A460BD6-4B98-4086-AB1F-744EE222D13E}" type="pres">
      <dgm:prSet presAssocID="{1BDE1A95-9997-4A3D-948E-26A008F512D6}" presName="hierChild2" presStyleCnt="0"/>
      <dgm:spPr/>
    </dgm:pt>
    <dgm:pt modelId="{0C814C3A-6001-42BE-B9A1-8A5781986E06}" type="pres">
      <dgm:prSet presAssocID="{F3BEF6A9-9B81-438B-8495-EF3C5FB9A420}" presName="hierRoot1" presStyleCnt="0"/>
      <dgm:spPr/>
    </dgm:pt>
    <dgm:pt modelId="{8D474DE8-0AE7-4F24-83F6-2BE8F287435C}" type="pres">
      <dgm:prSet presAssocID="{F3BEF6A9-9B81-438B-8495-EF3C5FB9A420}" presName="composite" presStyleCnt="0"/>
      <dgm:spPr/>
    </dgm:pt>
    <dgm:pt modelId="{8B0B7EB9-81BD-49CF-B5D4-EC1E93F0BCE8}" type="pres">
      <dgm:prSet presAssocID="{F3BEF6A9-9B81-438B-8495-EF3C5FB9A420}" presName="background" presStyleLbl="node0" presStyleIdx="1" presStyleCnt="2"/>
      <dgm:spPr/>
    </dgm:pt>
    <dgm:pt modelId="{2B491ECE-AA76-4B45-B3BB-6B7F4B30C146}" type="pres">
      <dgm:prSet presAssocID="{F3BEF6A9-9B81-438B-8495-EF3C5FB9A420}" presName="text" presStyleLbl="fgAcc0" presStyleIdx="1" presStyleCnt="2">
        <dgm:presLayoutVars>
          <dgm:chPref val="3"/>
        </dgm:presLayoutVars>
      </dgm:prSet>
      <dgm:spPr/>
    </dgm:pt>
    <dgm:pt modelId="{939A4DC2-20AE-4297-B2FC-0DA423E81D51}" type="pres">
      <dgm:prSet presAssocID="{F3BEF6A9-9B81-438B-8495-EF3C5FB9A420}" presName="hierChild2" presStyleCnt="0"/>
      <dgm:spPr/>
    </dgm:pt>
  </dgm:ptLst>
  <dgm:cxnLst>
    <dgm:cxn modelId="{1F0D413B-C682-437B-A4E5-AD75B624A331}" type="presOf" srcId="{1BDE1A95-9997-4A3D-948E-26A008F512D6}" destId="{AD361A6F-0AE3-45EA-ADF6-5CE39CDAF561}" srcOrd="0" destOrd="0" presId="urn:microsoft.com/office/officeart/2005/8/layout/hierarchy1"/>
    <dgm:cxn modelId="{1AC2F04C-3FAF-4B2A-963A-AFDD6D6A451D}" srcId="{DB062AD4-0D85-4959-B0FD-2BF0BA5F2364}" destId="{F3BEF6A9-9B81-438B-8495-EF3C5FB9A420}" srcOrd="1" destOrd="0" parTransId="{AF9279F5-C05F-4961-A7CE-13DAC61859E8}" sibTransId="{07598897-CB48-49AC-A491-F00E8B5DE825}"/>
    <dgm:cxn modelId="{E1255859-B777-4844-8446-A159D852374E}" srcId="{DB062AD4-0D85-4959-B0FD-2BF0BA5F2364}" destId="{1BDE1A95-9997-4A3D-948E-26A008F512D6}" srcOrd="0" destOrd="0" parTransId="{804AFE21-46CE-4157-9C90-62AA23DAD222}" sibTransId="{8DBB9928-27E0-49A3-A086-0C656FD46F5B}"/>
    <dgm:cxn modelId="{2A696E87-F365-4F00-BFBC-17DF4624BEBF}" type="presOf" srcId="{F3BEF6A9-9B81-438B-8495-EF3C5FB9A420}" destId="{2B491ECE-AA76-4B45-B3BB-6B7F4B30C146}" srcOrd="0" destOrd="0" presId="urn:microsoft.com/office/officeart/2005/8/layout/hierarchy1"/>
    <dgm:cxn modelId="{29BC63DB-74D5-444D-8A00-23FE8ED865D7}" type="presOf" srcId="{DB062AD4-0D85-4959-B0FD-2BF0BA5F2364}" destId="{E1F86014-FA24-4431-9E89-814FC59FEE80}" srcOrd="0" destOrd="0" presId="urn:microsoft.com/office/officeart/2005/8/layout/hierarchy1"/>
    <dgm:cxn modelId="{8F9572FD-6733-4EA6-AAAB-3D6183F49742}" type="presParOf" srcId="{E1F86014-FA24-4431-9E89-814FC59FEE80}" destId="{764F1A38-FEFA-48C6-BFF2-CA4CA9811D73}" srcOrd="0" destOrd="0" presId="urn:microsoft.com/office/officeart/2005/8/layout/hierarchy1"/>
    <dgm:cxn modelId="{F1647590-8862-4F3E-8910-DA783FE5D3C4}" type="presParOf" srcId="{764F1A38-FEFA-48C6-BFF2-CA4CA9811D73}" destId="{179FA0AC-11BA-4E99-A422-1664CD8C100F}" srcOrd="0" destOrd="0" presId="urn:microsoft.com/office/officeart/2005/8/layout/hierarchy1"/>
    <dgm:cxn modelId="{F2BF74D2-1F70-4ECB-9437-69701ED3E8D5}" type="presParOf" srcId="{179FA0AC-11BA-4E99-A422-1664CD8C100F}" destId="{F787A9CA-ABB7-4567-9244-4679E83473A2}" srcOrd="0" destOrd="0" presId="urn:microsoft.com/office/officeart/2005/8/layout/hierarchy1"/>
    <dgm:cxn modelId="{FB86D227-D49D-40ED-BB47-BD76D7BFD06C}" type="presParOf" srcId="{179FA0AC-11BA-4E99-A422-1664CD8C100F}" destId="{AD361A6F-0AE3-45EA-ADF6-5CE39CDAF561}" srcOrd="1" destOrd="0" presId="urn:microsoft.com/office/officeart/2005/8/layout/hierarchy1"/>
    <dgm:cxn modelId="{1A6C54F5-CD82-40E7-8B56-2BDC133439A1}" type="presParOf" srcId="{764F1A38-FEFA-48C6-BFF2-CA4CA9811D73}" destId="{8A460BD6-4B98-4086-AB1F-744EE222D13E}" srcOrd="1" destOrd="0" presId="urn:microsoft.com/office/officeart/2005/8/layout/hierarchy1"/>
    <dgm:cxn modelId="{5B7B9DFB-BAFA-4B71-BEB7-2305C79E15E4}" type="presParOf" srcId="{E1F86014-FA24-4431-9E89-814FC59FEE80}" destId="{0C814C3A-6001-42BE-B9A1-8A5781986E06}" srcOrd="1" destOrd="0" presId="urn:microsoft.com/office/officeart/2005/8/layout/hierarchy1"/>
    <dgm:cxn modelId="{04AC96E8-87D6-4BFA-96BA-8D4B9E79C5A9}" type="presParOf" srcId="{0C814C3A-6001-42BE-B9A1-8A5781986E06}" destId="{8D474DE8-0AE7-4F24-83F6-2BE8F287435C}" srcOrd="0" destOrd="0" presId="urn:microsoft.com/office/officeart/2005/8/layout/hierarchy1"/>
    <dgm:cxn modelId="{CF674BD6-D5EC-497E-8348-803BB501C4B1}" type="presParOf" srcId="{8D474DE8-0AE7-4F24-83F6-2BE8F287435C}" destId="{8B0B7EB9-81BD-49CF-B5D4-EC1E93F0BCE8}" srcOrd="0" destOrd="0" presId="urn:microsoft.com/office/officeart/2005/8/layout/hierarchy1"/>
    <dgm:cxn modelId="{030A046E-1900-4CE7-AA38-0E84F7216F98}" type="presParOf" srcId="{8D474DE8-0AE7-4F24-83F6-2BE8F287435C}" destId="{2B491ECE-AA76-4B45-B3BB-6B7F4B30C146}" srcOrd="1" destOrd="0" presId="urn:microsoft.com/office/officeart/2005/8/layout/hierarchy1"/>
    <dgm:cxn modelId="{0C72E81B-28D3-4C89-A0E2-A60680EA0C63}" type="presParOf" srcId="{0C814C3A-6001-42BE-B9A1-8A5781986E06}" destId="{939A4DC2-20AE-4297-B2FC-0DA423E81D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CB1D1-2CAC-409C-819D-B4E103E884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0F20BB-C4ED-4DC9-A889-369E5D52F5D3}">
      <dgm:prSet/>
      <dgm:spPr/>
      <dgm:t>
        <a:bodyPr/>
        <a:lstStyle/>
        <a:p>
          <a:r>
            <a:rPr lang="ru-RU"/>
            <a:t>Главная идея проекта осуществлена успешно</a:t>
          </a:r>
          <a:endParaRPr lang="en-US"/>
        </a:p>
      </dgm:t>
    </dgm:pt>
    <dgm:pt modelId="{5E14963B-129F-402E-BF0D-B2E495DA68A3}" type="parTrans" cxnId="{A9EC5A37-74DA-4E0D-A145-477BFB89054A}">
      <dgm:prSet/>
      <dgm:spPr/>
      <dgm:t>
        <a:bodyPr/>
        <a:lstStyle/>
        <a:p>
          <a:endParaRPr lang="en-US"/>
        </a:p>
      </dgm:t>
    </dgm:pt>
    <dgm:pt modelId="{37F5A3EF-A3A4-4365-9A60-0D185F35C8E3}" type="sibTrans" cxnId="{A9EC5A37-74DA-4E0D-A145-477BFB89054A}">
      <dgm:prSet/>
      <dgm:spPr/>
      <dgm:t>
        <a:bodyPr/>
        <a:lstStyle/>
        <a:p>
          <a:endParaRPr lang="en-US"/>
        </a:p>
      </dgm:t>
    </dgm:pt>
    <dgm:pt modelId="{838567A8-D03E-47E2-9763-8E3188571D19}">
      <dgm:prSet/>
      <dgm:spPr/>
      <dgm:t>
        <a:bodyPr/>
        <a:lstStyle/>
        <a:p>
          <a:r>
            <a:rPr lang="ru-RU"/>
            <a:t>Были созданы две Базы Данных.</a:t>
          </a:r>
          <a:endParaRPr lang="en-US"/>
        </a:p>
      </dgm:t>
    </dgm:pt>
    <dgm:pt modelId="{42F05006-4B0D-4C12-8157-C670D6DC050B}" type="parTrans" cxnId="{FE3F1A8E-EB30-4E2B-92A6-59D7CCBFC229}">
      <dgm:prSet/>
      <dgm:spPr/>
      <dgm:t>
        <a:bodyPr/>
        <a:lstStyle/>
        <a:p>
          <a:endParaRPr lang="en-US"/>
        </a:p>
      </dgm:t>
    </dgm:pt>
    <dgm:pt modelId="{5CB8F820-73DD-45F6-AC43-62536A10727B}" type="sibTrans" cxnId="{FE3F1A8E-EB30-4E2B-92A6-59D7CCBFC229}">
      <dgm:prSet/>
      <dgm:spPr/>
      <dgm:t>
        <a:bodyPr/>
        <a:lstStyle/>
        <a:p>
          <a:endParaRPr lang="en-US"/>
        </a:p>
      </dgm:t>
    </dgm:pt>
    <dgm:pt modelId="{5A88F88C-79EC-4173-A730-E2258358F85D}">
      <dgm:prSet/>
      <dgm:spPr/>
      <dgm:t>
        <a:bodyPr/>
        <a:lstStyle/>
        <a:p>
          <a:r>
            <a:rPr lang="ru-RU"/>
            <a:t>Существует разнообразие блюд.</a:t>
          </a:r>
          <a:endParaRPr lang="en-US"/>
        </a:p>
      </dgm:t>
    </dgm:pt>
    <dgm:pt modelId="{D703B146-C88B-4E9F-8011-A76825AE61EF}" type="parTrans" cxnId="{4166F202-271A-4951-9376-311179161CD4}">
      <dgm:prSet/>
      <dgm:spPr/>
      <dgm:t>
        <a:bodyPr/>
        <a:lstStyle/>
        <a:p>
          <a:endParaRPr lang="en-US"/>
        </a:p>
      </dgm:t>
    </dgm:pt>
    <dgm:pt modelId="{715BE65F-CE81-4BA7-8D19-E0C455C49A38}" type="sibTrans" cxnId="{4166F202-271A-4951-9376-311179161CD4}">
      <dgm:prSet/>
      <dgm:spPr/>
      <dgm:t>
        <a:bodyPr/>
        <a:lstStyle/>
        <a:p>
          <a:endParaRPr lang="en-US"/>
        </a:p>
      </dgm:t>
    </dgm:pt>
    <dgm:pt modelId="{BD2C316E-9B83-47B4-96AF-3B1C60D7FB8A}">
      <dgm:prSet/>
      <dgm:spPr/>
      <dgm:t>
        <a:bodyPr/>
        <a:lstStyle/>
        <a:p>
          <a:r>
            <a:rPr lang="ru-RU"/>
            <a:t>Сделана бонусная программа.</a:t>
          </a:r>
          <a:endParaRPr lang="en-US"/>
        </a:p>
      </dgm:t>
    </dgm:pt>
    <dgm:pt modelId="{0F6A4654-D6DE-4D8B-ACB2-DA1B956A637B}" type="parTrans" cxnId="{43F844C3-8131-427C-A54D-A1B9CA112C96}">
      <dgm:prSet/>
      <dgm:spPr/>
      <dgm:t>
        <a:bodyPr/>
        <a:lstStyle/>
        <a:p>
          <a:endParaRPr lang="en-US"/>
        </a:p>
      </dgm:t>
    </dgm:pt>
    <dgm:pt modelId="{C2F37A80-17C9-473F-845B-F3256B8724AA}" type="sibTrans" cxnId="{43F844C3-8131-427C-A54D-A1B9CA112C96}">
      <dgm:prSet/>
      <dgm:spPr/>
      <dgm:t>
        <a:bodyPr/>
        <a:lstStyle/>
        <a:p>
          <a:endParaRPr lang="en-US"/>
        </a:p>
      </dgm:t>
    </dgm:pt>
    <dgm:pt modelId="{800D02B0-09DD-4D0D-AE2E-5F3374300ADF}">
      <dgm:prSet/>
      <dgm:spPr/>
      <dgm:t>
        <a:bodyPr/>
        <a:lstStyle/>
        <a:p>
          <a:r>
            <a:rPr lang="ru-RU"/>
            <a:t>Запоминание пользователя по номеру телефона.</a:t>
          </a:r>
          <a:endParaRPr lang="en-US"/>
        </a:p>
      </dgm:t>
    </dgm:pt>
    <dgm:pt modelId="{B8755E53-48D8-4EF6-AC85-83CBFC2C9225}" type="parTrans" cxnId="{8D40FAFB-6E76-4512-B7D5-5ED41ACA1CA3}">
      <dgm:prSet/>
      <dgm:spPr/>
      <dgm:t>
        <a:bodyPr/>
        <a:lstStyle/>
        <a:p>
          <a:endParaRPr lang="en-US"/>
        </a:p>
      </dgm:t>
    </dgm:pt>
    <dgm:pt modelId="{DBD6D5B2-4B2E-48D3-9EDA-7E00D4CAF937}" type="sibTrans" cxnId="{8D40FAFB-6E76-4512-B7D5-5ED41ACA1CA3}">
      <dgm:prSet/>
      <dgm:spPr/>
      <dgm:t>
        <a:bodyPr/>
        <a:lstStyle/>
        <a:p>
          <a:endParaRPr lang="en-US"/>
        </a:p>
      </dgm:t>
    </dgm:pt>
    <dgm:pt modelId="{FB7998DE-5062-466E-A90F-6EF544C9E4A4}">
      <dgm:prSet/>
      <dgm:spPr/>
      <dgm:t>
        <a:bodyPr/>
        <a:lstStyle/>
        <a:p>
          <a:r>
            <a:rPr lang="ru-RU"/>
            <a:t>Проверка корректности введенного номера телефона.</a:t>
          </a:r>
          <a:endParaRPr lang="en-US"/>
        </a:p>
      </dgm:t>
    </dgm:pt>
    <dgm:pt modelId="{23886F59-2892-43B7-AA33-0078FFFF1E8E}" type="parTrans" cxnId="{84E81846-4B35-4840-91A3-DC965420B306}">
      <dgm:prSet/>
      <dgm:spPr/>
      <dgm:t>
        <a:bodyPr/>
        <a:lstStyle/>
        <a:p>
          <a:endParaRPr lang="en-US"/>
        </a:p>
      </dgm:t>
    </dgm:pt>
    <dgm:pt modelId="{458E63F1-5B85-46AA-8137-97461BE51454}" type="sibTrans" cxnId="{84E81846-4B35-4840-91A3-DC965420B306}">
      <dgm:prSet/>
      <dgm:spPr/>
      <dgm:t>
        <a:bodyPr/>
        <a:lstStyle/>
        <a:p>
          <a:endParaRPr lang="en-US"/>
        </a:p>
      </dgm:t>
    </dgm:pt>
    <dgm:pt modelId="{D49D9587-6F6E-4B85-9BCF-87BC11725A78}" type="pres">
      <dgm:prSet presAssocID="{4E1CB1D1-2CAC-409C-819D-B4E103E884C8}" presName="linear" presStyleCnt="0">
        <dgm:presLayoutVars>
          <dgm:animLvl val="lvl"/>
          <dgm:resizeHandles val="exact"/>
        </dgm:presLayoutVars>
      </dgm:prSet>
      <dgm:spPr/>
    </dgm:pt>
    <dgm:pt modelId="{EAF700EF-2459-4229-A9A1-1A390E919CB6}" type="pres">
      <dgm:prSet presAssocID="{930F20BB-C4ED-4DC9-A889-369E5D52F5D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D594BB4-004F-452B-A80B-F9CA61325C96}" type="pres">
      <dgm:prSet presAssocID="{37F5A3EF-A3A4-4365-9A60-0D185F35C8E3}" presName="spacer" presStyleCnt="0"/>
      <dgm:spPr/>
    </dgm:pt>
    <dgm:pt modelId="{61B499DA-2BF7-41E1-9BBC-E93222B5839E}" type="pres">
      <dgm:prSet presAssocID="{838567A8-D03E-47E2-9763-8E3188571D1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BD8323-5969-4068-8C79-95033F971D74}" type="pres">
      <dgm:prSet presAssocID="{5CB8F820-73DD-45F6-AC43-62536A10727B}" presName="spacer" presStyleCnt="0"/>
      <dgm:spPr/>
    </dgm:pt>
    <dgm:pt modelId="{4B9863E2-A03D-4DD7-8B11-997558728237}" type="pres">
      <dgm:prSet presAssocID="{5A88F88C-79EC-4173-A730-E2258358F85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114C3B6-0291-4059-97B1-909D0587A77E}" type="pres">
      <dgm:prSet presAssocID="{715BE65F-CE81-4BA7-8D19-E0C455C49A38}" presName="spacer" presStyleCnt="0"/>
      <dgm:spPr/>
    </dgm:pt>
    <dgm:pt modelId="{F6B127BA-279F-4D7C-9E2C-89584117C3F5}" type="pres">
      <dgm:prSet presAssocID="{BD2C316E-9B83-47B4-96AF-3B1C60D7FB8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BDA56E7-15CC-4917-A92B-D21C24E7775A}" type="pres">
      <dgm:prSet presAssocID="{C2F37A80-17C9-473F-845B-F3256B8724AA}" presName="spacer" presStyleCnt="0"/>
      <dgm:spPr/>
    </dgm:pt>
    <dgm:pt modelId="{A3B5C9FA-F34E-4BDF-B9F6-61C1FF8ADE2F}" type="pres">
      <dgm:prSet presAssocID="{800D02B0-09DD-4D0D-AE2E-5F3374300AD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36D9E65-7385-4E44-B0FE-BF49BAD98575}" type="pres">
      <dgm:prSet presAssocID="{DBD6D5B2-4B2E-48D3-9EDA-7E00D4CAF937}" presName="spacer" presStyleCnt="0"/>
      <dgm:spPr/>
    </dgm:pt>
    <dgm:pt modelId="{710F3D43-3EF4-40E3-A644-0D2FFB24B61A}" type="pres">
      <dgm:prSet presAssocID="{FB7998DE-5062-466E-A90F-6EF544C9E4A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166F202-271A-4951-9376-311179161CD4}" srcId="{4E1CB1D1-2CAC-409C-819D-B4E103E884C8}" destId="{5A88F88C-79EC-4173-A730-E2258358F85D}" srcOrd="2" destOrd="0" parTransId="{D703B146-C88B-4E9F-8011-A76825AE61EF}" sibTransId="{715BE65F-CE81-4BA7-8D19-E0C455C49A38}"/>
    <dgm:cxn modelId="{3394A018-E303-48D8-868A-ADE8DE6160B0}" type="presOf" srcId="{838567A8-D03E-47E2-9763-8E3188571D19}" destId="{61B499DA-2BF7-41E1-9BBC-E93222B5839E}" srcOrd="0" destOrd="0" presId="urn:microsoft.com/office/officeart/2005/8/layout/vList2"/>
    <dgm:cxn modelId="{A9EC5A37-74DA-4E0D-A145-477BFB89054A}" srcId="{4E1CB1D1-2CAC-409C-819D-B4E103E884C8}" destId="{930F20BB-C4ED-4DC9-A889-369E5D52F5D3}" srcOrd="0" destOrd="0" parTransId="{5E14963B-129F-402E-BF0D-B2E495DA68A3}" sibTransId="{37F5A3EF-A3A4-4365-9A60-0D185F35C8E3}"/>
    <dgm:cxn modelId="{D0573F5C-0EE0-4BFD-816E-49F8F0BBA233}" type="presOf" srcId="{5A88F88C-79EC-4173-A730-E2258358F85D}" destId="{4B9863E2-A03D-4DD7-8B11-997558728237}" srcOrd="0" destOrd="0" presId="urn:microsoft.com/office/officeart/2005/8/layout/vList2"/>
    <dgm:cxn modelId="{84E81846-4B35-4840-91A3-DC965420B306}" srcId="{4E1CB1D1-2CAC-409C-819D-B4E103E884C8}" destId="{FB7998DE-5062-466E-A90F-6EF544C9E4A4}" srcOrd="5" destOrd="0" parTransId="{23886F59-2892-43B7-AA33-0078FFFF1E8E}" sibTransId="{458E63F1-5B85-46AA-8137-97461BE51454}"/>
    <dgm:cxn modelId="{D5F49D66-78E2-4360-99BC-A1FF3B60A70E}" type="presOf" srcId="{800D02B0-09DD-4D0D-AE2E-5F3374300ADF}" destId="{A3B5C9FA-F34E-4BDF-B9F6-61C1FF8ADE2F}" srcOrd="0" destOrd="0" presId="urn:microsoft.com/office/officeart/2005/8/layout/vList2"/>
    <dgm:cxn modelId="{A68E0581-A6D1-4680-BB38-BD97151527CD}" type="presOf" srcId="{930F20BB-C4ED-4DC9-A889-369E5D52F5D3}" destId="{EAF700EF-2459-4229-A9A1-1A390E919CB6}" srcOrd="0" destOrd="0" presId="urn:microsoft.com/office/officeart/2005/8/layout/vList2"/>
    <dgm:cxn modelId="{FE3F1A8E-EB30-4E2B-92A6-59D7CCBFC229}" srcId="{4E1CB1D1-2CAC-409C-819D-B4E103E884C8}" destId="{838567A8-D03E-47E2-9763-8E3188571D19}" srcOrd="1" destOrd="0" parTransId="{42F05006-4B0D-4C12-8157-C670D6DC050B}" sibTransId="{5CB8F820-73DD-45F6-AC43-62536A10727B}"/>
    <dgm:cxn modelId="{FF3E0CA0-812B-4A9F-B7FB-6C30DFB140A5}" type="presOf" srcId="{4E1CB1D1-2CAC-409C-819D-B4E103E884C8}" destId="{D49D9587-6F6E-4B85-9BCF-87BC11725A78}" srcOrd="0" destOrd="0" presId="urn:microsoft.com/office/officeart/2005/8/layout/vList2"/>
    <dgm:cxn modelId="{29C17CBD-2E96-462A-8450-BC9673F9B88B}" type="presOf" srcId="{FB7998DE-5062-466E-A90F-6EF544C9E4A4}" destId="{710F3D43-3EF4-40E3-A644-0D2FFB24B61A}" srcOrd="0" destOrd="0" presId="urn:microsoft.com/office/officeart/2005/8/layout/vList2"/>
    <dgm:cxn modelId="{43F844C3-8131-427C-A54D-A1B9CA112C96}" srcId="{4E1CB1D1-2CAC-409C-819D-B4E103E884C8}" destId="{BD2C316E-9B83-47B4-96AF-3B1C60D7FB8A}" srcOrd="3" destOrd="0" parTransId="{0F6A4654-D6DE-4D8B-ACB2-DA1B956A637B}" sibTransId="{C2F37A80-17C9-473F-845B-F3256B8724AA}"/>
    <dgm:cxn modelId="{28EB44C7-7211-4CDE-8AA9-38EB34646B05}" type="presOf" srcId="{BD2C316E-9B83-47B4-96AF-3B1C60D7FB8A}" destId="{F6B127BA-279F-4D7C-9E2C-89584117C3F5}" srcOrd="0" destOrd="0" presId="urn:microsoft.com/office/officeart/2005/8/layout/vList2"/>
    <dgm:cxn modelId="{8D40FAFB-6E76-4512-B7D5-5ED41ACA1CA3}" srcId="{4E1CB1D1-2CAC-409C-819D-B4E103E884C8}" destId="{800D02B0-09DD-4D0D-AE2E-5F3374300ADF}" srcOrd="4" destOrd="0" parTransId="{B8755E53-48D8-4EF6-AC85-83CBFC2C9225}" sibTransId="{DBD6D5B2-4B2E-48D3-9EDA-7E00D4CAF937}"/>
    <dgm:cxn modelId="{1CD612F5-5390-4745-8D14-4BF8F2147E0F}" type="presParOf" srcId="{D49D9587-6F6E-4B85-9BCF-87BC11725A78}" destId="{EAF700EF-2459-4229-A9A1-1A390E919CB6}" srcOrd="0" destOrd="0" presId="urn:microsoft.com/office/officeart/2005/8/layout/vList2"/>
    <dgm:cxn modelId="{C42A88AC-329B-4005-A0A9-776D65D74F81}" type="presParOf" srcId="{D49D9587-6F6E-4B85-9BCF-87BC11725A78}" destId="{9D594BB4-004F-452B-A80B-F9CA61325C96}" srcOrd="1" destOrd="0" presId="urn:microsoft.com/office/officeart/2005/8/layout/vList2"/>
    <dgm:cxn modelId="{0F7A7784-38CC-41CD-9CBC-A7527D32E384}" type="presParOf" srcId="{D49D9587-6F6E-4B85-9BCF-87BC11725A78}" destId="{61B499DA-2BF7-41E1-9BBC-E93222B5839E}" srcOrd="2" destOrd="0" presId="urn:microsoft.com/office/officeart/2005/8/layout/vList2"/>
    <dgm:cxn modelId="{2FB3BAEC-75B9-47C3-A746-C0F70850981A}" type="presParOf" srcId="{D49D9587-6F6E-4B85-9BCF-87BC11725A78}" destId="{25BD8323-5969-4068-8C79-95033F971D74}" srcOrd="3" destOrd="0" presId="urn:microsoft.com/office/officeart/2005/8/layout/vList2"/>
    <dgm:cxn modelId="{E4BC6DC7-744D-4898-924A-8327E5611F5B}" type="presParOf" srcId="{D49D9587-6F6E-4B85-9BCF-87BC11725A78}" destId="{4B9863E2-A03D-4DD7-8B11-997558728237}" srcOrd="4" destOrd="0" presId="urn:microsoft.com/office/officeart/2005/8/layout/vList2"/>
    <dgm:cxn modelId="{07675113-2BED-4A48-AE97-C4F24A77263A}" type="presParOf" srcId="{D49D9587-6F6E-4B85-9BCF-87BC11725A78}" destId="{8114C3B6-0291-4059-97B1-909D0587A77E}" srcOrd="5" destOrd="0" presId="urn:microsoft.com/office/officeart/2005/8/layout/vList2"/>
    <dgm:cxn modelId="{297A7A7F-78E3-4182-9A1F-CEDABA3579F1}" type="presParOf" srcId="{D49D9587-6F6E-4B85-9BCF-87BC11725A78}" destId="{F6B127BA-279F-4D7C-9E2C-89584117C3F5}" srcOrd="6" destOrd="0" presId="urn:microsoft.com/office/officeart/2005/8/layout/vList2"/>
    <dgm:cxn modelId="{1905BEAA-5CB1-4D37-B807-235D20A4D274}" type="presParOf" srcId="{D49D9587-6F6E-4B85-9BCF-87BC11725A78}" destId="{DBDA56E7-15CC-4917-A92B-D21C24E7775A}" srcOrd="7" destOrd="0" presId="urn:microsoft.com/office/officeart/2005/8/layout/vList2"/>
    <dgm:cxn modelId="{3A83C02C-298E-4139-ADE2-45798E076602}" type="presParOf" srcId="{D49D9587-6F6E-4B85-9BCF-87BC11725A78}" destId="{A3B5C9FA-F34E-4BDF-B9F6-61C1FF8ADE2F}" srcOrd="8" destOrd="0" presId="urn:microsoft.com/office/officeart/2005/8/layout/vList2"/>
    <dgm:cxn modelId="{71E23C27-3F2A-4376-A535-4FE18CEC532F}" type="presParOf" srcId="{D49D9587-6F6E-4B85-9BCF-87BC11725A78}" destId="{136D9E65-7385-4E44-B0FE-BF49BAD98575}" srcOrd="9" destOrd="0" presId="urn:microsoft.com/office/officeart/2005/8/layout/vList2"/>
    <dgm:cxn modelId="{69F6CD0D-9C81-4999-9DE6-C56B41504840}" type="presParOf" srcId="{D49D9587-6F6E-4B85-9BCF-87BC11725A78}" destId="{710F3D43-3EF4-40E3-A644-0D2FFB24B61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7A9CA-ABB7-4567-9244-4679E83473A2}">
      <dsp:nvSpPr>
        <dsp:cNvPr id="0" name=""/>
        <dsp:cNvSpPr/>
      </dsp:nvSpPr>
      <dsp:spPr>
        <a:xfrm>
          <a:off x="1229" y="328705"/>
          <a:ext cx="4317081" cy="2741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61A6F-0AE3-45EA-ADF6-5CE39CDAF561}">
      <dsp:nvSpPr>
        <dsp:cNvPr id="0" name=""/>
        <dsp:cNvSpPr/>
      </dsp:nvSpPr>
      <dsp:spPr>
        <a:xfrm>
          <a:off x="480905" y="784397"/>
          <a:ext cx="4317081" cy="2741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В современном мире распространены системы доставок, они лишь набирают популярность с происходящими катаклизмами.</a:t>
          </a:r>
          <a:endParaRPr lang="en-US" sz="2300" kern="1200"/>
        </a:p>
      </dsp:txBody>
      <dsp:txXfrm>
        <a:off x="561196" y="864688"/>
        <a:ext cx="4156499" cy="2580765"/>
      </dsp:txXfrm>
    </dsp:sp>
    <dsp:sp modelId="{8B0B7EB9-81BD-49CF-B5D4-EC1E93F0BCE8}">
      <dsp:nvSpPr>
        <dsp:cNvPr id="0" name=""/>
        <dsp:cNvSpPr/>
      </dsp:nvSpPr>
      <dsp:spPr>
        <a:xfrm>
          <a:off x="5277663" y="328705"/>
          <a:ext cx="4317081" cy="27413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91ECE-AA76-4B45-B3BB-6B7F4B30C146}">
      <dsp:nvSpPr>
        <dsp:cNvPr id="0" name=""/>
        <dsp:cNvSpPr/>
      </dsp:nvSpPr>
      <dsp:spPr>
        <a:xfrm>
          <a:off x="5757339" y="784397"/>
          <a:ext cx="4317081" cy="2741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К сожалению, существуют нечестные и небезопасные предприятия, работающие в этой сфере, из-за которых может произойти утечка персональных данных или их продажа.</a:t>
          </a:r>
          <a:endParaRPr lang="en-US" sz="2300" kern="1200"/>
        </a:p>
      </dsp:txBody>
      <dsp:txXfrm>
        <a:off x="5837630" y="864688"/>
        <a:ext cx="4156499" cy="2580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700EF-2459-4229-A9A1-1A390E919CB6}">
      <dsp:nvSpPr>
        <dsp:cNvPr id="0" name=""/>
        <dsp:cNvSpPr/>
      </dsp:nvSpPr>
      <dsp:spPr>
        <a:xfrm>
          <a:off x="0" y="20005"/>
          <a:ext cx="5410200" cy="849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Главная идея проекта осуществлена успешно</a:t>
          </a:r>
          <a:endParaRPr lang="en-US" sz="2200" kern="1200"/>
        </a:p>
      </dsp:txBody>
      <dsp:txXfrm>
        <a:off x="41465" y="61470"/>
        <a:ext cx="5327270" cy="766490"/>
      </dsp:txXfrm>
    </dsp:sp>
    <dsp:sp modelId="{61B499DA-2BF7-41E1-9BBC-E93222B5839E}">
      <dsp:nvSpPr>
        <dsp:cNvPr id="0" name=""/>
        <dsp:cNvSpPr/>
      </dsp:nvSpPr>
      <dsp:spPr>
        <a:xfrm>
          <a:off x="0" y="932785"/>
          <a:ext cx="5410200" cy="849420"/>
        </a:xfrm>
        <a:prstGeom prst="roundRect">
          <a:avLst/>
        </a:prstGeom>
        <a:solidFill>
          <a:schemeClr val="accent2">
            <a:hueOff val="-536359"/>
            <a:satOff val="604"/>
            <a:lumOff val="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Были созданы две Базы Данных.</a:t>
          </a:r>
          <a:endParaRPr lang="en-US" sz="2200" kern="1200"/>
        </a:p>
      </dsp:txBody>
      <dsp:txXfrm>
        <a:off x="41465" y="974250"/>
        <a:ext cx="5327270" cy="766490"/>
      </dsp:txXfrm>
    </dsp:sp>
    <dsp:sp modelId="{4B9863E2-A03D-4DD7-8B11-997558728237}">
      <dsp:nvSpPr>
        <dsp:cNvPr id="0" name=""/>
        <dsp:cNvSpPr/>
      </dsp:nvSpPr>
      <dsp:spPr>
        <a:xfrm>
          <a:off x="0" y="1845565"/>
          <a:ext cx="5410200" cy="849420"/>
        </a:xfrm>
        <a:prstGeom prst="roundRect">
          <a:avLst/>
        </a:prstGeom>
        <a:solidFill>
          <a:schemeClr val="accent2">
            <a:hueOff val="-1072719"/>
            <a:satOff val="1207"/>
            <a:lumOff val="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Существует разнообразие блюд.</a:t>
          </a:r>
          <a:endParaRPr lang="en-US" sz="2200" kern="1200"/>
        </a:p>
      </dsp:txBody>
      <dsp:txXfrm>
        <a:off x="41465" y="1887030"/>
        <a:ext cx="5327270" cy="766490"/>
      </dsp:txXfrm>
    </dsp:sp>
    <dsp:sp modelId="{F6B127BA-279F-4D7C-9E2C-89584117C3F5}">
      <dsp:nvSpPr>
        <dsp:cNvPr id="0" name=""/>
        <dsp:cNvSpPr/>
      </dsp:nvSpPr>
      <dsp:spPr>
        <a:xfrm>
          <a:off x="0" y="2758345"/>
          <a:ext cx="5410200" cy="849420"/>
        </a:xfrm>
        <a:prstGeom prst="roundRect">
          <a:avLst/>
        </a:prstGeom>
        <a:solidFill>
          <a:schemeClr val="accent2">
            <a:hueOff val="-1609078"/>
            <a:satOff val="1811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Сделана бонусная программа.</a:t>
          </a:r>
          <a:endParaRPr lang="en-US" sz="2200" kern="1200"/>
        </a:p>
      </dsp:txBody>
      <dsp:txXfrm>
        <a:off x="41465" y="2799810"/>
        <a:ext cx="5327270" cy="766490"/>
      </dsp:txXfrm>
    </dsp:sp>
    <dsp:sp modelId="{A3B5C9FA-F34E-4BDF-B9F6-61C1FF8ADE2F}">
      <dsp:nvSpPr>
        <dsp:cNvPr id="0" name=""/>
        <dsp:cNvSpPr/>
      </dsp:nvSpPr>
      <dsp:spPr>
        <a:xfrm>
          <a:off x="0" y="3671126"/>
          <a:ext cx="5410200" cy="849420"/>
        </a:xfrm>
        <a:prstGeom prst="roundRect">
          <a:avLst/>
        </a:prstGeom>
        <a:solidFill>
          <a:schemeClr val="accent2">
            <a:hueOff val="-2145438"/>
            <a:satOff val="2414"/>
            <a:lumOff val="1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Запоминание пользователя по номеру телефона.</a:t>
          </a:r>
          <a:endParaRPr lang="en-US" sz="2200" kern="1200"/>
        </a:p>
      </dsp:txBody>
      <dsp:txXfrm>
        <a:off x="41465" y="3712591"/>
        <a:ext cx="5327270" cy="766490"/>
      </dsp:txXfrm>
    </dsp:sp>
    <dsp:sp modelId="{710F3D43-3EF4-40E3-A644-0D2FFB24B61A}">
      <dsp:nvSpPr>
        <dsp:cNvPr id="0" name=""/>
        <dsp:cNvSpPr/>
      </dsp:nvSpPr>
      <dsp:spPr>
        <a:xfrm>
          <a:off x="0" y="4583906"/>
          <a:ext cx="5410200" cy="849420"/>
        </a:xfrm>
        <a:prstGeom prst="roundRect">
          <a:avLst/>
        </a:prstGeom>
        <a:solidFill>
          <a:schemeClr val="accent2">
            <a:hueOff val="-2681797"/>
            <a:satOff val="3018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Проверка корректности введенного номера телефона.</a:t>
          </a:r>
          <a:endParaRPr lang="en-US" sz="2200" kern="1200"/>
        </a:p>
      </dsp:txBody>
      <dsp:txXfrm>
        <a:off x="41465" y="4625371"/>
        <a:ext cx="5327270" cy="76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5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9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7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6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61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66" r:id="rId6"/>
    <p:sldLayoutId id="2147483971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3512838-DB07-C6B6-3643-260DFDD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14" y="787233"/>
            <a:ext cx="5384281" cy="48323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45635" y="3840480"/>
            <a:ext cx="8269356" cy="2256287"/>
          </a:xfrm>
        </p:spPr>
        <p:txBody>
          <a:bodyPr>
            <a:normAutofit/>
          </a:bodyPr>
          <a:lstStyle/>
          <a:p>
            <a:pPr algn="r"/>
            <a:endParaRPr lang="ru-RU"/>
          </a:p>
          <a:p>
            <a:pPr algn="r"/>
            <a:r>
              <a:rPr lang="ru-RU" err="1">
                <a:latin typeface="Corbel"/>
              </a:rPr>
              <a:t>Telegram-bot</a:t>
            </a:r>
            <a:r>
              <a:rPr lang="ru-RU">
                <a:latin typeface="Corbel"/>
              </a:rPr>
              <a:t> 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B82D30F-7BF1-6EEB-2065-A86D1378F565}"/>
              </a:ext>
            </a:extLst>
          </p:cNvPr>
          <p:cNvSpPr txBox="1"/>
          <p:nvPr/>
        </p:nvSpPr>
        <p:spPr>
          <a:xfrm>
            <a:off x="583348" y="6019567"/>
            <a:ext cx="10939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omic Sans MS"/>
                <a:cs typeface="TH SarabunPSK"/>
              </a:rPr>
              <a:t>Презентация создана </a:t>
            </a:r>
            <a:r>
              <a:rPr lang="ru-RU" dirty="0" err="1">
                <a:latin typeface="Comic Sans MS"/>
                <a:cs typeface="TH SarabunPSK"/>
              </a:rPr>
              <a:t>С.Ивановым</a:t>
            </a:r>
            <a:r>
              <a:rPr lang="ru-RU" dirty="0">
                <a:latin typeface="Comic Sans MS"/>
                <a:cs typeface="TH SarabunPSK"/>
              </a:rPr>
              <a:t>, </a:t>
            </a:r>
            <a:r>
              <a:rPr lang="ru-RU" dirty="0" err="1">
                <a:latin typeface="Comic Sans MS"/>
                <a:cs typeface="TH SarabunPSK"/>
              </a:rPr>
              <a:t>Е.Кантемировой</a:t>
            </a:r>
            <a:r>
              <a:rPr lang="ru-RU" dirty="0">
                <a:latin typeface="Comic Sans MS"/>
                <a:cs typeface="TH SarabunPSK"/>
              </a:rPr>
              <a:t> в рамках 3 проекта Лицея Академии Яндекса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CD0EE-FD12-E409-35EA-1D6E34DD4F83}"/>
              </a:ext>
            </a:extLst>
          </p:cNvPr>
          <p:cNvSpPr txBox="1"/>
          <p:nvPr/>
        </p:nvSpPr>
        <p:spPr>
          <a:xfrm>
            <a:off x="651882" y="6385467"/>
            <a:ext cx="10818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omic Sans MS"/>
              </a:rPr>
              <a:t>Научный руководитель - </a:t>
            </a:r>
            <a:r>
              <a:rPr lang="ru-RU" dirty="0" err="1">
                <a:latin typeface="Comic Sans MS"/>
              </a:rPr>
              <a:t>О.А.Русанова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81A7265-3506-4AA8-B738-A2573AA99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1D966-688D-DC0D-EFF2-B89616A0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30702"/>
            <a:ext cx="4111925" cy="4399472"/>
          </a:xfrm>
        </p:spPr>
        <p:txBody>
          <a:bodyPr anchor="t">
            <a:normAutofit/>
          </a:bodyPr>
          <a:lstStyle/>
          <a:p>
            <a:r>
              <a:rPr lang="ru-RU"/>
              <a:t>Вывод.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E0B2377-2BD7-4957-B891-136A830A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A48E6D-74D3-4D4B-9C3B-C079791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AF523E-E0A1-4A12-9FA4-C826F31F70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300EFBC-C1C9-48FD-92B5-F750D25AB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A331456-781B-4BED-B83E-CEBDEFF7F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Объект 2">
            <a:extLst>
              <a:ext uri="{FF2B5EF4-FFF2-40B4-BE49-F238E27FC236}">
                <a16:creationId xmlns:a16="http://schemas.microsoft.com/office/drawing/2014/main" id="{35BE85DE-1162-D992-C0DF-451D12202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247697"/>
              </p:ext>
            </p:extLst>
          </p:nvPr>
        </p:nvGraphicFramePr>
        <p:xfrm>
          <a:off x="6096000" y="718868"/>
          <a:ext cx="5410200" cy="5453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0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03BDB-9D93-D5CB-8ECF-8786B20E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Возможность доработок.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F0682-D4F4-32F8-4493-CA3D4948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Сделать показ состава выбранного блюда.</a:t>
            </a:r>
          </a:p>
          <a:p>
            <a:r>
              <a:rPr lang="ru-RU" dirty="0"/>
              <a:t>Усовершенствование бонусной программы.</a:t>
            </a:r>
          </a:p>
          <a:p>
            <a:r>
              <a:rPr lang="ru-RU" dirty="0"/>
              <a:t>Увеличение ассортимента.</a:t>
            </a:r>
          </a:p>
          <a:p>
            <a:r>
              <a:rPr lang="ru-RU" dirty="0"/>
              <a:t>Укрепление регистрации и запоминания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77920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545B9-8FAD-1684-F258-3880A2AF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34" y="2056393"/>
            <a:ext cx="11110176" cy="1717366"/>
          </a:xfrm>
        </p:spPr>
        <p:txBody>
          <a:bodyPr>
            <a:normAutofit/>
          </a:bodyPr>
          <a:lstStyle/>
          <a:p>
            <a:r>
              <a:rPr lang="ru-RU" sz="8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2630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9DC1F82-572A-4FFD-ACFB-E62DC7930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BCE08-BC90-4CEC-4F63-794FCFDD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5454869" cy="1577975"/>
          </a:xfrm>
        </p:spPr>
        <p:txBody>
          <a:bodyPr>
            <a:normAutofit/>
          </a:bodyPr>
          <a:lstStyle/>
          <a:p>
            <a:r>
              <a:rPr lang="ru-RU" dirty="0"/>
              <a:t>Оглавление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5AC5BA18-4ABC-2DD6-C906-5504030ED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451350" cy="38541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Актуальность и проблематика темы.</a:t>
            </a:r>
          </a:p>
          <a:p>
            <a:r>
              <a:rPr lang="ru-RU" dirty="0"/>
              <a:t>Структура и реализация проекта.</a:t>
            </a:r>
          </a:p>
          <a:p>
            <a:r>
              <a:rPr lang="ru-RU" dirty="0"/>
              <a:t>Особенности используемых функций, модулей.</a:t>
            </a:r>
          </a:p>
          <a:p>
            <a:r>
              <a:rPr lang="ru-RU" dirty="0"/>
              <a:t>Вывод. Возможности дальнейшего развития.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0222E03-D2AD-4594-B28C-BD93CA9A4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3656" y="1"/>
            <a:ext cx="5195733" cy="5804267"/>
          </a:xfrm>
          <a:custGeom>
            <a:avLst/>
            <a:gdLst>
              <a:gd name="connsiteX0" fmla="*/ 397240 w 5225982"/>
              <a:gd name="connsiteY0" fmla="*/ 0 h 5845277"/>
              <a:gd name="connsiteX1" fmla="*/ 5225982 w 5225982"/>
              <a:gd name="connsiteY1" fmla="*/ 0 h 5845277"/>
              <a:gd name="connsiteX2" fmla="*/ 5225982 w 5225982"/>
              <a:gd name="connsiteY2" fmla="*/ 1960688 h 5845277"/>
              <a:gd name="connsiteX3" fmla="*/ 4944766 w 5225982"/>
              <a:gd name="connsiteY3" fmla="*/ 5845277 h 5845277"/>
              <a:gd name="connsiteX4" fmla="*/ 0 w 5225982"/>
              <a:gd name="connsiteY4" fmla="*/ 5487313 h 584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5982" h="5845277">
                <a:moveTo>
                  <a:pt x="397240" y="0"/>
                </a:moveTo>
                <a:lnTo>
                  <a:pt x="5225982" y="0"/>
                </a:lnTo>
                <a:lnTo>
                  <a:pt x="5225982" y="1960688"/>
                </a:lnTo>
                <a:lnTo>
                  <a:pt x="4944766" y="5845277"/>
                </a:lnTo>
                <a:lnTo>
                  <a:pt x="0" y="548731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525AFFF-8FE3-4084-AAC3-A8CCB228D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2310" y="0"/>
            <a:ext cx="5071364" cy="5665354"/>
          </a:xfrm>
          <a:custGeom>
            <a:avLst/>
            <a:gdLst>
              <a:gd name="connsiteX0" fmla="*/ 385702 w 5071364"/>
              <a:gd name="connsiteY0" fmla="*/ 0 h 5665354"/>
              <a:gd name="connsiteX1" fmla="*/ 5071364 w 5071364"/>
              <a:gd name="connsiteY1" fmla="*/ 0 h 5665354"/>
              <a:gd name="connsiteX2" fmla="*/ 4661235 w 5071364"/>
              <a:gd name="connsiteY2" fmla="*/ 5665354 h 5665354"/>
              <a:gd name="connsiteX3" fmla="*/ 0 w 5071364"/>
              <a:gd name="connsiteY3" fmla="*/ 5327915 h 566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1364" h="5665354">
                <a:moveTo>
                  <a:pt x="385702" y="0"/>
                </a:moveTo>
                <a:lnTo>
                  <a:pt x="5071364" y="0"/>
                </a:lnTo>
                <a:lnTo>
                  <a:pt x="4661235" y="5665354"/>
                </a:lnTo>
                <a:lnTo>
                  <a:pt x="0" y="532791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Рисунок 37" descr="Изображение выглядит как текст, еда, блюдо&#10;&#10;Автоматически созданное описание">
            <a:extLst>
              <a:ext uri="{FF2B5EF4-FFF2-40B4-BE49-F238E27FC236}">
                <a16:creationId xmlns:a16="http://schemas.microsoft.com/office/drawing/2014/main" id="{1E4C63F5-A127-4B5E-C48F-9CD7A059BE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3000"/>
          </a:blip>
          <a:srcRect l="4527" r="5956" b="-3"/>
          <a:stretch/>
        </p:blipFill>
        <p:spPr>
          <a:xfrm>
            <a:off x="7148202" y="-7"/>
            <a:ext cx="5071364" cy="5665354"/>
          </a:xfrm>
          <a:custGeom>
            <a:avLst/>
            <a:gdLst/>
            <a:ahLst/>
            <a:cxnLst/>
            <a:rect l="l" t="t" r="r" b="b"/>
            <a:pathLst>
              <a:path w="5071364" h="5665354">
                <a:moveTo>
                  <a:pt x="385702" y="0"/>
                </a:moveTo>
                <a:lnTo>
                  <a:pt x="5071364" y="0"/>
                </a:lnTo>
                <a:lnTo>
                  <a:pt x="4661235" y="5665354"/>
                </a:lnTo>
                <a:lnTo>
                  <a:pt x="0" y="5327915"/>
                </a:lnTo>
                <a:close/>
              </a:path>
            </a:pathLst>
          </a:cu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4543">
            <a:off x="6271528" y="4197478"/>
            <a:ext cx="3434460" cy="24402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FC26735-937E-4F83-BBC4-72CBC0C9C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54543">
            <a:off x="6901388" y="3838446"/>
            <a:ext cx="2190724" cy="3175232"/>
          </a:xfrm>
          <a:custGeom>
            <a:avLst/>
            <a:gdLst>
              <a:gd name="connsiteX0" fmla="*/ 4130173 w 4133905"/>
              <a:gd name="connsiteY0" fmla="*/ 29860 h 6008991"/>
              <a:gd name="connsiteX1" fmla="*/ 4130172 w 4133905"/>
              <a:gd name="connsiteY1" fmla="*/ 5205802 h 6008991"/>
              <a:gd name="connsiteX2" fmla="*/ 4121373 w 4133905"/>
              <a:gd name="connsiteY2" fmla="*/ 5226838 h 6008991"/>
              <a:gd name="connsiteX3" fmla="*/ 4120758 w 4133905"/>
              <a:gd name="connsiteY3" fmla="*/ 5227094 h 6008991"/>
              <a:gd name="connsiteX4" fmla="*/ 4120715 w 4133905"/>
              <a:gd name="connsiteY4" fmla="*/ 5253724 h 6008991"/>
              <a:gd name="connsiteX5" fmla="*/ 4118441 w 4133905"/>
              <a:gd name="connsiteY5" fmla="*/ 5979216 h 6008991"/>
              <a:gd name="connsiteX6" fmla="*/ 4088583 w 4133905"/>
              <a:gd name="connsiteY6" fmla="*/ 6008990 h 6008991"/>
              <a:gd name="connsiteX7" fmla="*/ 4048036 w 4133905"/>
              <a:gd name="connsiteY7" fmla="*/ 6008990 h 6008991"/>
              <a:gd name="connsiteX8" fmla="*/ 4048034 w 4133905"/>
              <a:gd name="connsiteY8" fmla="*/ 6008991 h 6008991"/>
              <a:gd name="connsiteX9" fmla="*/ 46751 w 4133905"/>
              <a:gd name="connsiteY9" fmla="*/ 6008991 h 6008991"/>
              <a:gd name="connsiteX10" fmla="*/ 20989 w 4133905"/>
              <a:gd name="connsiteY10" fmla="*/ 5991582 h 6008991"/>
              <a:gd name="connsiteX11" fmla="*/ 20989 w 4133905"/>
              <a:gd name="connsiteY11" fmla="*/ 5200472 h 6008991"/>
              <a:gd name="connsiteX12" fmla="*/ 13740 w 4133905"/>
              <a:gd name="connsiteY12" fmla="*/ 5174650 h 6008991"/>
              <a:gd name="connsiteX13" fmla="*/ 20989 w 4133905"/>
              <a:gd name="connsiteY13" fmla="*/ 5148088 h 6008991"/>
              <a:gd name="connsiteX14" fmla="*/ 20989 w 4133905"/>
              <a:gd name="connsiteY14" fmla="*/ 4794139 h 6008991"/>
              <a:gd name="connsiteX15" fmla="*/ 20989 w 4133905"/>
              <a:gd name="connsiteY15" fmla="*/ 4747157 h 6008991"/>
              <a:gd name="connsiteX16" fmla="*/ 13263 w 4133905"/>
              <a:gd name="connsiteY16" fmla="*/ 4720915 h 6008991"/>
              <a:gd name="connsiteX17" fmla="*/ 4410 w 4133905"/>
              <a:gd name="connsiteY17" fmla="*/ 4694086 h 6008991"/>
              <a:gd name="connsiteX18" fmla="*/ 592 w 4133905"/>
              <a:gd name="connsiteY18" fmla="*/ 4668231 h 6008991"/>
              <a:gd name="connsiteX19" fmla="*/ 0 w 4133905"/>
              <a:gd name="connsiteY19" fmla="*/ 4648327 h 6008991"/>
              <a:gd name="connsiteX20" fmla="*/ 5225 w 4133905"/>
              <a:gd name="connsiteY20" fmla="*/ 4627475 h 6008991"/>
              <a:gd name="connsiteX21" fmla="*/ 3051 w 4133905"/>
              <a:gd name="connsiteY21" fmla="*/ 4613399 h 6008991"/>
              <a:gd name="connsiteX22" fmla="*/ 8650 w 4133905"/>
              <a:gd name="connsiteY22" fmla="*/ 4587183 h 6008991"/>
              <a:gd name="connsiteX23" fmla="*/ 13808 w 4133905"/>
              <a:gd name="connsiteY23" fmla="*/ 4548834 h 6008991"/>
              <a:gd name="connsiteX24" fmla="*/ 19306 w 4133905"/>
              <a:gd name="connsiteY24" fmla="*/ 4522434 h 6008991"/>
              <a:gd name="connsiteX25" fmla="*/ 20989 w 4133905"/>
              <a:gd name="connsiteY25" fmla="*/ 4517345 h 6008991"/>
              <a:gd name="connsiteX26" fmla="*/ 20989 w 4133905"/>
              <a:gd name="connsiteY26" fmla="*/ 4344603 h 6008991"/>
              <a:gd name="connsiteX27" fmla="*/ 19107 w 4133905"/>
              <a:gd name="connsiteY27" fmla="*/ 4331860 h 6008991"/>
              <a:gd name="connsiteX28" fmla="*/ 20989 w 4133905"/>
              <a:gd name="connsiteY28" fmla="*/ 4288870 h 6008991"/>
              <a:gd name="connsiteX29" fmla="*/ 18426 w 4133905"/>
              <a:gd name="connsiteY29" fmla="*/ 4282627 h 6008991"/>
              <a:gd name="connsiteX30" fmla="*/ 20989 w 4133905"/>
              <a:gd name="connsiteY30" fmla="*/ 4240597 h 6008991"/>
              <a:gd name="connsiteX31" fmla="*/ 18813 w 4133905"/>
              <a:gd name="connsiteY31" fmla="*/ 4194547 h 6008991"/>
              <a:gd name="connsiteX32" fmla="*/ 12962 w 4133905"/>
              <a:gd name="connsiteY32" fmla="*/ 4191108 h 6008991"/>
              <a:gd name="connsiteX33" fmla="*/ 12447 w 4133905"/>
              <a:gd name="connsiteY33" fmla="*/ 4181009 h 6008991"/>
              <a:gd name="connsiteX34" fmla="*/ 12560 w 4133905"/>
              <a:gd name="connsiteY34" fmla="*/ 4165109 h 6008991"/>
              <a:gd name="connsiteX35" fmla="*/ 18700 w 4133905"/>
              <a:gd name="connsiteY35" fmla="*/ 4129496 h 6008991"/>
              <a:gd name="connsiteX36" fmla="*/ 18477 w 4133905"/>
              <a:gd name="connsiteY36" fmla="*/ 3924440 h 6008991"/>
              <a:gd name="connsiteX37" fmla="*/ 16141 w 4133905"/>
              <a:gd name="connsiteY37" fmla="*/ 3920672 h 6008991"/>
              <a:gd name="connsiteX38" fmla="*/ 12323 w 4133905"/>
              <a:gd name="connsiteY38" fmla="*/ 3894817 h 6008991"/>
              <a:gd name="connsiteX39" fmla="*/ 11731 w 4133905"/>
              <a:gd name="connsiteY39" fmla="*/ 3874914 h 6008991"/>
              <a:gd name="connsiteX40" fmla="*/ 16957 w 4133905"/>
              <a:gd name="connsiteY40" fmla="*/ 3854061 h 6008991"/>
              <a:gd name="connsiteX41" fmla="*/ 14783 w 4133905"/>
              <a:gd name="connsiteY41" fmla="*/ 3839985 h 6008991"/>
              <a:gd name="connsiteX42" fmla="*/ 18367 w 4133905"/>
              <a:gd name="connsiteY42" fmla="*/ 3823206 h 6008991"/>
              <a:gd name="connsiteX43" fmla="*/ 15069 w 4133905"/>
              <a:gd name="connsiteY43" fmla="*/ 793415 h 6008991"/>
              <a:gd name="connsiteX44" fmla="*/ 22173 w 4133905"/>
              <a:gd name="connsiteY44" fmla="*/ 783048 h 6008991"/>
              <a:gd name="connsiteX45" fmla="*/ 27627 w 4133905"/>
              <a:gd name="connsiteY45" fmla="*/ 779222 h 6008991"/>
              <a:gd name="connsiteX46" fmla="*/ 26800 w 4133905"/>
              <a:gd name="connsiteY46" fmla="*/ 20002 h 6008991"/>
              <a:gd name="connsiteX47" fmla="*/ 44155 w 4133905"/>
              <a:gd name="connsiteY47" fmla="*/ 2441 h 6008991"/>
              <a:gd name="connsiteX48" fmla="*/ 58493 w 4133905"/>
              <a:gd name="connsiteY48" fmla="*/ 174 h 6008991"/>
              <a:gd name="connsiteX49" fmla="*/ 870768 w 4133905"/>
              <a:gd name="connsiteY49" fmla="*/ 11 h 6008991"/>
              <a:gd name="connsiteX50" fmla="*/ 890555 w 4133905"/>
              <a:gd name="connsiteY50" fmla="*/ 10 h 6008991"/>
              <a:gd name="connsiteX51" fmla="*/ 890573 w 4133905"/>
              <a:gd name="connsiteY51" fmla="*/ 1 h 6008991"/>
              <a:gd name="connsiteX52" fmla="*/ 4100315 w 4133905"/>
              <a:gd name="connsiteY52" fmla="*/ 0 h 6008991"/>
              <a:gd name="connsiteX53" fmla="*/ 4130173 w 4133905"/>
              <a:gd name="connsiteY53" fmla="*/ 29860 h 6008991"/>
              <a:gd name="connsiteX0" fmla="*/ 4130173 w 4133905"/>
              <a:gd name="connsiteY0" fmla="*/ 29860 h 6008991"/>
              <a:gd name="connsiteX1" fmla="*/ 4130172 w 4133905"/>
              <a:gd name="connsiteY1" fmla="*/ 5205802 h 6008991"/>
              <a:gd name="connsiteX2" fmla="*/ 4121373 w 4133905"/>
              <a:gd name="connsiteY2" fmla="*/ 5226838 h 6008991"/>
              <a:gd name="connsiteX3" fmla="*/ 4120758 w 4133905"/>
              <a:gd name="connsiteY3" fmla="*/ 5227094 h 6008991"/>
              <a:gd name="connsiteX4" fmla="*/ 4118441 w 4133905"/>
              <a:gd name="connsiteY4" fmla="*/ 5979216 h 6008991"/>
              <a:gd name="connsiteX5" fmla="*/ 4088583 w 4133905"/>
              <a:gd name="connsiteY5" fmla="*/ 6008990 h 6008991"/>
              <a:gd name="connsiteX6" fmla="*/ 4048036 w 4133905"/>
              <a:gd name="connsiteY6" fmla="*/ 6008990 h 6008991"/>
              <a:gd name="connsiteX7" fmla="*/ 4048034 w 4133905"/>
              <a:gd name="connsiteY7" fmla="*/ 6008991 h 6008991"/>
              <a:gd name="connsiteX8" fmla="*/ 46751 w 4133905"/>
              <a:gd name="connsiteY8" fmla="*/ 6008991 h 6008991"/>
              <a:gd name="connsiteX9" fmla="*/ 20989 w 4133905"/>
              <a:gd name="connsiteY9" fmla="*/ 5991582 h 6008991"/>
              <a:gd name="connsiteX10" fmla="*/ 20989 w 4133905"/>
              <a:gd name="connsiteY10" fmla="*/ 5200472 h 6008991"/>
              <a:gd name="connsiteX11" fmla="*/ 13740 w 4133905"/>
              <a:gd name="connsiteY11" fmla="*/ 5174650 h 6008991"/>
              <a:gd name="connsiteX12" fmla="*/ 20989 w 4133905"/>
              <a:gd name="connsiteY12" fmla="*/ 5148088 h 6008991"/>
              <a:gd name="connsiteX13" fmla="*/ 20989 w 4133905"/>
              <a:gd name="connsiteY13" fmla="*/ 4794139 h 6008991"/>
              <a:gd name="connsiteX14" fmla="*/ 20989 w 4133905"/>
              <a:gd name="connsiteY14" fmla="*/ 4747157 h 6008991"/>
              <a:gd name="connsiteX15" fmla="*/ 13263 w 4133905"/>
              <a:gd name="connsiteY15" fmla="*/ 4720915 h 6008991"/>
              <a:gd name="connsiteX16" fmla="*/ 4410 w 4133905"/>
              <a:gd name="connsiteY16" fmla="*/ 4694086 h 6008991"/>
              <a:gd name="connsiteX17" fmla="*/ 592 w 4133905"/>
              <a:gd name="connsiteY17" fmla="*/ 4668231 h 6008991"/>
              <a:gd name="connsiteX18" fmla="*/ 0 w 4133905"/>
              <a:gd name="connsiteY18" fmla="*/ 4648327 h 6008991"/>
              <a:gd name="connsiteX19" fmla="*/ 5225 w 4133905"/>
              <a:gd name="connsiteY19" fmla="*/ 4627475 h 6008991"/>
              <a:gd name="connsiteX20" fmla="*/ 3051 w 4133905"/>
              <a:gd name="connsiteY20" fmla="*/ 4613399 h 6008991"/>
              <a:gd name="connsiteX21" fmla="*/ 8650 w 4133905"/>
              <a:gd name="connsiteY21" fmla="*/ 4587183 h 6008991"/>
              <a:gd name="connsiteX22" fmla="*/ 13808 w 4133905"/>
              <a:gd name="connsiteY22" fmla="*/ 4548834 h 6008991"/>
              <a:gd name="connsiteX23" fmla="*/ 19306 w 4133905"/>
              <a:gd name="connsiteY23" fmla="*/ 4522434 h 6008991"/>
              <a:gd name="connsiteX24" fmla="*/ 20989 w 4133905"/>
              <a:gd name="connsiteY24" fmla="*/ 4517345 h 6008991"/>
              <a:gd name="connsiteX25" fmla="*/ 20989 w 4133905"/>
              <a:gd name="connsiteY25" fmla="*/ 4344603 h 6008991"/>
              <a:gd name="connsiteX26" fmla="*/ 19107 w 4133905"/>
              <a:gd name="connsiteY26" fmla="*/ 4331860 h 6008991"/>
              <a:gd name="connsiteX27" fmla="*/ 20989 w 4133905"/>
              <a:gd name="connsiteY27" fmla="*/ 4288870 h 6008991"/>
              <a:gd name="connsiteX28" fmla="*/ 18426 w 4133905"/>
              <a:gd name="connsiteY28" fmla="*/ 4282627 h 6008991"/>
              <a:gd name="connsiteX29" fmla="*/ 20989 w 4133905"/>
              <a:gd name="connsiteY29" fmla="*/ 4240597 h 6008991"/>
              <a:gd name="connsiteX30" fmla="*/ 18813 w 4133905"/>
              <a:gd name="connsiteY30" fmla="*/ 4194547 h 6008991"/>
              <a:gd name="connsiteX31" fmla="*/ 12962 w 4133905"/>
              <a:gd name="connsiteY31" fmla="*/ 4191108 h 6008991"/>
              <a:gd name="connsiteX32" fmla="*/ 12447 w 4133905"/>
              <a:gd name="connsiteY32" fmla="*/ 4181009 h 6008991"/>
              <a:gd name="connsiteX33" fmla="*/ 12560 w 4133905"/>
              <a:gd name="connsiteY33" fmla="*/ 4165109 h 6008991"/>
              <a:gd name="connsiteX34" fmla="*/ 18700 w 4133905"/>
              <a:gd name="connsiteY34" fmla="*/ 4129496 h 6008991"/>
              <a:gd name="connsiteX35" fmla="*/ 18477 w 4133905"/>
              <a:gd name="connsiteY35" fmla="*/ 3924440 h 6008991"/>
              <a:gd name="connsiteX36" fmla="*/ 16141 w 4133905"/>
              <a:gd name="connsiteY36" fmla="*/ 3920672 h 6008991"/>
              <a:gd name="connsiteX37" fmla="*/ 12323 w 4133905"/>
              <a:gd name="connsiteY37" fmla="*/ 3894817 h 6008991"/>
              <a:gd name="connsiteX38" fmla="*/ 11731 w 4133905"/>
              <a:gd name="connsiteY38" fmla="*/ 3874914 h 6008991"/>
              <a:gd name="connsiteX39" fmla="*/ 16957 w 4133905"/>
              <a:gd name="connsiteY39" fmla="*/ 3854061 h 6008991"/>
              <a:gd name="connsiteX40" fmla="*/ 14783 w 4133905"/>
              <a:gd name="connsiteY40" fmla="*/ 3839985 h 6008991"/>
              <a:gd name="connsiteX41" fmla="*/ 18367 w 4133905"/>
              <a:gd name="connsiteY41" fmla="*/ 3823206 h 6008991"/>
              <a:gd name="connsiteX42" fmla="*/ 15069 w 4133905"/>
              <a:gd name="connsiteY42" fmla="*/ 793415 h 6008991"/>
              <a:gd name="connsiteX43" fmla="*/ 22173 w 4133905"/>
              <a:gd name="connsiteY43" fmla="*/ 783048 h 6008991"/>
              <a:gd name="connsiteX44" fmla="*/ 27627 w 4133905"/>
              <a:gd name="connsiteY44" fmla="*/ 779222 h 6008991"/>
              <a:gd name="connsiteX45" fmla="*/ 26800 w 4133905"/>
              <a:gd name="connsiteY45" fmla="*/ 20002 h 6008991"/>
              <a:gd name="connsiteX46" fmla="*/ 44155 w 4133905"/>
              <a:gd name="connsiteY46" fmla="*/ 2441 h 6008991"/>
              <a:gd name="connsiteX47" fmla="*/ 58493 w 4133905"/>
              <a:gd name="connsiteY47" fmla="*/ 174 h 6008991"/>
              <a:gd name="connsiteX48" fmla="*/ 870768 w 4133905"/>
              <a:gd name="connsiteY48" fmla="*/ 11 h 6008991"/>
              <a:gd name="connsiteX49" fmla="*/ 890555 w 4133905"/>
              <a:gd name="connsiteY49" fmla="*/ 10 h 6008991"/>
              <a:gd name="connsiteX50" fmla="*/ 890573 w 4133905"/>
              <a:gd name="connsiteY50" fmla="*/ 1 h 6008991"/>
              <a:gd name="connsiteX51" fmla="*/ 4100315 w 4133905"/>
              <a:gd name="connsiteY51" fmla="*/ 0 h 6008991"/>
              <a:gd name="connsiteX52" fmla="*/ 4130173 w 4133905"/>
              <a:gd name="connsiteY52" fmla="*/ 29860 h 6008991"/>
              <a:gd name="connsiteX0" fmla="*/ 4130173 w 4133905"/>
              <a:gd name="connsiteY0" fmla="*/ 29860 h 6008991"/>
              <a:gd name="connsiteX1" fmla="*/ 4130172 w 4133905"/>
              <a:gd name="connsiteY1" fmla="*/ 5205802 h 6008991"/>
              <a:gd name="connsiteX2" fmla="*/ 4121373 w 4133905"/>
              <a:gd name="connsiteY2" fmla="*/ 5226838 h 6008991"/>
              <a:gd name="connsiteX3" fmla="*/ 4118441 w 4133905"/>
              <a:gd name="connsiteY3" fmla="*/ 5979216 h 6008991"/>
              <a:gd name="connsiteX4" fmla="*/ 4088583 w 4133905"/>
              <a:gd name="connsiteY4" fmla="*/ 6008990 h 6008991"/>
              <a:gd name="connsiteX5" fmla="*/ 4048036 w 4133905"/>
              <a:gd name="connsiteY5" fmla="*/ 6008990 h 6008991"/>
              <a:gd name="connsiteX6" fmla="*/ 4048034 w 4133905"/>
              <a:gd name="connsiteY6" fmla="*/ 6008991 h 6008991"/>
              <a:gd name="connsiteX7" fmla="*/ 46751 w 4133905"/>
              <a:gd name="connsiteY7" fmla="*/ 6008991 h 6008991"/>
              <a:gd name="connsiteX8" fmla="*/ 20989 w 4133905"/>
              <a:gd name="connsiteY8" fmla="*/ 5991582 h 6008991"/>
              <a:gd name="connsiteX9" fmla="*/ 20989 w 4133905"/>
              <a:gd name="connsiteY9" fmla="*/ 5200472 h 6008991"/>
              <a:gd name="connsiteX10" fmla="*/ 13740 w 4133905"/>
              <a:gd name="connsiteY10" fmla="*/ 5174650 h 6008991"/>
              <a:gd name="connsiteX11" fmla="*/ 20989 w 4133905"/>
              <a:gd name="connsiteY11" fmla="*/ 5148088 h 6008991"/>
              <a:gd name="connsiteX12" fmla="*/ 20989 w 4133905"/>
              <a:gd name="connsiteY12" fmla="*/ 4794139 h 6008991"/>
              <a:gd name="connsiteX13" fmla="*/ 20989 w 4133905"/>
              <a:gd name="connsiteY13" fmla="*/ 4747157 h 6008991"/>
              <a:gd name="connsiteX14" fmla="*/ 13263 w 4133905"/>
              <a:gd name="connsiteY14" fmla="*/ 4720915 h 6008991"/>
              <a:gd name="connsiteX15" fmla="*/ 4410 w 4133905"/>
              <a:gd name="connsiteY15" fmla="*/ 4694086 h 6008991"/>
              <a:gd name="connsiteX16" fmla="*/ 592 w 4133905"/>
              <a:gd name="connsiteY16" fmla="*/ 4668231 h 6008991"/>
              <a:gd name="connsiteX17" fmla="*/ 0 w 4133905"/>
              <a:gd name="connsiteY17" fmla="*/ 4648327 h 6008991"/>
              <a:gd name="connsiteX18" fmla="*/ 5225 w 4133905"/>
              <a:gd name="connsiteY18" fmla="*/ 4627475 h 6008991"/>
              <a:gd name="connsiteX19" fmla="*/ 3051 w 4133905"/>
              <a:gd name="connsiteY19" fmla="*/ 4613399 h 6008991"/>
              <a:gd name="connsiteX20" fmla="*/ 8650 w 4133905"/>
              <a:gd name="connsiteY20" fmla="*/ 4587183 h 6008991"/>
              <a:gd name="connsiteX21" fmla="*/ 13808 w 4133905"/>
              <a:gd name="connsiteY21" fmla="*/ 4548834 h 6008991"/>
              <a:gd name="connsiteX22" fmla="*/ 19306 w 4133905"/>
              <a:gd name="connsiteY22" fmla="*/ 4522434 h 6008991"/>
              <a:gd name="connsiteX23" fmla="*/ 20989 w 4133905"/>
              <a:gd name="connsiteY23" fmla="*/ 4517345 h 6008991"/>
              <a:gd name="connsiteX24" fmla="*/ 20989 w 4133905"/>
              <a:gd name="connsiteY24" fmla="*/ 4344603 h 6008991"/>
              <a:gd name="connsiteX25" fmla="*/ 19107 w 4133905"/>
              <a:gd name="connsiteY25" fmla="*/ 4331860 h 6008991"/>
              <a:gd name="connsiteX26" fmla="*/ 20989 w 4133905"/>
              <a:gd name="connsiteY26" fmla="*/ 4288870 h 6008991"/>
              <a:gd name="connsiteX27" fmla="*/ 18426 w 4133905"/>
              <a:gd name="connsiteY27" fmla="*/ 4282627 h 6008991"/>
              <a:gd name="connsiteX28" fmla="*/ 20989 w 4133905"/>
              <a:gd name="connsiteY28" fmla="*/ 4240597 h 6008991"/>
              <a:gd name="connsiteX29" fmla="*/ 18813 w 4133905"/>
              <a:gd name="connsiteY29" fmla="*/ 4194547 h 6008991"/>
              <a:gd name="connsiteX30" fmla="*/ 12962 w 4133905"/>
              <a:gd name="connsiteY30" fmla="*/ 4191108 h 6008991"/>
              <a:gd name="connsiteX31" fmla="*/ 12447 w 4133905"/>
              <a:gd name="connsiteY31" fmla="*/ 4181009 h 6008991"/>
              <a:gd name="connsiteX32" fmla="*/ 12560 w 4133905"/>
              <a:gd name="connsiteY32" fmla="*/ 4165109 h 6008991"/>
              <a:gd name="connsiteX33" fmla="*/ 18700 w 4133905"/>
              <a:gd name="connsiteY33" fmla="*/ 4129496 h 6008991"/>
              <a:gd name="connsiteX34" fmla="*/ 18477 w 4133905"/>
              <a:gd name="connsiteY34" fmla="*/ 3924440 h 6008991"/>
              <a:gd name="connsiteX35" fmla="*/ 16141 w 4133905"/>
              <a:gd name="connsiteY35" fmla="*/ 3920672 h 6008991"/>
              <a:gd name="connsiteX36" fmla="*/ 12323 w 4133905"/>
              <a:gd name="connsiteY36" fmla="*/ 3894817 h 6008991"/>
              <a:gd name="connsiteX37" fmla="*/ 11731 w 4133905"/>
              <a:gd name="connsiteY37" fmla="*/ 3874914 h 6008991"/>
              <a:gd name="connsiteX38" fmla="*/ 16957 w 4133905"/>
              <a:gd name="connsiteY38" fmla="*/ 3854061 h 6008991"/>
              <a:gd name="connsiteX39" fmla="*/ 14783 w 4133905"/>
              <a:gd name="connsiteY39" fmla="*/ 3839985 h 6008991"/>
              <a:gd name="connsiteX40" fmla="*/ 18367 w 4133905"/>
              <a:gd name="connsiteY40" fmla="*/ 3823206 h 6008991"/>
              <a:gd name="connsiteX41" fmla="*/ 15069 w 4133905"/>
              <a:gd name="connsiteY41" fmla="*/ 793415 h 6008991"/>
              <a:gd name="connsiteX42" fmla="*/ 22173 w 4133905"/>
              <a:gd name="connsiteY42" fmla="*/ 783048 h 6008991"/>
              <a:gd name="connsiteX43" fmla="*/ 27627 w 4133905"/>
              <a:gd name="connsiteY43" fmla="*/ 779222 h 6008991"/>
              <a:gd name="connsiteX44" fmla="*/ 26800 w 4133905"/>
              <a:gd name="connsiteY44" fmla="*/ 20002 h 6008991"/>
              <a:gd name="connsiteX45" fmla="*/ 44155 w 4133905"/>
              <a:gd name="connsiteY45" fmla="*/ 2441 h 6008991"/>
              <a:gd name="connsiteX46" fmla="*/ 58493 w 4133905"/>
              <a:gd name="connsiteY46" fmla="*/ 174 h 6008991"/>
              <a:gd name="connsiteX47" fmla="*/ 870768 w 4133905"/>
              <a:gd name="connsiteY47" fmla="*/ 11 h 6008991"/>
              <a:gd name="connsiteX48" fmla="*/ 890555 w 4133905"/>
              <a:gd name="connsiteY48" fmla="*/ 10 h 6008991"/>
              <a:gd name="connsiteX49" fmla="*/ 890573 w 4133905"/>
              <a:gd name="connsiteY49" fmla="*/ 1 h 6008991"/>
              <a:gd name="connsiteX50" fmla="*/ 4100315 w 4133905"/>
              <a:gd name="connsiteY50" fmla="*/ 0 h 6008991"/>
              <a:gd name="connsiteX51" fmla="*/ 4130173 w 4133905"/>
              <a:gd name="connsiteY51" fmla="*/ 29860 h 6008991"/>
              <a:gd name="connsiteX0" fmla="*/ 4130173 w 4133905"/>
              <a:gd name="connsiteY0" fmla="*/ 29860 h 6008991"/>
              <a:gd name="connsiteX1" fmla="*/ 4130172 w 4133905"/>
              <a:gd name="connsiteY1" fmla="*/ 5205802 h 6008991"/>
              <a:gd name="connsiteX2" fmla="*/ 4118441 w 4133905"/>
              <a:gd name="connsiteY2" fmla="*/ 5979216 h 6008991"/>
              <a:gd name="connsiteX3" fmla="*/ 4088583 w 4133905"/>
              <a:gd name="connsiteY3" fmla="*/ 6008990 h 6008991"/>
              <a:gd name="connsiteX4" fmla="*/ 4048036 w 4133905"/>
              <a:gd name="connsiteY4" fmla="*/ 6008990 h 6008991"/>
              <a:gd name="connsiteX5" fmla="*/ 4048034 w 4133905"/>
              <a:gd name="connsiteY5" fmla="*/ 6008991 h 6008991"/>
              <a:gd name="connsiteX6" fmla="*/ 46751 w 4133905"/>
              <a:gd name="connsiteY6" fmla="*/ 6008991 h 6008991"/>
              <a:gd name="connsiteX7" fmla="*/ 20989 w 4133905"/>
              <a:gd name="connsiteY7" fmla="*/ 5991582 h 6008991"/>
              <a:gd name="connsiteX8" fmla="*/ 20989 w 4133905"/>
              <a:gd name="connsiteY8" fmla="*/ 5200472 h 6008991"/>
              <a:gd name="connsiteX9" fmla="*/ 13740 w 4133905"/>
              <a:gd name="connsiteY9" fmla="*/ 5174650 h 6008991"/>
              <a:gd name="connsiteX10" fmla="*/ 20989 w 4133905"/>
              <a:gd name="connsiteY10" fmla="*/ 5148088 h 6008991"/>
              <a:gd name="connsiteX11" fmla="*/ 20989 w 4133905"/>
              <a:gd name="connsiteY11" fmla="*/ 4794139 h 6008991"/>
              <a:gd name="connsiteX12" fmla="*/ 20989 w 4133905"/>
              <a:gd name="connsiteY12" fmla="*/ 4747157 h 6008991"/>
              <a:gd name="connsiteX13" fmla="*/ 13263 w 4133905"/>
              <a:gd name="connsiteY13" fmla="*/ 4720915 h 6008991"/>
              <a:gd name="connsiteX14" fmla="*/ 4410 w 4133905"/>
              <a:gd name="connsiteY14" fmla="*/ 4694086 h 6008991"/>
              <a:gd name="connsiteX15" fmla="*/ 592 w 4133905"/>
              <a:gd name="connsiteY15" fmla="*/ 4668231 h 6008991"/>
              <a:gd name="connsiteX16" fmla="*/ 0 w 4133905"/>
              <a:gd name="connsiteY16" fmla="*/ 4648327 h 6008991"/>
              <a:gd name="connsiteX17" fmla="*/ 5225 w 4133905"/>
              <a:gd name="connsiteY17" fmla="*/ 4627475 h 6008991"/>
              <a:gd name="connsiteX18" fmla="*/ 3051 w 4133905"/>
              <a:gd name="connsiteY18" fmla="*/ 4613399 h 6008991"/>
              <a:gd name="connsiteX19" fmla="*/ 8650 w 4133905"/>
              <a:gd name="connsiteY19" fmla="*/ 4587183 h 6008991"/>
              <a:gd name="connsiteX20" fmla="*/ 13808 w 4133905"/>
              <a:gd name="connsiteY20" fmla="*/ 4548834 h 6008991"/>
              <a:gd name="connsiteX21" fmla="*/ 19306 w 4133905"/>
              <a:gd name="connsiteY21" fmla="*/ 4522434 h 6008991"/>
              <a:gd name="connsiteX22" fmla="*/ 20989 w 4133905"/>
              <a:gd name="connsiteY22" fmla="*/ 4517345 h 6008991"/>
              <a:gd name="connsiteX23" fmla="*/ 20989 w 4133905"/>
              <a:gd name="connsiteY23" fmla="*/ 4344603 h 6008991"/>
              <a:gd name="connsiteX24" fmla="*/ 19107 w 4133905"/>
              <a:gd name="connsiteY24" fmla="*/ 4331860 h 6008991"/>
              <a:gd name="connsiteX25" fmla="*/ 20989 w 4133905"/>
              <a:gd name="connsiteY25" fmla="*/ 4288870 h 6008991"/>
              <a:gd name="connsiteX26" fmla="*/ 18426 w 4133905"/>
              <a:gd name="connsiteY26" fmla="*/ 4282627 h 6008991"/>
              <a:gd name="connsiteX27" fmla="*/ 20989 w 4133905"/>
              <a:gd name="connsiteY27" fmla="*/ 4240597 h 6008991"/>
              <a:gd name="connsiteX28" fmla="*/ 18813 w 4133905"/>
              <a:gd name="connsiteY28" fmla="*/ 4194547 h 6008991"/>
              <a:gd name="connsiteX29" fmla="*/ 12962 w 4133905"/>
              <a:gd name="connsiteY29" fmla="*/ 4191108 h 6008991"/>
              <a:gd name="connsiteX30" fmla="*/ 12447 w 4133905"/>
              <a:gd name="connsiteY30" fmla="*/ 4181009 h 6008991"/>
              <a:gd name="connsiteX31" fmla="*/ 12560 w 4133905"/>
              <a:gd name="connsiteY31" fmla="*/ 4165109 h 6008991"/>
              <a:gd name="connsiteX32" fmla="*/ 18700 w 4133905"/>
              <a:gd name="connsiteY32" fmla="*/ 4129496 h 6008991"/>
              <a:gd name="connsiteX33" fmla="*/ 18477 w 4133905"/>
              <a:gd name="connsiteY33" fmla="*/ 3924440 h 6008991"/>
              <a:gd name="connsiteX34" fmla="*/ 16141 w 4133905"/>
              <a:gd name="connsiteY34" fmla="*/ 3920672 h 6008991"/>
              <a:gd name="connsiteX35" fmla="*/ 12323 w 4133905"/>
              <a:gd name="connsiteY35" fmla="*/ 3894817 h 6008991"/>
              <a:gd name="connsiteX36" fmla="*/ 11731 w 4133905"/>
              <a:gd name="connsiteY36" fmla="*/ 3874914 h 6008991"/>
              <a:gd name="connsiteX37" fmla="*/ 16957 w 4133905"/>
              <a:gd name="connsiteY37" fmla="*/ 3854061 h 6008991"/>
              <a:gd name="connsiteX38" fmla="*/ 14783 w 4133905"/>
              <a:gd name="connsiteY38" fmla="*/ 3839985 h 6008991"/>
              <a:gd name="connsiteX39" fmla="*/ 18367 w 4133905"/>
              <a:gd name="connsiteY39" fmla="*/ 3823206 h 6008991"/>
              <a:gd name="connsiteX40" fmla="*/ 15069 w 4133905"/>
              <a:gd name="connsiteY40" fmla="*/ 793415 h 6008991"/>
              <a:gd name="connsiteX41" fmla="*/ 22173 w 4133905"/>
              <a:gd name="connsiteY41" fmla="*/ 783048 h 6008991"/>
              <a:gd name="connsiteX42" fmla="*/ 27627 w 4133905"/>
              <a:gd name="connsiteY42" fmla="*/ 779222 h 6008991"/>
              <a:gd name="connsiteX43" fmla="*/ 26800 w 4133905"/>
              <a:gd name="connsiteY43" fmla="*/ 20002 h 6008991"/>
              <a:gd name="connsiteX44" fmla="*/ 44155 w 4133905"/>
              <a:gd name="connsiteY44" fmla="*/ 2441 h 6008991"/>
              <a:gd name="connsiteX45" fmla="*/ 58493 w 4133905"/>
              <a:gd name="connsiteY45" fmla="*/ 174 h 6008991"/>
              <a:gd name="connsiteX46" fmla="*/ 870768 w 4133905"/>
              <a:gd name="connsiteY46" fmla="*/ 11 h 6008991"/>
              <a:gd name="connsiteX47" fmla="*/ 890555 w 4133905"/>
              <a:gd name="connsiteY47" fmla="*/ 10 h 6008991"/>
              <a:gd name="connsiteX48" fmla="*/ 890573 w 4133905"/>
              <a:gd name="connsiteY48" fmla="*/ 1 h 6008991"/>
              <a:gd name="connsiteX49" fmla="*/ 4100315 w 4133905"/>
              <a:gd name="connsiteY49" fmla="*/ 0 h 6008991"/>
              <a:gd name="connsiteX50" fmla="*/ 4130173 w 4133905"/>
              <a:gd name="connsiteY50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7627 w 4130840"/>
              <a:gd name="connsiteY41" fmla="*/ 779222 h 6008991"/>
              <a:gd name="connsiteX42" fmla="*/ 26800 w 4130840"/>
              <a:gd name="connsiteY42" fmla="*/ 20002 h 6008991"/>
              <a:gd name="connsiteX43" fmla="*/ 44155 w 4130840"/>
              <a:gd name="connsiteY43" fmla="*/ 2441 h 6008991"/>
              <a:gd name="connsiteX44" fmla="*/ 58493 w 4130840"/>
              <a:gd name="connsiteY44" fmla="*/ 174 h 6008991"/>
              <a:gd name="connsiteX45" fmla="*/ 870768 w 4130840"/>
              <a:gd name="connsiteY45" fmla="*/ 11 h 6008991"/>
              <a:gd name="connsiteX46" fmla="*/ 890555 w 4130840"/>
              <a:gd name="connsiteY46" fmla="*/ 10 h 6008991"/>
              <a:gd name="connsiteX47" fmla="*/ 890573 w 4130840"/>
              <a:gd name="connsiteY47" fmla="*/ 1 h 6008991"/>
              <a:gd name="connsiteX48" fmla="*/ 4100315 w 4130840"/>
              <a:gd name="connsiteY48" fmla="*/ 0 h 6008991"/>
              <a:gd name="connsiteX49" fmla="*/ 4130173 w 4130840"/>
              <a:gd name="connsiteY49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6800 w 4130840"/>
              <a:gd name="connsiteY41" fmla="*/ 20002 h 6008991"/>
              <a:gd name="connsiteX42" fmla="*/ 44155 w 4130840"/>
              <a:gd name="connsiteY42" fmla="*/ 2441 h 6008991"/>
              <a:gd name="connsiteX43" fmla="*/ 58493 w 4130840"/>
              <a:gd name="connsiteY43" fmla="*/ 174 h 6008991"/>
              <a:gd name="connsiteX44" fmla="*/ 870768 w 4130840"/>
              <a:gd name="connsiteY44" fmla="*/ 11 h 6008991"/>
              <a:gd name="connsiteX45" fmla="*/ 890555 w 4130840"/>
              <a:gd name="connsiteY45" fmla="*/ 10 h 6008991"/>
              <a:gd name="connsiteX46" fmla="*/ 890573 w 4130840"/>
              <a:gd name="connsiteY46" fmla="*/ 1 h 6008991"/>
              <a:gd name="connsiteX47" fmla="*/ 4100315 w 4130840"/>
              <a:gd name="connsiteY47" fmla="*/ 0 h 6008991"/>
              <a:gd name="connsiteX48" fmla="*/ 4130173 w 4130840"/>
              <a:gd name="connsiteY48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6800 w 4130840"/>
              <a:gd name="connsiteY41" fmla="*/ 20002 h 6008991"/>
              <a:gd name="connsiteX42" fmla="*/ 44155 w 4130840"/>
              <a:gd name="connsiteY42" fmla="*/ 2441 h 6008991"/>
              <a:gd name="connsiteX43" fmla="*/ 58493 w 4130840"/>
              <a:gd name="connsiteY43" fmla="*/ 174 h 6008991"/>
              <a:gd name="connsiteX44" fmla="*/ 870768 w 4130840"/>
              <a:gd name="connsiteY44" fmla="*/ 11 h 6008991"/>
              <a:gd name="connsiteX45" fmla="*/ 890555 w 4130840"/>
              <a:gd name="connsiteY45" fmla="*/ 10 h 6008991"/>
              <a:gd name="connsiteX46" fmla="*/ 4100315 w 4130840"/>
              <a:gd name="connsiteY46" fmla="*/ 0 h 6008991"/>
              <a:gd name="connsiteX47" fmla="*/ 4130173 w 4130840"/>
              <a:gd name="connsiteY47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6800 w 4130840"/>
              <a:gd name="connsiteY41" fmla="*/ 20002 h 6008991"/>
              <a:gd name="connsiteX42" fmla="*/ 44155 w 4130840"/>
              <a:gd name="connsiteY42" fmla="*/ 2441 h 6008991"/>
              <a:gd name="connsiteX43" fmla="*/ 58493 w 4130840"/>
              <a:gd name="connsiteY43" fmla="*/ 174 h 6008991"/>
              <a:gd name="connsiteX44" fmla="*/ 870768 w 4130840"/>
              <a:gd name="connsiteY44" fmla="*/ 11 h 6008991"/>
              <a:gd name="connsiteX45" fmla="*/ 4100315 w 4130840"/>
              <a:gd name="connsiteY45" fmla="*/ 0 h 6008991"/>
              <a:gd name="connsiteX46" fmla="*/ 4130173 w 4130840"/>
              <a:gd name="connsiteY46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2173 w 4130840"/>
              <a:gd name="connsiteY40" fmla="*/ 783048 h 6008991"/>
              <a:gd name="connsiteX41" fmla="*/ 26800 w 4130840"/>
              <a:gd name="connsiteY41" fmla="*/ 20002 h 6008991"/>
              <a:gd name="connsiteX42" fmla="*/ 44155 w 4130840"/>
              <a:gd name="connsiteY42" fmla="*/ 2441 h 6008991"/>
              <a:gd name="connsiteX43" fmla="*/ 58493 w 4130840"/>
              <a:gd name="connsiteY43" fmla="*/ 174 h 6008991"/>
              <a:gd name="connsiteX44" fmla="*/ 4100315 w 4130840"/>
              <a:gd name="connsiteY44" fmla="*/ 0 h 6008991"/>
              <a:gd name="connsiteX45" fmla="*/ 4130173 w 4130840"/>
              <a:gd name="connsiteY45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15069 w 4130840"/>
              <a:gd name="connsiteY39" fmla="*/ 793415 h 6008991"/>
              <a:gd name="connsiteX40" fmla="*/ 26800 w 4130840"/>
              <a:gd name="connsiteY40" fmla="*/ 20002 h 6008991"/>
              <a:gd name="connsiteX41" fmla="*/ 44155 w 4130840"/>
              <a:gd name="connsiteY41" fmla="*/ 2441 h 6008991"/>
              <a:gd name="connsiteX42" fmla="*/ 58493 w 4130840"/>
              <a:gd name="connsiteY42" fmla="*/ 174 h 6008991"/>
              <a:gd name="connsiteX43" fmla="*/ 4100315 w 4130840"/>
              <a:gd name="connsiteY43" fmla="*/ 0 h 6008991"/>
              <a:gd name="connsiteX44" fmla="*/ 4130173 w 4130840"/>
              <a:gd name="connsiteY44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13740 w 4130840"/>
              <a:gd name="connsiteY8" fmla="*/ 5174650 h 6008991"/>
              <a:gd name="connsiteX9" fmla="*/ 20989 w 4130840"/>
              <a:gd name="connsiteY9" fmla="*/ 5148088 h 6008991"/>
              <a:gd name="connsiteX10" fmla="*/ 20989 w 4130840"/>
              <a:gd name="connsiteY10" fmla="*/ 4794139 h 6008991"/>
              <a:gd name="connsiteX11" fmla="*/ 20989 w 4130840"/>
              <a:gd name="connsiteY11" fmla="*/ 4747157 h 6008991"/>
              <a:gd name="connsiteX12" fmla="*/ 13263 w 4130840"/>
              <a:gd name="connsiteY12" fmla="*/ 4720915 h 6008991"/>
              <a:gd name="connsiteX13" fmla="*/ 4410 w 4130840"/>
              <a:gd name="connsiteY13" fmla="*/ 4694086 h 6008991"/>
              <a:gd name="connsiteX14" fmla="*/ 592 w 4130840"/>
              <a:gd name="connsiteY14" fmla="*/ 4668231 h 6008991"/>
              <a:gd name="connsiteX15" fmla="*/ 0 w 4130840"/>
              <a:gd name="connsiteY15" fmla="*/ 4648327 h 6008991"/>
              <a:gd name="connsiteX16" fmla="*/ 5225 w 4130840"/>
              <a:gd name="connsiteY16" fmla="*/ 4627475 h 6008991"/>
              <a:gd name="connsiteX17" fmla="*/ 3051 w 4130840"/>
              <a:gd name="connsiteY17" fmla="*/ 4613399 h 6008991"/>
              <a:gd name="connsiteX18" fmla="*/ 8650 w 4130840"/>
              <a:gd name="connsiteY18" fmla="*/ 4587183 h 6008991"/>
              <a:gd name="connsiteX19" fmla="*/ 13808 w 4130840"/>
              <a:gd name="connsiteY19" fmla="*/ 4548834 h 6008991"/>
              <a:gd name="connsiteX20" fmla="*/ 19306 w 4130840"/>
              <a:gd name="connsiteY20" fmla="*/ 4522434 h 6008991"/>
              <a:gd name="connsiteX21" fmla="*/ 20989 w 4130840"/>
              <a:gd name="connsiteY21" fmla="*/ 4517345 h 6008991"/>
              <a:gd name="connsiteX22" fmla="*/ 20989 w 4130840"/>
              <a:gd name="connsiteY22" fmla="*/ 4344603 h 6008991"/>
              <a:gd name="connsiteX23" fmla="*/ 19107 w 4130840"/>
              <a:gd name="connsiteY23" fmla="*/ 4331860 h 6008991"/>
              <a:gd name="connsiteX24" fmla="*/ 20989 w 4130840"/>
              <a:gd name="connsiteY24" fmla="*/ 4288870 h 6008991"/>
              <a:gd name="connsiteX25" fmla="*/ 18426 w 4130840"/>
              <a:gd name="connsiteY25" fmla="*/ 4282627 h 6008991"/>
              <a:gd name="connsiteX26" fmla="*/ 20989 w 4130840"/>
              <a:gd name="connsiteY26" fmla="*/ 4240597 h 6008991"/>
              <a:gd name="connsiteX27" fmla="*/ 18813 w 4130840"/>
              <a:gd name="connsiteY27" fmla="*/ 4194547 h 6008991"/>
              <a:gd name="connsiteX28" fmla="*/ 12962 w 4130840"/>
              <a:gd name="connsiteY28" fmla="*/ 4191108 h 6008991"/>
              <a:gd name="connsiteX29" fmla="*/ 12447 w 4130840"/>
              <a:gd name="connsiteY29" fmla="*/ 4181009 h 6008991"/>
              <a:gd name="connsiteX30" fmla="*/ 12560 w 4130840"/>
              <a:gd name="connsiteY30" fmla="*/ 4165109 h 6008991"/>
              <a:gd name="connsiteX31" fmla="*/ 18700 w 4130840"/>
              <a:gd name="connsiteY31" fmla="*/ 4129496 h 6008991"/>
              <a:gd name="connsiteX32" fmla="*/ 18477 w 4130840"/>
              <a:gd name="connsiteY32" fmla="*/ 3924440 h 6008991"/>
              <a:gd name="connsiteX33" fmla="*/ 16141 w 4130840"/>
              <a:gd name="connsiteY33" fmla="*/ 3920672 h 6008991"/>
              <a:gd name="connsiteX34" fmla="*/ 12323 w 4130840"/>
              <a:gd name="connsiteY34" fmla="*/ 3894817 h 6008991"/>
              <a:gd name="connsiteX35" fmla="*/ 11731 w 4130840"/>
              <a:gd name="connsiteY35" fmla="*/ 3874914 h 6008991"/>
              <a:gd name="connsiteX36" fmla="*/ 16957 w 4130840"/>
              <a:gd name="connsiteY36" fmla="*/ 3854061 h 6008991"/>
              <a:gd name="connsiteX37" fmla="*/ 14783 w 4130840"/>
              <a:gd name="connsiteY37" fmla="*/ 3839985 h 6008991"/>
              <a:gd name="connsiteX38" fmla="*/ 18367 w 4130840"/>
              <a:gd name="connsiteY38" fmla="*/ 3823206 h 6008991"/>
              <a:gd name="connsiteX39" fmla="*/ 26800 w 4130840"/>
              <a:gd name="connsiteY39" fmla="*/ 20002 h 6008991"/>
              <a:gd name="connsiteX40" fmla="*/ 44155 w 4130840"/>
              <a:gd name="connsiteY40" fmla="*/ 2441 h 6008991"/>
              <a:gd name="connsiteX41" fmla="*/ 58493 w 4130840"/>
              <a:gd name="connsiteY41" fmla="*/ 174 h 6008991"/>
              <a:gd name="connsiteX42" fmla="*/ 4100315 w 4130840"/>
              <a:gd name="connsiteY42" fmla="*/ 0 h 6008991"/>
              <a:gd name="connsiteX43" fmla="*/ 4130173 w 4130840"/>
              <a:gd name="connsiteY43" fmla="*/ 29860 h 6008991"/>
              <a:gd name="connsiteX0" fmla="*/ 4130173 w 4130840"/>
              <a:gd name="connsiteY0" fmla="*/ 29860 h 6008991"/>
              <a:gd name="connsiteX1" fmla="*/ 4118441 w 4130840"/>
              <a:gd name="connsiteY1" fmla="*/ 5979216 h 6008991"/>
              <a:gd name="connsiteX2" fmla="*/ 4088583 w 4130840"/>
              <a:gd name="connsiteY2" fmla="*/ 6008990 h 6008991"/>
              <a:gd name="connsiteX3" fmla="*/ 4048036 w 4130840"/>
              <a:gd name="connsiteY3" fmla="*/ 6008990 h 6008991"/>
              <a:gd name="connsiteX4" fmla="*/ 4048034 w 4130840"/>
              <a:gd name="connsiteY4" fmla="*/ 6008991 h 6008991"/>
              <a:gd name="connsiteX5" fmla="*/ 46751 w 4130840"/>
              <a:gd name="connsiteY5" fmla="*/ 6008991 h 6008991"/>
              <a:gd name="connsiteX6" fmla="*/ 20989 w 4130840"/>
              <a:gd name="connsiteY6" fmla="*/ 5991582 h 6008991"/>
              <a:gd name="connsiteX7" fmla="*/ 20989 w 4130840"/>
              <a:gd name="connsiteY7" fmla="*/ 5200472 h 6008991"/>
              <a:gd name="connsiteX8" fmla="*/ 20989 w 4130840"/>
              <a:gd name="connsiteY8" fmla="*/ 5148088 h 6008991"/>
              <a:gd name="connsiteX9" fmla="*/ 20989 w 4130840"/>
              <a:gd name="connsiteY9" fmla="*/ 4794139 h 6008991"/>
              <a:gd name="connsiteX10" fmla="*/ 20989 w 4130840"/>
              <a:gd name="connsiteY10" fmla="*/ 4747157 h 6008991"/>
              <a:gd name="connsiteX11" fmla="*/ 13263 w 4130840"/>
              <a:gd name="connsiteY11" fmla="*/ 4720915 h 6008991"/>
              <a:gd name="connsiteX12" fmla="*/ 4410 w 4130840"/>
              <a:gd name="connsiteY12" fmla="*/ 4694086 h 6008991"/>
              <a:gd name="connsiteX13" fmla="*/ 592 w 4130840"/>
              <a:gd name="connsiteY13" fmla="*/ 4668231 h 6008991"/>
              <a:gd name="connsiteX14" fmla="*/ 0 w 4130840"/>
              <a:gd name="connsiteY14" fmla="*/ 4648327 h 6008991"/>
              <a:gd name="connsiteX15" fmla="*/ 5225 w 4130840"/>
              <a:gd name="connsiteY15" fmla="*/ 4627475 h 6008991"/>
              <a:gd name="connsiteX16" fmla="*/ 3051 w 4130840"/>
              <a:gd name="connsiteY16" fmla="*/ 4613399 h 6008991"/>
              <a:gd name="connsiteX17" fmla="*/ 8650 w 4130840"/>
              <a:gd name="connsiteY17" fmla="*/ 4587183 h 6008991"/>
              <a:gd name="connsiteX18" fmla="*/ 13808 w 4130840"/>
              <a:gd name="connsiteY18" fmla="*/ 4548834 h 6008991"/>
              <a:gd name="connsiteX19" fmla="*/ 19306 w 4130840"/>
              <a:gd name="connsiteY19" fmla="*/ 4522434 h 6008991"/>
              <a:gd name="connsiteX20" fmla="*/ 20989 w 4130840"/>
              <a:gd name="connsiteY20" fmla="*/ 4517345 h 6008991"/>
              <a:gd name="connsiteX21" fmla="*/ 20989 w 4130840"/>
              <a:gd name="connsiteY21" fmla="*/ 4344603 h 6008991"/>
              <a:gd name="connsiteX22" fmla="*/ 19107 w 4130840"/>
              <a:gd name="connsiteY22" fmla="*/ 4331860 h 6008991"/>
              <a:gd name="connsiteX23" fmla="*/ 20989 w 4130840"/>
              <a:gd name="connsiteY23" fmla="*/ 4288870 h 6008991"/>
              <a:gd name="connsiteX24" fmla="*/ 18426 w 4130840"/>
              <a:gd name="connsiteY24" fmla="*/ 4282627 h 6008991"/>
              <a:gd name="connsiteX25" fmla="*/ 20989 w 4130840"/>
              <a:gd name="connsiteY25" fmla="*/ 4240597 h 6008991"/>
              <a:gd name="connsiteX26" fmla="*/ 18813 w 4130840"/>
              <a:gd name="connsiteY26" fmla="*/ 4194547 h 6008991"/>
              <a:gd name="connsiteX27" fmla="*/ 12962 w 4130840"/>
              <a:gd name="connsiteY27" fmla="*/ 4191108 h 6008991"/>
              <a:gd name="connsiteX28" fmla="*/ 12447 w 4130840"/>
              <a:gd name="connsiteY28" fmla="*/ 4181009 h 6008991"/>
              <a:gd name="connsiteX29" fmla="*/ 12560 w 4130840"/>
              <a:gd name="connsiteY29" fmla="*/ 4165109 h 6008991"/>
              <a:gd name="connsiteX30" fmla="*/ 18700 w 4130840"/>
              <a:gd name="connsiteY30" fmla="*/ 4129496 h 6008991"/>
              <a:gd name="connsiteX31" fmla="*/ 18477 w 4130840"/>
              <a:gd name="connsiteY31" fmla="*/ 3924440 h 6008991"/>
              <a:gd name="connsiteX32" fmla="*/ 16141 w 4130840"/>
              <a:gd name="connsiteY32" fmla="*/ 3920672 h 6008991"/>
              <a:gd name="connsiteX33" fmla="*/ 12323 w 4130840"/>
              <a:gd name="connsiteY33" fmla="*/ 3894817 h 6008991"/>
              <a:gd name="connsiteX34" fmla="*/ 11731 w 4130840"/>
              <a:gd name="connsiteY34" fmla="*/ 3874914 h 6008991"/>
              <a:gd name="connsiteX35" fmla="*/ 16957 w 4130840"/>
              <a:gd name="connsiteY35" fmla="*/ 3854061 h 6008991"/>
              <a:gd name="connsiteX36" fmla="*/ 14783 w 4130840"/>
              <a:gd name="connsiteY36" fmla="*/ 3839985 h 6008991"/>
              <a:gd name="connsiteX37" fmla="*/ 18367 w 4130840"/>
              <a:gd name="connsiteY37" fmla="*/ 3823206 h 6008991"/>
              <a:gd name="connsiteX38" fmla="*/ 26800 w 4130840"/>
              <a:gd name="connsiteY38" fmla="*/ 20002 h 6008991"/>
              <a:gd name="connsiteX39" fmla="*/ 44155 w 4130840"/>
              <a:gd name="connsiteY39" fmla="*/ 2441 h 6008991"/>
              <a:gd name="connsiteX40" fmla="*/ 58493 w 4130840"/>
              <a:gd name="connsiteY40" fmla="*/ 174 h 6008991"/>
              <a:gd name="connsiteX41" fmla="*/ 4100315 w 4130840"/>
              <a:gd name="connsiteY41" fmla="*/ 0 h 6008991"/>
              <a:gd name="connsiteX42" fmla="*/ 4130173 w 4130840"/>
              <a:gd name="connsiteY42" fmla="*/ 29860 h 60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130840" h="6008991">
                <a:moveTo>
                  <a:pt x="4130173" y="29860"/>
                </a:moveTo>
                <a:cubicBezTo>
                  <a:pt x="4133194" y="1026396"/>
                  <a:pt x="4125373" y="4982694"/>
                  <a:pt x="4118441" y="5979216"/>
                </a:cubicBezTo>
                <a:cubicBezTo>
                  <a:pt x="4118348" y="5995656"/>
                  <a:pt x="4105022" y="6008947"/>
                  <a:pt x="4088583" y="6008990"/>
                </a:cubicBezTo>
                <a:lnTo>
                  <a:pt x="4048036" y="6008990"/>
                </a:lnTo>
                <a:cubicBezTo>
                  <a:pt x="4048035" y="6008990"/>
                  <a:pt x="4048035" y="6008991"/>
                  <a:pt x="4048034" y="6008991"/>
                </a:cubicBezTo>
                <a:lnTo>
                  <a:pt x="46751" y="6008991"/>
                </a:lnTo>
                <a:cubicBezTo>
                  <a:pt x="32527" y="6008935"/>
                  <a:pt x="21027" y="6001166"/>
                  <a:pt x="20989" y="5991582"/>
                </a:cubicBezTo>
                <a:lnTo>
                  <a:pt x="20989" y="5200472"/>
                </a:lnTo>
                <a:lnTo>
                  <a:pt x="20989" y="5148088"/>
                </a:lnTo>
                <a:lnTo>
                  <a:pt x="20989" y="4794139"/>
                </a:lnTo>
                <a:lnTo>
                  <a:pt x="20989" y="4747157"/>
                </a:lnTo>
                <a:lnTo>
                  <a:pt x="13263" y="4720915"/>
                </a:lnTo>
                <a:cubicBezTo>
                  <a:pt x="19441" y="4710358"/>
                  <a:pt x="7362" y="4702637"/>
                  <a:pt x="4410" y="4694086"/>
                </a:cubicBezTo>
                <a:lnTo>
                  <a:pt x="592" y="4668231"/>
                </a:lnTo>
                <a:cubicBezTo>
                  <a:pt x="395" y="4661596"/>
                  <a:pt x="197" y="4654962"/>
                  <a:pt x="0" y="4648327"/>
                </a:cubicBezTo>
                <a:lnTo>
                  <a:pt x="5225" y="4627475"/>
                </a:lnTo>
                <a:cubicBezTo>
                  <a:pt x="5733" y="4621653"/>
                  <a:pt x="2480" y="4620114"/>
                  <a:pt x="3051" y="4613399"/>
                </a:cubicBezTo>
                <a:lnTo>
                  <a:pt x="8650" y="4587183"/>
                </a:lnTo>
                <a:lnTo>
                  <a:pt x="13808" y="4548834"/>
                </a:lnTo>
                <a:lnTo>
                  <a:pt x="19306" y="4522434"/>
                </a:lnTo>
                <a:lnTo>
                  <a:pt x="20989" y="4517345"/>
                </a:lnTo>
                <a:lnTo>
                  <a:pt x="20989" y="4344603"/>
                </a:lnTo>
                <a:lnTo>
                  <a:pt x="19107" y="4331860"/>
                </a:lnTo>
                <a:cubicBezTo>
                  <a:pt x="19734" y="4317530"/>
                  <a:pt x="20362" y="4303200"/>
                  <a:pt x="20989" y="4288870"/>
                </a:cubicBezTo>
                <a:lnTo>
                  <a:pt x="18426" y="4282627"/>
                </a:lnTo>
                <a:lnTo>
                  <a:pt x="20989" y="4240597"/>
                </a:lnTo>
                <a:cubicBezTo>
                  <a:pt x="20627" y="4226678"/>
                  <a:pt x="21199" y="4202560"/>
                  <a:pt x="18813" y="4194547"/>
                </a:cubicBezTo>
                <a:lnTo>
                  <a:pt x="12962" y="4191108"/>
                </a:lnTo>
                <a:cubicBezTo>
                  <a:pt x="12790" y="4187742"/>
                  <a:pt x="12619" y="4184375"/>
                  <a:pt x="12447" y="4181009"/>
                </a:cubicBezTo>
                <a:cubicBezTo>
                  <a:pt x="12896" y="4180270"/>
                  <a:pt x="12522" y="4165710"/>
                  <a:pt x="12560" y="4165109"/>
                </a:cubicBezTo>
                <a:lnTo>
                  <a:pt x="18700" y="4129496"/>
                </a:lnTo>
                <a:cubicBezTo>
                  <a:pt x="18626" y="4061144"/>
                  <a:pt x="18551" y="3992792"/>
                  <a:pt x="18477" y="3924440"/>
                </a:cubicBezTo>
                <a:lnTo>
                  <a:pt x="16141" y="3920672"/>
                </a:lnTo>
                <a:lnTo>
                  <a:pt x="12323" y="3894817"/>
                </a:lnTo>
                <a:cubicBezTo>
                  <a:pt x="12126" y="3888183"/>
                  <a:pt x="11928" y="3881548"/>
                  <a:pt x="11731" y="3874914"/>
                </a:cubicBezTo>
                <a:lnTo>
                  <a:pt x="16957" y="3854061"/>
                </a:lnTo>
                <a:cubicBezTo>
                  <a:pt x="17464" y="3848239"/>
                  <a:pt x="14211" y="3846700"/>
                  <a:pt x="14783" y="3839985"/>
                </a:cubicBezTo>
                <a:lnTo>
                  <a:pt x="18367" y="3823206"/>
                </a:lnTo>
                <a:cubicBezTo>
                  <a:pt x="20370" y="3186542"/>
                  <a:pt x="22502" y="656796"/>
                  <a:pt x="26800" y="20002"/>
                </a:cubicBezTo>
                <a:cubicBezTo>
                  <a:pt x="32586" y="9918"/>
                  <a:pt x="34176" y="8295"/>
                  <a:pt x="44155" y="2441"/>
                </a:cubicBezTo>
                <a:lnTo>
                  <a:pt x="58493" y="174"/>
                </a:lnTo>
                <a:lnTo>
                  <a:pt x="4100315" y="0"/>
                </a:lnTo>
                <a:cubicBezTo>
                  <a:pt x="4116788" y="48"/>
                  <a:pt x="4130132" y="13388"/>
                  <a:pt x="4130173" y="29860"/>
                </a:cubicBezTo>
                <a:close/>
              </a:path>
            </a:pathLst>
          </a:custGeom>
          <a:blipFill dpi="0" rotWithShape="1">
            <a:blip r:embed="rId2">
              <a:alphaModFix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36" name="Рисунок 36" descr="Изображение выглядит как текст, снимок экрана, блюдо&#10;&#10;Автоматически созданное описание">
            <a:extLst>
              <a:ext uri="{FF2B5EF4-FFF2-40B4-BE49-F238E27FC236}">
                <a16:creationId xmlns:a16="http://schemas.microsoft.com/office/drawing/2014/main" id="{F57DA9BC-1538-3619-B5B2-EA870D354B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6000"/>
          </a:blip>
          <a:srcRect t="13740" b="15311"/>
          <a:stretch/>
        </p:blipFill>
        <p:spPr>
          <a:xfrm>
            <a:off x="6364000" y="4260466"/>
            <a:ext cx="3267995" cy="2318629"/>
          </a:xfrm>
          <a:custGeom>
            <a:avLst/>
            <a:gdLst/>
            <a:ahLst/>
            <a:cxnLst/>
            <a:rect l="l" t="t" r="r" b="b"/>
            <a:pathLst>
              <a:path w="3267995" h="2318629">
                <a:moveTo>
                  <a:pt x="112711" y="15"/>
                </a:moveTo>
                <a:cubicBezTo>
                  <a:pt x="638834" y="22079"/>
                  <a:pt x="2727097" y="120172"/>
                  <a:pt x="3252975" y="147508"/>
                </a:cubicBezTo>
                <a:cubicBezTo>
                  <a:pt x="3261651" y="147948"/>
                  <a:pt x="3268350" y="155324"/>
                  <a:pt x="3267981" y="164034"/>
                </a:cubicBezTo>
                <a:lnTo>
                  <a:pt x="3267014" y="185516"/>
                </a:lnTo>
                <a:cubicBezTo>
                  <a:pt x="3267014" y="185516"/>
                  <a:pt x="3267015" y="185516"/>
                  <a:pt x="3267015" y="185517"/>
                </a:cubicBezTo>
                <a:lnTo>
                  <a:pt x="3171652" y="2305389"/>
                </a:lnTo>
                <a:cubicBezTo>
                  <a:pt x="3171284" y="2312923"/>
                  <a:pt x="3166908" y="2318832"/>
                  <a:pt x="3161848" y="2318624"/>
                </a:cubicBezTo>
                <a:lnTo>
                  <a:pt x="2744238" y="2299838"/>
                </a:lnTo>
                <a:lnTo>
                  <a:pt x="2716585" y="2298594"/>
                </a:lnTo>
                <a:lnTo>
                  <a:pt x="2529743" y="2290189"/>
                </a:lnTo>
                <a:lnTo>
                  <a:pt x="2504942" y="2289073"/>
                </a:lnTo>
                <a:lnTo>
                  <a:pt x="2490905" y="2292543"/>
                </a:lnTo>
                <a:cubicBezTo>
                  <a:pt x="2485480" y="2289019"/>
                  <a:pt x="2481116" y="2295235"/>
                  <a:pt x="2476532" y="2296596"/>
                </a:cubicBezTo>
                <a:lnTo>
                  <a:pt x="2462792" y="2298005"/>
                </a:lnTo>
                <a:cubicBezTo>
                  <a:pt x="2459285" y="2297952"/>
                  <a:pt x="2455778" y="2297899"/>
                  <a:pt x="2452271" y="2297846"/>
                </a:cubicBezTo>
                <a:lnTo>
                  <a:pt x="2441388" y="2294583"/>
                </a:lnTo>
                <a:cubicBezTo>
                  <a:pt x="2438327" y="2294175"/>
                  <a:pt x="2437437" y="2295862"/>
                  <a:pt x="2433906" y="2295400"/>
                </a:cubicBezTo>
                <a:lnTo>
                  <a:pt x="2420201" y="2291811"/>
                </a:lnTo>
                <a:lnTo>
                  <a:pt x="2400080" y="2288168"/>
                </a:lnTo>
                <a:lnTo>
                  <a:pt x="2386275" y="2284628"/>
                </a:lnTo>
                <a:lnTo>
                  <a:pt x="2383629" y="2283616"/>
                </a:lnTo>
                <a:lnTo>
                  <a:pt x="2292442" y="2279514"/>
                </a:lnTo>
                <a:lnTo>
                  <a:pt x="2285670" y="2280208"/>
                </a:lnTo>
                <a:cubicBezTo>
                  <a:pt x="2278121" y="2279536"/>
                  <a:pt x="2270571" y="2278863"/>
                  <a:pt x="2263021" y="2278190"/>
                </a:cubicBezTo>
                <a:lnTo>
                  <a:pt x="2259665" y="2279400"/>
                </a:lnTo>
                <a:lnTo>
                  <a:pt x="2237539" y="2277044"/>
                </a:lnTo>
                <a:cubicBezTo>
                  <a:pt x="2230183" y="2276905"/>
                  <a:pt x="2217465" y="2276029"/>
                  <a:pt x="2213178" y="2277103"/>
                </a:cubicBezTo>
                <a:lnTo>
                  <a:pt x="2211224" y="2280121"/>
                </a:lnTo>
                <a:cubicBezTo>
                  <a:pt x="2209443" y="2280133"/>
                  <a:pt x="2207661" y="2280143"/>
                  <a:pt x="2205880" y="2280155"/>
                </a:cubicBezTo>
                <a:cubicBezTo>
                  <a:pt x="2205501" y="2279899"/>
                  <a:pt x="2197806" y="2279751"/>
                  <a:pt x="2197490" y="2279717"/>
                </a:cubicBezTo>
                <a:lnTo>
                  <a:pt x="2178837" y="2275618"/>
                </a:lnTo>
                <a:cubicBezTo>
                  <a:pt x="2142753" y="2274034"/>
                  <a:pt x="2106670" y="2272451"/>
                  <a:pt x="2070586" y="2270867"/>
                </a:cubicBezTo>
                <a:lnTo>
                  <a:pt x="2068542" y="2272015"/>
                </a:lnTo>
                <a:lnTo>
                  <a:pt x="2054802" y="2273424"/>
                </a:lnTo>
                <a:cubicBezTo>
                  <a:pt x="2051296" y="2273371"/>
                  <a:pt x="2047789" y="2273318"/>
                  <a:pt x="2044282" y="2273265"/>
                </a:cubicBezTo>
                <a:lnTo>
                  <a:pt x="2033399" y="2270001"/>
                </a:lnTo>
                <a:cubicBezTo>
                  <a:pt x="2030337" y="2269594"/>
                  <a:pt x="2029447" y="2271281"/>
                  <a:pt x="2025916" y="2270819"/>
                </a:cubicBezTo>
                <a:lnTo>
                  <a:pt x="2017144" y="2268521"/>
                </a:lnTo>
                <a:cubicBezTo>
                  <a:pt x="1681110" y="2252342"/>
                  <a:pt x="345760" y="2191139"/>
                  <a:pt x="9711" y="2173740"/>
                </a:cubicBezTo>
                <a:cubicBezTo>
                  <a:pt x="4526" y="2170435"/>
                  <a:pt x="3707" y="2169554"/>
                  <a:pt x="855" y="2164129"/>
                </a:cubicBezTo>
                <a:lnTo>
                  <a:pt x="0" y="2156478"/>
                </a:lnTo>
                <a:lnTo>
                  <a:pt x="96237" y="15125"/>
                </a:lnTo>
                <a:cubicBezTo>
                  <a:pt x="96655" y="6399"/>
                  <a:pt x="104015" y="-354"/>
                  <a:pt x="112711" y="15"/>
                </a:cubicBezTo>
                <a:close/>
              </a:path>
            </a:pathLst>
          </a:custGeom>
        </p:spPr>
      </p:pic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38537AB-789D-469B-BB87-0A23A66CD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760030">
            <a:off x="11080113" y="4519049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B1A461D-D89D-4011-BF72-6D315EB0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5FB0F28-700C-47B3-8AC0-405524FA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6EF6497-D21E-44FB-B561-D3E626981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826672E-5AF0-428D-9AA9-26A3D536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626FC8B-BBDA-4B55-9E70-7BCDED4D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0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59A65-2F67-CF02-5CEF-5DB659D8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br>
              <a:rPr lang="ru-RU" sz="2800" i="0" dirty="0">
                <a:ea typeface="+mj-lt"/>
                <a:cs typeface="+mj-lt"/>
              </a:rPr>
            </a:br>
            <a:br>
              <a:rPr lang="ru-RU" sz="2800" i="0" dirty="0">
                <a:ea typeface="+mj-lt"/>
                <a:cs typeface="+mj-lt"/>
              </a:rPr>
            </a:br>
            <a:r>
              <a:rPr lang="ru-RU" sz="2800" i="0" dirty="0">
                <a:ea typeface="+mj-lt"/>
                <a:cs typeface="+mj-lt"/>
              </a:rPr>
              <a:t>Актуальность и проблематика темы.</a:t>
            </a:r>
            <a:endParaRPr lang="en-US" sz="2800" i="0" dirty="0">
              <a:ea typeface="+mj-lt"/>
              <a:cs typeface="+mj-lt"/>
            </a:endParaRPr>
          </a:p>
          <a:p>
            <a:pPr>
              <a:lnSpc>
                <a:spcPct val="110000"/>
              </a:lnSpc>
            </a:pPr>
            <a:endParaRPr lang="ru-RU" sz="2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7B0F40A-EAB3-6A8C-44E2-143DB0BA4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604746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0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4937C6C-1D3F-4DA2-AE0C-FCD436806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91A1F2B-2906-452A-ACD0-047C8A77D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796" y="3202180"/>
            <a:ext cx="5058952" cy="3655820"/>
          </a:xfrm>
          <a:custGeom>
            <a:avLst/>
            <a:gdLst>
              <a:gd name="connsiteX0" fmla="*/ 0 w 5058952"/>
              <a:gd name="connsiteY0" fmla="*/ 0 h 3655820"/>
              <a:gd name="connsiteX1" fmla="*/ 5058952 w 5058952"/>
              <a:gd name="connsiteY1" fmla="*/ 0 h 3655820"/>
              <a:gd name="connsiteX2" fmla="*/ 5058952 w 5058952"/>
              <a:gd name="connsiteY2" fmla="*/ 3655820 h 3655820"/>
              <a:gd name="connsiteX3" fmla="*/ 0 w 5058952"/>
              <a:gd name="connsiteY3" fmla="*/ 3655820 h 365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952" h="3655820">
                <a:moveTo>
                  <a:pt x="0" y="0"/>
                </a:moveTo>
                <a:lnTo>
                  <a:pt x="5058952" y="0"/>
                </a:lnTo>
                <a:lnTo>
                  <a:pt x="5058952" y="3655820"/>
                </a:lnTo>
                <a:lnTo>
                  <a:pt x="0" y="365582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C3C72B-7271-4524-AE43-ED1A7F9A5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4231" y="3336454"/>
            <a:ext cx="4808984" cy="3521547"/>
          </a:xfrm>
          <a:custGeom>
            <a:avLst/>
            <a:gdLst>
              <a:gd name="connsiteX0" fmla="*/ 27910 w 4808984"/>
              <a:gd name="connsiteY0" fmla="*/ 72 h 3521547"/>
              <a:gd name="connsiteX1" fmla="*/ 64471 w 4808984"/>
              <a:gd name="connsiteY1" fmla="*/ 1956 h 3521547"/>
              <a:gd name="connsiteX2" fmla="*/ 70647 w 4808984"/>
              <a:gd name="connsiteY2" fmla="*/ 5452 h 3521547"/>
              <a:gd name="connsiteX3" fmla="*/ 73139 w 4808984"/>
              <a:gd name="connsiteY3" fmla="*/ 5557 h 3521547"/>
              <a:gd name="connsiteX4" fmla="*/ 75633 w 4808984"/>
              <a:gd name="connsiteY4" fmla="*/ 5663 h 3521547"/>
              <a:gd name="connsiteX5" fmla="*/ 80620 w 4808984"/>
              <a:gd name="connsiteY5" fmla="*/ 5872 h 3521547"/>
              <a:gd name="connsiteX6" fmla="*/ 85932 w 4808984"/>
              <a:gd name="connsiteY6" fmla="*/ 5287 h 3521547"/>
              <a:gd name="connsiteX7" fmla="*/ 88751 w 4808984"/>
              <a:gd name="connsiteY7" fmla="*/ 4597 h 3521547"/>
              <a:gd name="connsiteX8" fmla="*/ 91246 w 4808984"/>
              <a:gd name="connsiteY8" fmla="*/ 4702 h 3521547"/>
              <a:gd name="connsiteX9" fmla="*/ 96558 w 4808984"/>
              <a:gd name="connsiteY9" fmla="*/ 4116 h 3521547"/>
              <a:gd name="connsiteX10" fmla="*/ 99376 w 4808984"/>
              <a:gd name="connsiteY10" fmla="*/ 3427 h 3521547"/>
              <a:gd name="connsiteX11" fmla="*/ 110002 w 4808984"/>
              <a:gd name="connsiteY11" fmla="*/ 2257 h 3521547"/>
              <a:gd name="connsiteX12" fmla="*/ 112820 w 4808984"/>
              <a:gd name="connsiteY12" fmla="*/ 1567 h 3521547"/>
              <a:gd name="connsiteX13" fmla="*/ 115315 w 4808984"/>
              <a:gd name="connsiteY13" fmla="*/ 1671 h 3521547"/>
              <a:gd name="connsiteX14" fmla="*/ 118459 w 4808984"/>
              <a:gd name="connsiteY14" fmla="*/ 188 h 3521547"/>
              <a:gd name="connsiteX15" fmla="*/ 176135 w 4808984"/>
              <a:gd name="connsiteY15" fmla="*/ 1878 h 3521547"/>
              <a:gd name="connsiteX16" fmla="*/ 4808984 w 4808984"/>
              <a:gd name="connsiteY16" fmla="*/ 7954 h 3521547"/>
              <a:gd name="connsiteX17" fmla="*/ 4806850 w 4808984"/>
              <a:gd name="connsiteY17" fmla="*/ 2741547 h 3521547"/>
              <a:gd name="connsiteX18" fmla="*/ 4799340 w 4808984"/>
              <a:gd name="connsiteY18" fmla="*/ 3496596 h 3521547"/>
              <a:gd name="connsiteX19" fmla="*/ 4799383 w 4808984"/>
              <a:gd name="connsiteY19" fmla="*/ 3521547 h 3521547"/>
              <a:gd name="connsiteX20" fmla="*/ 0 w 4808984"/>
              <a:gd name="connsiteY20" fmla="*/ 3521547 h 3521547"/>
              <a:gd name="connsiteX21" fmla="*/ 138 w 4808984"/>
              <a:gd name="connsiteY21" fmla="*/ 3436662 h 3521547"/>
              <a:gd name="connsiteX22" fmla="*/ 27910 w 4808984"/>
              <a:gd name="connsiteY22" fmla="*/ 72 h 352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08984" h="3521547">
                <a:moveTo>
                  <a:pt x="27910" y="72"/>
                </a:moveTo>
                <a:lnTo>
                  <a:pt x="64471" y="1956"/>
                </a:lnTo>
                <a:lnTo>
                  <a:pt x="70647" y="5452"/>
                </a:lnTo>
                <a:cubicBezTo>
                  <a:pt x="71669" y="5877"/>
                  <a:pt x="72309" y="5521"/>
                  <a:pt x="73139" y="5557"/>
                </a:cubicBezTo>
                <a:lnTo>
                  <a:pt x="75633" y="5663"/>
                </a:lnTo>
                <a:cubicBezTo>
                  <a:pt x="77294" y="5732"/>
                  <a:pt x="79148" y="5962"/>
                  <a:pt x="80620" y="5872"/>
                </a:cubicBezTo>
                <a:cubicBezTo>
                  <a:pt x="90066" y="5291"/>
                  <a:pt x="78311" y="4966"/>
                  <a:pt x="85932" y="5287"/>
                </a:cubicBezTo>
                <a:cubicBezTo>
                  <a:pt x="86873" y="5057"/>
                  <a:pt x="87653" y="4718"/>
                  <a:pt x="88751" y="4597"/>
                </a:cubicBezTo>
                <a:cubicBezTo>
                  <a:pt x="89446" y="4520"/>
                  <a:pt x="90551" y="4777"/>
                  <a:pt x="91246" y="4702"/>
                </a:cubicBezTo>
                <a:cubicBezTo>
                  <a:pt x="97675" y="3994"/>
                  <a:pt x="90841" y="3875"/>
                  <a:pt x="96558" y="4116"/>
                </a:cubicBezTo>
                <a:lnTo>
                  <a:pt x="99376" y="3427"/>
                </a:lnTo>
                <a:cubicBezTo>
                  <a:pt x="106202" y="1756"/>
                  <a:pt x="102387" y="1936"/>
                  <a:pt x="110002" y="2257"/>
                </a:cubicBezTo>
                <a:cubicBezTo>
                  <a:pt x="110941" y="2026"/>
                  <a:pt x="111723" y="1688"/>
                  <a:pt x="112820" y="1567"/>
                </a:cubicBezTo>
                <a:cubicBezTo>
                  <a:pt x="113514" y="1490"/>
                  <a:pt x="114720" y="1816"/>
                  <a:pt x="115315" y="1671"/>
                </a:cubicBezTo>
                <a:cubicBezTo>
                  <a:pt x="116643" y="1347"/>
                  <a:pt x="116150" y="-605"/>
                  <a:pt x="118459" y="188"/>
                </a:cubicBezTo>
                <a:lnTo>
                  <a:pt x="176135" y="1878"/>
                </a:lnTo>
                <a:lnTo>
                  <a:pt x="4808984" y="7954"/>
                </a:lnTo>
                <a:cubicBezTo>
                  <a:pt x="4797354" y="304286"/>
                  <a:pt x="4808457" y="2160107"/>
                  <a:pt x="4806850" y="2741547"/>
                </a:cubicBezTo>
                <a:lnTo>
                  <a:pt x="4799340" y="3496596"/>
                </a:lnTo>
                <a:lnTo>
                  <a:pt x="4799383" y="3521547"/>
                </a:lnTo>
                <a:lnTo>
                  <a:pt x="0" y="3521547"/>
                </a:lnTo>
                <a:lnTo>
                  <a:pt x="138" y="3436662"/>
                </a:lnTo>
                <a:cubicBezTo>
                  <a:pt x="2214" y="2463054"/>
                  <a:pt x="18932" y="543379"/>
                  <a:pt x="27910" y="72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5E834-1898-94B7-D1B9-48346053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01" y="5833753"/>
            <a:ext cx="11986022" cy="3646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Структура и реализация проекта.</a:t>
            </a:r>
          </a:p>
          <a:p>
            <a:endParaRPr lang="en-US" sz="54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752FA8-0B24-4C16-988B-CD5BF0FF2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9744" y="0"/>
            <a:ext cx="5285998" cy="3482900"/>
          </a:xfrm>
          <a:custGeom>
            <a:avLst/>
            <a:gdLst>
              <a:gd name="connsiteX0" fmla="*/ 234606 w 5285998"/>
              <a:gd name="connsiteY0" fmla="*/ 0 h 3482900"/>
              <a:gd name="connsiteX1" fmla="*/ 5285998 w 5285998"/>
              <a:gd name="connsiteY1" fmla="*/ 0 h 3482900"/>
              <a:gd name="connsiteX2" fmla="*/ 5022683 w 5285998"/>
              <a:gd name="connsiteY2" fmla="*/ 3482900 h 3482900"/>
              <a:gd name="connsiteX3" fmla="*/ 0 w 5285998"/>
              <a:gd name="connsiteY3" fmla="*/ 3103176 h 34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5998" h="3482900">
                <a:moveTo>
                  <a:pt x="234606" y="0"/>
                </a:moveTo>
                <a:lnTo>
                  <a:pt x="5285998" y="0"/>
                </a:lnTo>
                <a:lnTo>
                  <a:pt x="5022683" y="3482900"/>
                </a:lnTo>
                <a:lnTo>
                  <a:pt x="0" y="3103176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CF7623C-A7D9-4FA1-B82C-5A1236AFA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112" y="1"/>
            <a:ext cx="5032984" cy="3354713"/>
          </a:xfrm>
          <a:custGeom>
            <a:avLst/>
            <a:gdLst>
              <a:gd name="connsiteX0" fmla="*/ 225226 w 5032984"/>
              <a:gd name="connsiteY0" fmla="*/ 0 h 3354713"/>
              <a:gd name="connsiteX1" fmla="*/ 5032984 w 5032984"/>
              <a:gd name="connsiteY1" fmla="*/ 0 h 3354713"/>
              <a:gd name="connsiteX2" fmla="*/ 5031801 w 5032984"/>
              <a:gd name="connsiteY2" fmla="*/ 14593 h 3354713"/>
              <a:gd name="connsiteX3" fmla="*/ 4780014 w 5032984"/>
              <a:gd name="connsiteY3" fmla="*/ 3072903 h 3354713"/>
              <a:gd name="connsiteX4" fmla="*/ 4759665 w 5032984"/>
              <a:gd name="connsiteY4" fmla="*/ 3354713 h 3354713"/>
              <a:gd name="connsiteX5" fmla="*/ 4723402 w 5032984"/>
              <a:gd name="connsiteY5" fmla="*/ 3350149 h 3354713"/>
              <a:gd name="connsiteX6" fmla="*/ 4717509 w 5032984"/>
              <a:gd name="connsiteY6" fmla="*/ 3346209 h 3354713"/>
              <a:gd name="connsiteX7" fmla="*/ 4715036 w 5032984"/>
              <a:gd name="connsiteY7" fmla="*/ 3345921 h 3354713"/>
              <a:gd name="connsiteX8" fmla="*/ 4712560 w 5032984"/>
              <a:gd name="connsiteY8" fmla="*/ 3345633 h 3354713"/>
              <a:gd name="connsiteX9" fmla="*/ 4707610 w 5032984"/>
              <a:gd name="connsiteY9" fmla="*/ 3345058 h 3354713"/>
              <a:gd name="connsiteX10" fmla="*/ 4702278 w 5032984"/>
              <a:gd name="connsiteY10" fmla="*/ 3345251 h 3354713"/>
              <a:gd name="connsiteX11" fmla="*/ 4699421 w 5032984"/>
              <a:gd name="connsiteY11" fmla="*/ 3345733 h 3354713"/>
              <a:gd name="connsiteX12" fmla="*/ 4696945 w 5032984"/>
              <a:gd name="connsiteY12" fmla="*/ 3345445 h 3354713"/>
              <a:gd name="connsiteX13" fmla="*/ 4691613 w 5032984"/>
              <a:gd name="connsiteY13" fmla="*/ 3345639 h 3354713"/>
              <a:gd name="connsiteX14" fmla="*/ 4688756 w 5032984"/>
              <a:gd name="connsiteY14" fmla="*/ 3346119 h 3354713"/>
              <a:gd name="connsiteX15" fmla="*/ 4678090 w 5032984"/>
              <a:gd name="connsiteY15" fmla="*/ 3346506 h 3354713"/>
              <a:gd name="connsiteX16" fmla="*/ 4675235 w 5032984"/>
              <a:gd name="connsiteY16" fmla="*/ 3346987 h 3354713"/>
              <a:gd name="connsiteX17" fmla="*/ 4672758 w 5032984"/>
              <a:gd name="connsiteY17" fmla="*/ 3346700 h 3354713"/>
              <a:gd name="connsiteX18" fmla="*/ 4669519 w 5032984"/>
              <a:gd name="connsiteY18" fmla="*/ 3347948 h 3354713"/>
              <a:gd name="connsiteX19" fmla="*/ 4612219 w 5032984"/>
              <a:gd name="connsiteY19" fmla="*/ 3342027 h 3354713"/>
              <a:gd name="connsiteX20" fmla="*/ 0 w 5032984"/>
              <a:gd name="connsiteY20" fmla="*/ 2995758 h 3354713"/>
              <a:gd name="connsiteX21" fmla="*/ 202689 w 5032984"/>
              <a:gd name="connsiteY21" fmla="*/ 269703 h 335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2984" h="3354713">
                <a:moveTo>
                  <a:pt x="225226" y="0"/>
                </a:moveTo>
                <a:lnTo>
                  <a:pt x="5032984" y="0"/>
                </a:lnTo>
                <a:lnTo>
                  <a:pt x="5031801" y="14593"/>
                </a:lnTo>
                <a:cubicBezTo>
                  <a:pt x="4971016" y="761469"/>
                  <a:pt x="4852509" y="2154434"/>
                  <a:pt x="4780014" y="3072903"/>
                </a:cubicBezTo>
                <a:lnTo>
                  <a:pt x="4759665" y="3354713"/>
                </a:lnTo>
                <a:lnTo>
                  <a:pt x="4723402" y="3350149"/>
                </a:lnTo>
                <a:lnTo>
                  <a:pt x="4717509" y="3346209"/>
                </a:lnTo>
                <a:cubicBezTo>
                  <a:pt x="4716523" y="3345710"/>
                  <a:pt x="4715860" y="3346019"/>
                  <a:pt x="4715036" y="3345921"/>
                </a:cubicBezTo>
                <a:lnTo>
                  <a:pt x="4712560" y="3345633"/>
                </a:lnTo>
                <a:cubicBezTo>
                  <a:pt x="4710911" y="3345442"/>
                  <a:pt x="4709083" y="3345077"/>
                  <a:pt x="4707610" y="3345058"/>
                </a:cubicBezTo>
                <a:cubicBezTo>
                  <a:pt x="4698163" y="3344944"/>
                  <a:pt x="4709843" y="3346132"/>
                  <a:pt x="4702278" y="3345251"/>
                </a:cubicBezTo>
                <a:cubicBezTo>
                  <a:pt x="4701325" y="3345411"/>
                  <a:pt x="4700523" y="3345693"/>
                  <a:pt x="4699421" y="3345733"/>
                </a:cubicBezTo>
                <a:cubicBezTo>
                  <a:pt x="4698724" y="3345759"/>
                  <a:pt x="4697642" y="3345421"/>
                  <a:pt x="4696945" y="3345445"/>
                </a:cubicBezTo>
                <a:cubicBezTo>
                  <a:pt x="4690492" y="3345679"/>
                  <a:pt x="4697288" y="3346299"/>
                  <a:pt x="4691613" y="3345639"/>
                </a:cubicBezTo>
                <a:lnTo>
                  <a:pt x="4688756" y="3346119"/>
                </a:lnTo>
                <a:cubicBezTo>
                  <a:pt x="4681837" y="3347285"/>
                  <a:pt x="4685649" y="3347385"/>
                  <a:pt x="4678090" y="3346506"/>
                </a:cubicBezTo>
                <a:cubicBezTo>
                  <a:pt x="4677139" y="3346667"/>
                  <a:pt x="4676336" y="3346946"/>
                  <a:pt x="4675235" y="3346987"/>
                </a:cubicBezTo>
                <a:cubicBezTo>
                  <a:pt x="4674538" y="3347013"/>
                  <a:pt x="4673361" y="3346599"/>
                  <a:pt x="4672758" y="3346700"/>
                </a:cubicBezTo>
                <a:cubicBezTo>
                  <a:pt x="4671412" y="3346926"/>
                  <a:pt x="4671760" y="3348908"/>
                  <a:pt x="4669519" y="3347948"/>
                </a:cubicBezTo>
                <a:lnTo>
                  <a:pt x="4612219" y="3342027"/>
                </a:lnTo>
                <a:lnTo>
                  <a:pt x="0" y="2995758"/>
                </a:lnTo>
                <a:cubicBezTo>
                  <a:pt x="33321" y="2701079"/>
                  <a:pt x="158429" y="849455"/>
                  <a:pt x="202689" y="269703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4A52A7E-66A5-41E3-BC03-6E396780F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569465">
            <a:off x="11130786" y="2672699"/>
            <a:ext cx="444795" cy="1706308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63C85C-1D9D-3429-EEFC-A1FB6EE78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5466">
            <a:off x="7182640" y="670872"/>
            <a:ext cx="4382575" cy="191154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4B83861-81F4-4841-9609-7F24CA842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97421E5-62E3-42A3-AB44-181E31B26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018B2E-8B52-4F17-AD56-D9EAAA2A91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4D6A3C9-6A89-446B-BD6B-482B37644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3289A9B-7CBA-44D6-8EF0-DD323F90B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30E6299-E796-A70E-4275-2B201D5C4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633" y="3998758"/>
            <a:ext cx="4053004" cy="1889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3BCF8-8E83-C2EA-A72C-A30B3828830A}"/>
              </a:ext>
            </a:extLst>
          </p:cNvPr>
          <p:cNvSpPr txBox="1"/>
          <p:nvPr/>
        </p:nvSpPr>
        <p:spPr>
          <a:xfrm>
            <a:off x="719254" y="1276815"/>
            <a:ext cx="48526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Comic Sans MS"/>
                <a:cs typeface="TH SarabunPSK"/>
              </a:rPr>
              <a:t>Используемые библиотеки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BB04D5-B155-F860-9180-5542754FC8A1}"/>
              </a:ext>
            </a:extLst>
          </p:cNvPr>
          <p:cNvSpPr txBox="1"/>
          <p:nvPr/>
        </p:nvSpPr>
        <p:spPr>
          <a:xfrm>
            <a:off x="747132" y="4659351"/>
            <a:ext cx="48526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Comic Sans MS"/>
                <a:cs typeface="TH SarabunPSK"/>
              </a:rPr>
              <a:t>Используемые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1945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9F903-4440-6F7A-10D5-360FDE18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494341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Структура</a:t>
            </a:r>
            <a:r>
              <a:rPr lang="en-US" dirty="0">
                <a:ea typeface="+mj-lt"/>
                <a:cs typeface="+mj-lt"/>
              </a:rPr>
              <a:t> и </a:t>
            </a:r>
            <a:r>
              <a:rPr lang="en-US" dirty="0" err="1">
                <a:ea typeface="+mj-lt"/>
                <a:cs typeface="+mj-lt"/>
              </a:rPr>
              <a:t>реализация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проекта</a:t>
            </a:r>
            <a:r>
              <a:rPr lang="en-US" dirty="0">
                <a:ea typeface="+mj-lt"/>
                <a:cs typeface="+mj-lt"/>
              </a:rPr>
              <a:t>.</a:t>
            </a:r>
            <a:endParaRPr lang="ru-RU" i="0" dirty="0">
              <a:ea typeface="+mj-lt"/>
              <a:cs typeface="+mj-lt"/>
            </a:endParaRP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EB905-160C-33F8-8A3B-53E142F4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sqlite3 - это библиотека, которая представляет облегченную дисковую базу данных. С помощью нее мы создали </a:t>
            </a:r>
            <a:r>
              <a:rPr lang="ru-RU" dirty="0" err="1"/>
              <a:t>eat.db</a:t>
            </a:r>
            <a:r>
              <a:rPr lang="ru-RU" dirty="0"/>
              <a:t>(хранение блюд и их стоимость) и </a:t>
            </a:r>
            <a:r>
              <a:rPr lang="ru-RU" dirty="0" err="1"/>
              <a:t>user.db</a:t>
            </a:r>
            <a:r>
              <a:rPr lang="ru-RU" dirty="0"/>
              <a:t>(хранение логинов пользователей для зачисления их в бонусную программу).</a:t>
            </a:r>
          </a:p>
          <a:p>
            <a:r>
              <a:rPr lang="ru-RU" dirty="0" err="1"/>
              <a:t>config</a:t>
            </a:r>
            <a:r>
              <a:rPr lang="ru-RU" dirty="0"/>
              <a:t>- это файл, в котором у нас записан TOKEN.</a:t>
            </a:r>
          </a:p>
          <a:p>
            <a:r>
              <a:rPr lang="ru-RU" dirty="0" err="1"/>
              <a:t>telebot</a:t>
            </a:r>
            <a:r>
              <a:rPr lang="ru-RU" dirty="0"/>
              <a:t> - библиотека для создания самого бота, с помощью которой и были прописаны кнопки, команды и прочее.</a:t>
            </a:r>
          </a:p>
          <a:p>
            <a:r>
              <a:rPr lang="ru-RU" dirty="0" err="1"/>
              <a:t>re</a:t>
            </a:r>
            <a:r>
              <a:rPr lang="ru-RU" dirty="0"/>
              <a:t> - модуль регулярных выражений в Python</a:t>
            </a:r>
          </a:p>
          <a:p>
            <a:r>
              <a:rPr lang="ru-RU" dirty="0" err="1"/>
              <a:t>types</a:t>
            </a:r>
            <a:r>
              <a:rPr lang="ru-RU" dirty="0"/>
              <a:t>- кнопки в библиотеки </a:t>
            </a:r>
            <a:r>
              <a:rPr lang="ru-RU" dirty="0" err="1"/>
              <a:t>telebot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51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F21C7-53C2-0F9B-F03E-644D3226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593" y="543854"/>
            <a:ext cx="4984750" cy="930666"/>
          </a:xfrm>
        </p:spPr>
        <p:txBody>
          <a:bodyPr anchor="b">
            <a:normAutofit/>
          </a:bodyPr>
          <a:lstStyle/>
          <a:p>
            <a:r>
              <a:rPr lang="ru-RU" dirty="0"/>
              <a:t>Функции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8E6846B-2633-87E2-46AE-40CCC05D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50" y="2961280"/>
            <a:ext cx="3331451" cy="3540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Обработка </a:t>
            </a:r>
            <a:r>
              <a:rPr lang="en-US" dirty="0" err="1"/>
              <a:t>контекста</a:t>
            </a:r>
            <a:r>
              <a:rPr lang="en-US" dirty="0"/>
              <a:t> </a:t>
            </a:r>
            <a:r>
              <a:rPr lang="en-US" dirty="0" err="1"/>
              <a:t>пользователя</a:t>
            </a:r>
            <a:endParaRPr lang="en-US" dirty="0"/>
          </a:p>
          <a:p>
            <a:r>
              <a:rPr lang="en-US" dirty="0" err="1"/>
              <a:t>Верификация</a:t>
            </a:r>
            <a:r>
              <a:rPr lang="en-US" dirty="0"/>
              <a:t> </a:t>
            </a:r>
            <a:r>
              <a:rPr lang="en-US" dirty="0" err="1"/>
              <a:t>заказа</a:t>
            </a:r>
          </a:p>
          <a:p>
            <a:r>
              <a:rPr lang="en-US" dirty="0" err="1"/>
              <a:t>Изменение</a:t>
            </a:r>
            <a:r>
              <a:rPr lang="en-US" dirty="0"/>
              <a:t>/</a:t>
            </a:r>
            <a:r>
              <a:rPr lang="en-US" dirty="0" err="1"/>
              <a:t>удаление</a:t>
            </a:r>
            <a:r>
              <a:rPr lang="en-US" dirty="0"/>
              <a:t> </a:t>
            </a:r>
            <a:r>
              <a:rPr lang="en-US" dirty="0" err="1"/>
              <a:t>позиций</a:t>
            </a:r>
          </a:p>
          <a:p>
            <a:r>
              <a:rPr lang="en-US" dirty="0" err="1"/>
              <a:t>Добавление</a:t>
            </a:r>
          </a:p>
          <a:p>
            <a:r>
              <a:rPr lang="en-US" dirty="0" err="1"/>
              <a:t>Начало</a:t>
            </a:r>
            <a:r>
              <a:rPr lang="en-US" dirty="0"/>
              <a:t> </a:t>
            </a:r>
            <a:r>
              <a:rPr lang="en-US" dirty="0" err="1"/>
              <a:t>общения</a:t>
            </a:r>
          </a:p>
          <a:p>
            <a:r>
              <a:rPr lang="en-US" dirty="0" err="1"/>
              <a:t>Проверка</a:t>
            </a:r>
            <a:r>
              <a:rPr lang="en-US" dirty="0"/>
              <a:t> </a:t>
            </a:r>
            <a:r>
              <a:rPr lang="en-US" dirty="0" err="1"/>
              <a:t>корректности</a:t>
            </a:r>
            <a:r>
              <a:rPr lang="en-US" dirty="0"/>
              <a:t> </a:t>
            </a:r>
            <a:r>
              <a:rPr lang="en-US" dirty="0" err="1"/>
              <a:t>введенного</a:t>
            </a:r>
            <a:r>
              <a:rPr lang="en-US" dirty="0"/>
              <a:t> </a:t>
            </a:r>
            <a:r>
              <a:rPr lang="en-US" dirty="0" err="1"/>
              <a:t>номера</a:t>
            </a:r>
            <a:r>
              <a:rPr lang="en-US" dirty="0"/>
              <a:t> </a:t>
            </a:r>
            <a:r>
              <a:rPr lang="en-US" dirty="0" err="1"/>
              <a:t>телефона</a:t>
            </a:r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Объект 9">
            <a:extLst>
              <a:ext uri="{FF2B5EF4-FFF2-40B4-BE49-F238E27FC236}">
                <a16:creationId xmlns:a16="http://schemas.microsoft.com/office/drawing/2014/main" id="{164B0C05-805F-8FED-9320-C12F8835BB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081515"/>
              </p:ext>
            </p:extLst>
          </p:nvPr>
        </p:nvGraphicFramePr>
        <p:xfrm>
          <a:off x="1041513" y="810535"/>
          <a:ext cx="5704154" cy="474231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04154">
                  <a:extLst>
                    <a:ext uri="{9D8B030D-6E8A-4147-A177-3AD203B41FA5}">
                      <a16:colId xmlns:a16="http://schemas.microsoft.com/office/drawing/2014/main" val="2884496547"/>
                    </a:ext>
                  </a:extLst>
                </a:gridCol>
              </a:tblGrid>
              <a:tr h="534045">
                <a:tc>
                  <a:txBody>
                    <a:bodyPr/>
                    <a:lstStyle/>
                    <a:p>
                      <a:endParaRPr lang="ru-RU" sz="2100"/>
                    </a:p>
                  </a:txBody>
                  <a:tcPr marL="106809" marR="106809" marT="53404" marB="53404"/>
                </a:tc>
                <a:extLst>
                  <a:ext uri="{0D108BD9-81ED-4DB2-BD59-A6C34878D82A}">
                    <a16:rowId xmlns:a16="http://schemas.microsoft.com/office/drawing/2014/main" val="2086916367"/>
                  </a:ext>
                </a:extLst>
              </a:tr>
              <a:tr h="3674226">
                <a:tc>
                  <a:txBody>
                    <a:bodyPr/>
                    <a:lstStyle/>
                    <a:p>
                      <a:pPr fontAlgn="t"/>
                      <a:r>
                        <a:rPr lang="af-ZA" sz="2100" err="1">
                          <a:effectLst/>
                        </a:rPr>
                        <a:t>def</a:t>
                      </a:r>
                      <a:r>
                        <a:rPr lang="af-ZA" sz="2100">
                          <a:effectLst/>
                        </a:rPr>
                        <a:t> get_text(message)</a:t>
                      </a:r>
                    </a:p>
                    <a:p>
                      <a:pPr lvl="0">
                        <a:buNone/>
                      </a:pPr>
                      <a:endParaRPr lang="af-ZA" sz="210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af-ZA" sz="2100" b="0" u="none" strike="noStrike" noProof="0" err="1">
                          <a:effectLst/>
                        </a:rPr>
                        <a:t>def</a:t>
                      </a:r>
                      <a:r>
                        <a:rPr lang="af-ZA" sz="2100" b="0" u="none" strike="noStrike" noProof="0">
                          <a:effectLst/>
                        </a:rPr>
                        <a:t> </a:t>
                      </a:r>
                      <a:r>
                        <a:rPr lang="af-ZA" sz="2100" b="0" u="none" strike="noStrike" noProof="0" err="1">
                          <a:effectLst/>
                        </a:rPr>
                        <a:t>verif_order</a:t>
                      </a:r>
                      <a:r>
                        <a:rPr lang="af-ZA" sz="2100" b="0" u="none" strike="noStrike" noProof="0">
                          <a:effectLst/>
                        </a:rPr>
                        <a:t>()</a:t>
                      </a:r>
                    </a:p>
                    <a:p>
                      <a:pPr lvl="0">
                        <a:buNone/>
                      </a:pPr>
                      <a:endParaRPr lang="af-ZA" sz="2100" b="0" u="none" strike="noStrike" noProof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af-ZA" sz="2100" b="0" u="none" strike="noStrike" noProof="0" err="1">
                          <a:effectLst/>
                        </a:rPr>
                        <a:t>def</a:t>
                      </a:r>
                      <a:r>
                        <a:rPr lang="af-ZA" sz="2100" b="0" u="none" strike="noStrike" noProof="0">
                          <a:effectLst/>
                        </a:rPr>
                        <a:t> </a:t>
                      </a:r>
                      <a:r>
                        <a:rPr lang="af-ZA" sz="2100" b="0" u="none" strike="noStrike" noProof="0" err="1">
                          <a:effectLst/>
                        </a:rPr>
                        <a:t>delete</a:t>
                      </a:r>
                      <a:r>
                        <a:rPr lang="af-ZA" sz="2100" b="0" u="none" strike="noStrike" noProof="0">
                          <a:effectLst/>
                        </a:rPr>
                        <a:t>(</a:t>
                      </a:r>
                      <a:r>
                        <a:rPr lang="af-ZA" sz="2100" b="0" u="none" strike="noStrike" noProof="0" err="1">
                          <a:effectLst/>
                        </a:rPr>
                        <a:t>msg</a:t>
                      </a:r>
                      <a:r>
                        <a:rPr lang="af-ZA" sz="2100" b="0" u="none" strike="noStrike" noProof="0">
                          <a:effectLst/>
                        </a:rPr>
                        <a:t>)</a:t>
                      </a:r>
                    </a:p>
                    <a:p>
                      <a:pPr lvl="0">
                        <a:buNone/>
                      </a:pPr>
                      <a:endParaRPr lang="af-ZA" sz="2100" b="0" u="none" strike="noStrike" noProof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af-ZA" sz="2100" b="0" u="none" strike="noStrike" noProof="0" err="1">
                          <a:effectLst/>
                        </a:rPr>
                        <a:t>def</a:t>
                      </a:r>
                      <a:r>
                        <a:rPr lang="af-ZA" sz="2100" b="0" u="none" strike="noStrike" noProof="0">
                          <a:effectLst/>
                        </a:rPr>
                        <a:t> </a:t>
                      </a:r>
                      <a:r>
                        <a:rPr lang="af-ZA" sz="2100" b="0" u="none" strike="noStrike" noProof="0" err="1">
                          <a:effectLst/>
                        </a:rPr>
                        <a:t>cmd_add</a:t>
                      </a:r>
                      <a:r>
                        <a:rPr lang="af-ZA" sz="2100" b="0" u="none" strike="noStrike" noProof="0">
                          <a:effectLst/>
                        </a:rPr>
                        <a:t>(</a:t>
                      </a:r>
                      <a:r>
                        <a:rPr lang="af-ZA" sz="2100" b="0" u="none" strike="noStrike" noProof="0" err="1">
                          <a:effectLst/>
                        </a:rPr>
                        <a:t>message</a:t>
                      </a:r>
                      <a:r>
                        <a:rPr lang="af-ZA" sz="2100" b="0" u="none" strike="noStrike" noProof="0">
                          <a:effectLst/>
                        </a:rPr>
                        <a:t>)</a:t>
                      </a:r>
                    </a:p>
                    <a:p>
                      <a:pPr lvl="0">
                        <a:buNone/>
                      </a:pPr>
                      <a:endParaRPr lang="af-ZA" sz="2100" b="0" u="none" strike="noStrike" noProof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af-ZA" sz="2100" b="0" u="none" strike="noStrike" noProof="0" err="1">
                          <a:effectLst/>
                        </a:rPr>
                        <a:t>def</a:t>
                      </a:r>
                      <a:r>
                        <a:rPr lang="af-ZA" sz="2100" b="0" u="none" strike="noStrike" noProof="0">
                          <a:effectLst/>
                        </a:rPr>
                        <a:t> </a:t>
                      </a:r>
                      <a:r>
                        <a:rPr lang="af-ZA" sz="2100" b="0" u="none" strike="noStrike" noProof="0" err="1">
                          <a:effectLst/>
                        </a:rPr>
                        <a:t>start</a:t>
                      </a:r>
                      <a:r>
                        <a:rPr lang="af-ZA" sz="2100" b="0" u="none" strike="noStrike" noProof="0">
                          <a:effectLst/>
                        </a:rPr>
                        <a:t>(</a:t>
                      </a:r>
                      <a:r>
                        <a:rPr lang="af-ZA" sz="2100" b="0" u="none" strike="noStrike" noProof="0" err="1">
                          <a:effectLst/>
                        </a:rPr>
                        <a:t>message</a:t>
                      </a:r>
                      <a:r>
                        <a:rPr lang="af-ZA" sz="2100" b="0" u="none" strike="noStrike" noProof="0">
                          <a:effectLst/>
                        </a:rPr>
                        <a:t>)</a:t>
                      </a:r>
                    </a:p>
                    <a:p>
                      <a:pPr lvl="0">
                        <a:buNone/>
                      </a:pPr>
                      <a:endParaRPr lang="af-ZA" sz="2100" b="0" u="none" strike="noStrike" noProof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af-ZA" sz="2100" b="0" u="none" strike="noStrike" noProof="0" err="1">
                          <a:effectLst/>
                        </a:rPr>
                        <a:t>def</a:t>
                      </a:r>
                      <a:r>
                        <a:rPr lang="af-ZA" sz="2100" b="0" u="none" strike="noStrike" noProof="0">
                          <a:effectLst/>
                        </a:rPr>
                        <a:t> check_num(string)</a:t>
                      </a:r>
                      <a:endParaRPr lang="af-ZA" sz="2100"/>
                    </a:p>
                  </a:txBody>
                  <a:tcPr marL="111259" marR="111259" marT="53404" marB="53404"/>
                </a:tc>
                <a:extLst>
                  <a:ext uri="{0D108BD9-81ED-4DB2-BD59-A6C34878D82A}">
                    <a16:rowId xmlns:a16="http://schemas.microsoft.com/office/drawing/2014/main" val="2972539522"/>
                  </a:ext>
                </a:extLst>
              </a:tr>
              <a:tr h="534045">
                <a:tc>
                  <a:txBody>
                    <a:bodyPr/>
                    <a:lstStyle/>
                    <a:p>
                      <a:pPr algn="r" fontAlgn="t"/>
                      <a:endParaRPr lang="ru-RU" sz="2100">
                        <a:effectLst/>
                        <a:latin typeface="ui-monospace"/>
                      </a:endParaRPr>
                    </a:p>
                  </a:txBody>
                  <a:tcPr marL="111259" marR="111259" marT="53404" marB="53404"/>
                </a:tc>
                <a:extLst>
                  <a:ext uri="{0D108BD9-81ED-4DB2-BD59-A6C34878D82A}">
                    <a16:rowId xmlns:a16="http://schemas.microsoft.com/office/drawing/2014/main" val="96936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44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4E7BB9-F0F6-4AA3-A986-1A30A8976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9CB1E-6742-C316-B3CA-4F5D8A01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730598"/>
            <a:ext cx="10286999" cy="1124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800"/>
              <a:t>Особенности построения проекта. Меню.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EFD341D-2F0E-4DA0-833F-0ED07BBD5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10149"/>
            <a:ext cx="4722113" cy="3795528"/>
          </a:xfrm>
          <a:custGeom>
            <a:avLst/>
            <a:gdLst>
              <a:gd name="connsiteX0" fmla="*/ 4560861 w 4722113"/>
              <a:gd name="connsiteY0" fmla="*/ 0 h 3795528"/>
              <a:gd name="connsiteX1" fmla="*/ 4722113 w 4722113"/>
              <a:gd name="connsiteY1" fmla="*/ 3583011 h 3795528"/>
              <a:gd name="connsiteX2" fmla="*/ 0 w 4722113"/>
              <a:gd name="connsiteY2" fmla="*/ 3795528 h 3795528"/>
              <a:gd name="connsiteX3" fmla="*/ 0 w 4722113"/>
              <a:gd name="connsiteY3" fmla="*/ 205259 h 3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2113" h="3795528">
                <a:moveTo>
                  <a:pt x="4560861" y="0"/>
                </a:moveTo>
                <a:lnTo>
                  <a:pt x="4722113" y="3583011"/>
                </a:lnTo>
                <a:lnTo>
                  <a:pt x="0" y="3795528"/>
                </a:lnTo>
                <a:lnTo>
                  <a:pt x="0" y="205259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C2F87B8-60B3-479B-9E40-1EB9D750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388"/>
            <a:ext cx="4588792" cy="3533237"/>
          </a:xfrm>
          <a:custGeom>
            <a:avLst/>
            <a:gdLst>
              <a:gd name="connsiteX0" fmla="*/ 4421432 w 4588792"/>
              <a:gd name="connsiteY0" fmla="*/ 0 h 3533237"/>
              <a:gd name="connsiteX1" fmla="*/ 4438677 w 4588792"/>
              <a:gd name="connsiteY1" fmla="*/ 9736 h 3533237"/>
              <a:gd name="connsiteX2" fmla="*/ 4441233 w 4588792"/>
              <a:gd name="connsiteY2" fmla="*/ 18306 h 3533237"/>
              <a:gd name="connsiteX3" fmla="*/ 4588783 w 4588792"/>
              <a:gd name="connsiteY3" fmla="*/ 3307712 h 3533237"/>
              <a:gd name="connsiteX4" fmla="*/ 4561075 w 4588792"/>
              <a:gd name="connsiteY4" fmla="*/ 3327045 h 3533237"/>
              <a:gd name="connsiteX5" fmla="*/ 33760 w 4588792"/>
              <a:gd name="connsiteY5" fmla="*/ 3531784 h 3533237"/>
              <a:gd name="connsiteX6" fmla="*/ 0 w 4588792"/>
              <a:gd name="connsiteY6" fmla="*/ 3533237 h 3533237"/>
              <a:gd name="connsiteX7" fmla="*/ 0 w 4588792"/>
              <a:gd name="connsiteY7" fmla="*/ 202570 h 3533237"/>
              <a:gd name="connsiteX8" fmla="*/ 212261 w 4588792"/>
              <a:gd name="connsiteY8" fmla="*/ 193017 h 3533237"/>
              <a:gd name="connsiteX9" fmla="*/ 236729 w 4588792"/>
              <a:gd name="connsiteY9" fmla="*/ 187525 h 3533237"/>
              <a:gd name="connsiteX10" fmla="*/ 262295 w 4588792"/>
              <a:gd name="connsiteY10" fmla="*/ 190766 h 3533237"/>
              <a:gd name="connsiteX11" fmla="*/ 600364 w 4588792"/>
              <a:gd name="connsiteY11" fmla="*/ 175551 h 3533237"/>
              <a:gd name="connsiteX12" fmla="*/ 645239 w 4588792"/>
              <a:gd name="connsiteY12" fmla="*/ 173531 h 3533237"/>
              <a:gd name="connsiteX13" fmla="*/ 670092 w 4588792"/>
              <a:gd name="connsiteY13" fmla="*/ 167733 h 3533237"/>
              <a:gd name="connsiteX14" fmla="*/ 695478 w 4588792"/>
              <a:gd name="connsiteY14" fmla="*/ 161228 h 3533237"/>
              <a:gd name="connsiteX15" fmla="*/ 720068 w 4588792"/>
              <a:gd name="connsiteY15" fmla="*/ 157808 h 3533237"/>
              <a:gd name="connsiteX16" fmla="*/ 739064 w 4588792"/>
              <a:gd name="connsiteY16" fmla="*/ 156595 h 3533237"/>
              <a:gd name="connsiteX17" fmla="*/ 759122 w 4588792"/>
              <a:gd name="connsiteY17" fmla="*/ 158858 h 3533237"/>
              <a:gd name="connsiteX18" fmla="*/ 772507 w 4588792"/>
              <a:gd name="connsiteY18" fmla="*/ 156938 h 3533237"/>
              <a:gd name="connsiteX19" fmla="*/ 797699 w 4588792"/>
              <a:gd name="connsiteY19" fmla="*/ 159196 h 3533237"/>
              <a:gd name="connsiteX20" fmla="*/ 834468 w 4588792"/>
              <a:gd name="connsiteY20" fmla="*/ 160666 h 3533237"/>
              <a:gd name="connsiteX21" fmla="*/ 859832 w 4588792"/>
              <a:gd name="connsiteY21" fmla="*/ 162855 h 3533237"/>
              <a:gd name="connsiteX22" fmla="*/ 864740 w 4588792"/>
              <a:gd name="connsiteY22" fmla="*/ 163653 h 3533237"/>
              <a:gd name="connsiteX23" fmla="*/ 1029732 w 4588792"/>
              <a:gd name="connsiteY23" fmla="*/ 156228 h 3533237"/>
              <a:gd name="connsiteX24" fmla="*/ 1041851 w 4588792"/>
              <a:gd name="connsiteY24" fmla="*/ 154543 h 3533237"/>
              <a:gd name="connsiteX25" fmla="*/ 1082964 w 4588792"/>
              <a:gd name="connsiteY25" fmla="*/ 153832 h 3533237"/>
              <a:gd name="connsiteX26" fmla="*/ 1088857 w 4588792"/>
              <a:gd name="connsiteY26" fmla="*/ 152014 h 3533237"/>
              <a:gd name="connsiteX27" fmla="*/ 1129071 w 4588792"/>
              <a:gd name="connsiteY27" fmla="*/ 151757 h 3533237"/>
              <a:gd name="connsiteX28" fmla="*/ 1172996 w 4588792"/>
              <a:gd name="connsiteY28" fmla="*/ 148461 h 3533237"/>
              <a:gd name="connsiteX29" fmla="*/ 1176121 w 4588792"/>
              <a:gd name="connsiteY29" fmla="*/ 144777 h 3533237"/>
              <a:gd name="connsiteX30" fmla="*/ 1185753 w 4588792"/>
              <a:gd name="connsiteY30" fmla="*/ 144032 h 3533237"/>
              <a:gd name="connsiteX31" fmla="*/ 1200942 w 4588792"/>
              <a:gd name="connsiteY31" fmla="*/ 143416 h 3533237"/>
              <a:gd name="connsiteX32" fmla="*/ 1235125 w 4588792"/>
              <a:gd name="connsiteY32" fmla="*/ 145597 h 353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588792" h="3533237">
                <a:moveTo>
                  <a:pt x="4421432" y="0"/>
                </a:moveTo>
                <a:cubicBezTo>
                  <a:pt x="4431220" y="3064"/>
                  <a:pt x="4432814" y="3955"/>
                  <a:pt x="4438677" y="9736"/>
                </a:cubicBezTo>
                <a:lnTo>
                  <a:pt x="4441233" y="18306"/>
                </a:lnTo>
                <a:lnTo>
                  <a:pt x="4588783" y="3307712"/>
                </a:lnTo>
                <a:cubicBezTo>
                  <a:pt x="4589186" y="3317673"/>
                  <a:pt x="4576807" y="3326312"/>
                  <a:pt x="4561075" y="3327045"/>
                </a:cubicBezTo>
                <a:cubicBezTo>
                  <a:pt x="3836075" y="3362312"/>
                  <a:pt x="1229361" y="3479955"/>
                  <a:pt x="33760" y="3531784"/>
                </a:cubicBezTo>
                <a:lnTo>
                  <a:pt x="0" y="3533237"/>
                </a:lnTo>
                <a:lnTo>
                  <a:pt x="0" y="202570"/>
                </a:lnTo>
                <a:lnTo>
                  <a:pt x="212261" y="193017"/>
                </a:lnTo>
                <a:lnTo>
                  <a:pt x="236729" y="187525"/>
                </a:lnTo>
                <a:cubicBezTo>
                  <a:pt x="250580" y="187095"/>
                  <a:pt x="253773" y="189686"/>
                  <a:pt x="262295" y="190766"/>
                </a:cubicBezTo>
                <a:lnTo>
                  <a:pt x="600364" y="175551"/>
                </a:lnTo>
                <a:lnTo>
                  <a:pt x="645239" y="173531"/>
                </a:lnTo>
                <a:lnTo>
                  <a:pt x="670092" y="167733"/>
                </a:lnTo>
                <a:cubicBezTo>
                  <a:pt x="680344" y="171014"/>
                  <a:pt x="687389" y="163380"/>
                  <a:pt x="695478" y="161228"/>
                </a:cubicBezTo>
                <a:lnTo>
                  <a:pt x="720068" y="157808"/>
                </a:lnTo>
                <a:cubicBezTo>
                  <a:pt x="726400" y="157404"/>
                  <a:pt x="732732" y="157000"/>
                  <a:pt x="739064" y="156595"/>
                </a:cubicBezTo>
                <a:lnTo>
                  <a:pt x="759122" y="158858"/>
                </a:lnTo>
                <a:cubicBezTo>
                  <a:pt x="764697" y="158914"/>
                  <a:pt x="766078" y="156881"/>
                  <a:pt x="772507" y="156938"/>
                </a:cubicBezTo>
                <a:lnTo>
                  <a:pt x="797699" y="159196"/>
                </a:lnTo>
                <a:lnTo>
                  <a:pt x="834468" y="160666"/>
                </a:lnTo>
                <a:lnTo>
                  <a:pt x="859832" y="162855"/>
                </a:lnTo>
                <a:lnTo>
                  <a:pt x="864740" y="163653"/>
                </a:lnTo>
                <a:lnTo>
                  <a:pt x="1029732" y="156228"/>
                </a:lnTo>
                <a:lnTo>
                  <a:pt x="1041851" y="154543"/>
                </a:lnTo>
                <a:cubicBezTo>
                  <a:pt x="1055555" y="154306"/>
                  <a:pt x="1069260" y="154069"/>
                  <a:pt x="1082964" y="153832"/>
                </a:cubicBezTo>
                <a:lnTo>
                  <a:pt x="1088857" y="152014"/>
                </a:lnTo>
                <a:lnTo>
                  <a:pt x="1129071" y="151757"/>
                </a:lnTo>
                <a:cubicBezTo>
                  <a:pt x="1142356" y="150939"/>
                  <a:pt x="1165407" y="150249"/>
                  <a:pt x="1172996" y="148461"/>
                </a:cubicBezTo>
                <a:lnTo>
                  <a:pt x="1176121" y="144777"/>
                </a:lnTo>
                <a:cubicBezTo>
                  <a:pt x="1179332" y="144529"/>
                  <a:pt x="1182543" y="144280"/>
                  <a:pt x="1185753" y="144032"/>
                </a:cubicBezTo>
                <a:cubicBezTo>
                  <a:pt x="1186471" y="144271"/>
                  <a:pt x="1200368" y="143420"/>
                  <a:pt x="1200942" y="143416"/>
                </a:cubicBezTo>
                <a:lnTo>
                  <a:pt x="1235125" y="145597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, блюд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E8DD29B-5797-B060-3AFF-1A81CD72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74" y="893649"/>
            <a:ext cx="2963574" cy="2963574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1128661-C5DD-46F2-AE7F-1352D1139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0612" y="653107"/>
            <a:ext cx="4101388" cy="3586638"/>
          </a:xfrm>
          <a:custGeom>
            <a:avLst/>
            <a:gdLst>
              <a:gd name="connsiteX0" fmla="*/ 0 w 4101388"/>
              <a:gd name="connsiteY0" fmla="*/ 0 h 3586638"/>
              <a:gd name="connsiteX1" fmla="*/ 4101388 w 4101388"/>
              <a:gd name="connsiteY1" fmla="*/ 0 h 3586638"/>
              <a:gd name="connsiteX2" fmla="*/ 4101388 w 4101388"/>
              <a:gd name="connsiteY2" fmla="*/ 3586638 h 3586638"/>
              <a:gd name="connsiteX3" fmla="*/ 0 w 4101388"/>
              <a:gd name="connsiteY3" fmla="*/ 3586638 h 358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1388" h="3586638">
                <a:moveTo>
                  <a:pt x="0" y="0"/>
                </a:moveTo>
                <a:lnTo>
                  <a:pt x="4101388" y="0"/>
                </a:lnTo>
                <a:lnTo>
                  <a:pt x="4101388" y="3586638"/>
                </a:lnTo>
                <a:lnTo>
                  <a:pt x="0" y="3586638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619F24E-8B3A-4297-9998-22A22A8D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2378" y="767584"/>
            <a:ext cx="3969623" cy="3341337"/>
          </a:xfrm>
          <a:custGeom>
            <a:avLst/>
            <a:gdLst>
              <a:gd name="connsiteX0" fmla="*/ 2503404 w 3969623"/>
              <a:gd name="connsiteY0" fmla="*/ 0 h 3341337"/>
              <a:gd name="connsiteX1" fmla="*/ 3629491 w 3969623"/>
              <a:gd name="connsiteY1" fmla="*/ 318 h 3341337"/>
              <a:gd name="connsiteX2" fmla="*/ 3969623 w 3969623"/>
              <a:gd name="connsiteY2" fmla="*/ 564 h 3341337"/>
              <a:gd name="connsiteX3" fmla="*/ 3969623 w 3969623"/>
              <a:gd name="connsiteY3" fmla="*/ 3328636 h 3341337"/>
              <a:gd name="connsiteX4" fmla="*/ 3844054 w 3969623"/>
              <a:gd name="connsiteY4" fmla="*/ 3328636 h 3341337"/>
              <a:gd name="connsiteX5" fmla="*/ 3799134 w 3969623"/>
              <a:gd name="connsiteY5" fmla="*/ 3328636 h 3341337"/>
              <a:gd name="connsiteX6" fmla="*/ 3774045 w 3969623"/>
              <a:gd name="connsiteY6" fmla="*/ 3333311 h 3341337"/>
              <a:gd name="connsiteX7" fmla="*/ 3748393 w 3969623"/>
              <a:gd name="connsiteY7" fmla="*/ 3338669 h 3341337"/>
              <a:gd name="connsiteX8" fmla="*/ 3723673 w 3969623"/>
              <a:gd name="connsiteY8" fmla="*/ 3340979 h 3341337"/>
              <a:gd name="connsiteX9" fmla="*/ 3704643 w 3969623"/>
              <a:gd name="connsiteY9" fmla="*/ 3341337 h 3341337"/>
              <a:gd name="connsiteX10" fmla="*/ 3684707 w 3969623"/>
              <a:gd name="connsiteY10" fmla="*/ 3338175 h 3341337"/>
              <a:gd name="connsiteX11" fmla="*/ 3671249 w 3969623"/>
              <a:gd name="connsiteY11" fmla="*/ 3339491 h 3341337"/>
              <a:gd name="connsiteX12" fmla="*/ 3646184 w 3969623"/>
              <a:gd name="connsiteY12" fmla="*/ 3336102 h 3341337"/>
              <a:gd name="connsiteX13" fmla="*/ 3609517 w 3969623"/>
              <a:gd name="connsiteY13" fmla="*/ 3332981 h 3341337"/>
              <a:gd name="connsiteX14" fmla="*/ 3584278 w 3969623"/>
              <a:gd name="connsiteY14" fmla="*/ 3329654 h 3341337"/>
              <a:gd name="connsiteX15" fmla="*/ 3579411 w 3969623"/>
              <a:gd name="connsiteY15" fmla="*/ 3328636 h 3341337"/>
              <a:gd name="connsiteX16" fmla="*/ 3414252 w 3969623"/>
              <a:gd name="connsiteY16" fmla="*/ 3328636 h 3341337"/>
              <a:gd name="connsiteX17" fmla="*/ 3402069 w 3969623"/>
              <a:gd name="connsiteY17" fmla="*/ 3329774 h 3341337"/>
              <a:gd name="connsiteX18" fmla="*/ 3360966 w 3969623"/>
              <a:gd name="connsiteY18" fmla="*/ 3328636 h 3341337"/>
              <a:gd name="connsiteX19" fmla="*/ 3354997 w 3969623"/>
              <a:gd name="connsiteY19" fmla="*/ 3330187 h 3341337"/>
              <a:gd name="connsiteX20" fmla="*/ 3314812 w 3969623"/>
              <a:gd name="connsiteY20" fmla="*/ 3328636 h 3341337"/>
              <a:gd name="connsiteX21" fmla="*/ 3270783 w 3969623"/>
              <a:gd name="connsiteY21" fmla="*/ 3329953 h 3341337"/>
              <a:gd name="connsiteX22" fmla="*/ 3267496 w 3969623"/>
              <a:gd name="connsiteY22" fmla="*/ 3333493 h 3341337"/>
              <a:gd name="connsiteX23" fmla="*/ 3257840 w 3969623"/>
              <a:gd name="connsiteY23" fmla="*/ 3333805 h 3341337"/>
              <a:gd name="connsiteX24" fmla="*/ 3242639 w 3969623"/>
              <a:gd name="connsiteY24" fmla="*/ 3333737 h 3341337"/>
              <a:gd name="connsiteX25" fmla="*/ 3208588 w 3969623"/>
              <a:gd name="connsiteY25" fmla="*/ 3330021 h 3341337"/>
              <a:gd name="connsiteX26" fmla="*/ 18958 w 3969623"/>
              <a:gd name="connsiteY26" fmla="*/ 3332218 h 3341337"/>
              <a:gd name="connsiteX27" fmla="*/ 2168 w 3969623"/>
              <a:gd name="connsiteY27" fmla="*/ 3321716 h 3341337"/>
              <a:gd name="connsiteX28" fmla="*/ 0 w 3969623"/>
              <a:gd name="connsiteY28" fmla="*/ 3313040 h 3341337"/>
              <a:gd name="connsiteX29" fmla="*/ 488 w 3969623"/>
              <a:gd name="connsiteY29" fmla="*/ 20326 h 3341337"/>
              <a:gd name="connsiteX30" fmla="*/ 29036 w 3969623"/>
              <a:gd name="connsiteY30" fmla="*/ 2259 h 3341337"/>
              <a:gd name="connsiteX31" fmla="*/ 2503404 w 3969623"/>
              <a:gd name="connsiteY31" fmla="*/ 0 h 334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69623" h="3341337">
                <a:moveTo>
                  <a:pt x="2503404" y="0"/>
                </a:moveTo>
                <a:cubicBezTo>
                  <a:pt x="2889577" y="0"/>
                  <a:pt x="3275751" y="106"/>
                  <a:pt x="3629491" y="318"/>
                </a:cubicBezTo>
                <a:lnTo>
                  <a:pt x="3969623" y="564"/>
                </a:lnTo>
                <a:lnTo>
                  <a:pt x="3969623" y="3328636"/>
                </a:lnTo>
                <a:lnTo>
                  <a:pt x="3844054" y="3328636"/>
                </a:lnTo>
                <a:lnTo>
                  <a:pt x="3799134" y="3328636"/>
                </a:lnTo>
                <a:lnTo>
                  <a:pt x="3774045" y="3333311"/>
                </a:lnTo>
                <a:cubicBezTo>
                  <a:pt x="3763951" y="3329573"/>
                  <a:pt x="3756570" y="3336883"/>
                  <a:pt x="3748393" y="3338669"/>
                </a:cubicBezTo>
                <a:lnTo>
                  <a:pt x="3723673" y="3340979"/>
                </a:lnTo>
                <a:cubicBezTo>
                  <a:pt x="3717330" y="3341099"/>
                  <a:pt x="3710986" y="3341218"/>
                  <a:pt x="3704643" y="3341337"/>
                </a:cubicBezTo>
                <a:lnTo>
                  <a:pt x="3684707" y="3338175"/>
                </a:lnTo>
                <a:cubicBezTo>
                  <a:pt x="3679140" y="3337868"/>
                  <a:pt x="3677669" y="3339836"/>
                  <a:pt x="3671249" y="3339491"/>
                </a:cubicBezTo>
                <a:lnTo>
                  <a:pt x="3646184" y="3336102"/>
                </a:lnTo>
                <a:lnTo>
                  <a:pt x="3609517" y="3332981"/>
                </a:lnTo>
                <a:lnTo>
                  <a:pt x="3584278" y="3329654"/>
                </a:lnTo>
                <a:lnTo>
                  <a:pt x="3579411" y="3328636"/>
                </a:lnTo>
                <a:lnTo>
                  <a:pt x="3414252" y="3328636"/>
                </a:lnTo>
                <a:lnTo>
                  <a:pt x="3402069" y="3329774"/>
                </a:lnTo>
                <a:cubicBezTo>
                  <a:pt x="3388369" y="3329395"/>
                  <a:pt x="3374667" y="3329016"/>
                  <a:pt x="3360966" y="3328636"/>
                </a:cubicBezTo>
                <a:lnTo>
                  <a:pt x="3354997" y="3330187"/>
                </a:lnTo>
                <a:lnTo>
                  <a:pt x="3314812" y="3328636"/>
                </a:lnTo>
                <a:cubicBezTo>
                  <a:pt x="3301504" y="3328855"/>
                  <a:pt x="3278445" y="3328509"/>
                  <a:pt x="3270783" y="3329953"/>
                </a:cubicBezTo>
                <a:lnTo>
                  <a:pt x="3267496" y="3333493"/>
                </a:lnTo>
                <a:cubicBezTo>
                  <a:pt x="3264277" y="3333597"/>
                  <a:pt x="3261059" y="3333701"/>
                  <a:pt x="3257840" y="3333805"/>
                </a:cubicBezTo>
                <a:cubicBezTo>
                  <a:pt x="3257133" y="3333534"/>
                  <a:pt x="3243213" y="3333759"/>
                  <a:pt x="3242639" y="3333737"/>
                </a:cubicBezTo>
                <a:lnTo>
                  <a:pt x="3208588" y="3330021"/>
                </a:lnTo>
                <a:lnTo>
                  <a:pt x="18958" y="3332218"/>
                </a:lnTo>
                <a:cubicBezTo>
                  <a:pt x="9317" y="3328717"/>
                  <a:pt x="7765" y="3327755"/>
                  <a:pt x="2168" y="3321716"/>
                </a:cubicBezTo>
                <a:lnTo>
                  <a:pt x="0" y="3313040"/>
                </a:lnTo>
                <a:lnTo>
                  <a:pt x="488" y="20326"/>
                </a:lnTo>
                <a:cubicBezTo>
                  <a:pt x="533" y="10358"/>
                  <a:pt x="13288" y="2284"/>
                  <a:pt x="29036" y="2259"/>
                </a:cubicBezTo>
                <a:cubicBezTo>
                  <a:pt x="443809" y="753"/>
                  <a:pt x="1473607" y="0"/>
                  <a:pt x="2503404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7F9DA9-5521-4A58-9B23-C108A3A2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922">
            <a:off x="4045870" y="920324"/>
            <a:ext cx="4671962" cy="358517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2B5AB8-A75C-49F7-8DF4-3342BF3C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65922" flipV="1">
            <a:off x="4711462" y="491088"/>
            <a:ext cx="3339974" cy="4438328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6252" y="16980"/>
            <a:ext cx="464589" cy="1772054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еда, блюдо&#10;&#10;Автоматически созданное описание">
            <a:extLst>
              <a:ext uri="{FF2B5EF4-FFF2-40B4-BE49-F238E27FC236}">
                <a16:creationId xmlns:a16="http://schemas.microsoft.com/office/drawing/2014/main" id="{356E0D57-9771-B293-7732-E657A5BD9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3814">
            <a:off x="4903890" y="1227792"/>
            <a:ext cx="2963574" cy="2963574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снимок экрана, блюдо&#10;&#10;Автоматически созданное описание">
            <a:extLst>
              <a:ext uri="{FF2B5EF4-FFF2-40B4-BE49-F238E27FC236}">
                <a16:creationId xmlns:a16="http://schemas.microsoft.com/office/drawing/2014/main" id="{CA0D9855-6328-99BE-A9B5-78935C378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7838">
            <a:off x="8950365" y="929366"/>
            <a:ext cx="2963574" cy="296357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4995A17-E040-4E63-AD18-A5617F17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C1DD54-FCBE-4348-9491-4F25CFCAC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F9869E4-58B5-469C-AEF8-6822DF1861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08A5FDB-60B2-40F6-962D-43B7CF0B47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523551-16BB-4CE4-8720-EB8F7C733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771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F01A671A-E9F8-48FE-9076-96B199CB8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6E9C8EDE-D3F5-488D-9B29-570A4C7A2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495" y="756876"/>
            <a:ext cx="6907276" cy="5395411"/>
          </a:xfrm>
          <a:custGeom>
            <a:avLst/>
            <a:gdLst>
              <a:gd name="connsiteX0" fmla="*/ 0 w 7008507"/>
              <a:gd name="connsiteY0" fmla="*/ 0 h 5446574"/>
              <a:gd name="connsiteX1" fmla="*/ 7008507 w 7008507"/>
              <a:gd name="connsiteY1" fmla="*/ 0 h 5446574"/>
              <a:gd name="connsiteX2" fmla="*/ 7008507 w 7008507"/>
              <a:gd name="connsiteY2" fmla="*/ 5446574 h 5446574"/>
              <a:gd name="connsiteX3" fmla="*/ 0 w 7008507"/>
              <a:gd name="connsiteY3" fmla="*/ 5446574 h 544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8507" h="5446574">
                <a:moveTo>
                  <a:pt x="0" y="0"/>
                </a:moveTo>
                <a:lnTo>
                  <a:pt x="7008507" y="0"/>
                </a:lnTo>
                <a:lnTo>
                  <a:pt x="7008507" y="5446574"/>
                </a:lnTo>
                <a:lnTo>
                  <a:pt x="0" y="544657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id="{33033CD3-BEA1-4A20-BD1B-86EB92A9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78343" y="127255"/>
            <a:ext cx="5209200" cy="6684754"/>
          </a:xfrm>
          <a:custGeom>
            <a:avLst/>
            <a:gdLst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25853 w 5167765"/>
              <a:gd name="connsiteY7" fmla="*/ 51201 h 6642302"/>
              <a:gd name="connsiteX8" fmla="*/ 5144547 w 5167765"/>
              <a:gd name="connsiteY8" fmla="*/ 55428 h 6642302"/>
              <a:gd name="connsiteX9" fmla="*/ 5142389 w 5167765"/>
              <a:gd name="connsiteY9" fmla="*/ 107923 h 6642302"/>
              <a:gd name="connsiteX10" fmla="*/ 5138561 w 5167765"/>
              <a:gd name="connsiteY10" fmla="*/ 812716 h 6642302"/>
              <a:gd name="connsiteX11" fmla="*/ 5141082 w 5167765"/>
              <a:gd name="connsiteY11" fmla="*/ 813536 h 6642302"/>
              <a:gd name="connsiteX12" fmla="*/ 5148136 w 5167765"/>
              <a:gd name="connsiteY12" fmla="*/ 851789 h 6642302"/>
              <a:gd name="connsiteX13" fmla="*/ 5148328 w 5167765"/>
              <a:gd name="connsiteY13" fmla="*/ 957020 h 6642302"/>
              <a:gd name="connsiteX14" fmla="*/ 5151687 w 5167765"/>
              <a:gd name="connsiteY14" fmla="*/ 1019100 h 6642302"/>
              <a:gd name="connsiteX15" fmla="*/ 5158060 w 5167765"/>
              <a:gd name="connsiteY15" fmla="*/ 1041298 h 6642302"/>
              <a:gd name="connsiteX16" fmla="*/ 5167748 w 5167765"/>
              <a:gd name="connsiteY16" fmla="*/ 1191072 h 6642302"/>
              <a:gd name="connsiteX17" fmla="*/ 5164272 w 5167765"/>
              <a:gd name="connsiteY17" fmla="*/ 1242296 h 6642302"/>
              <a:gd name="connsiteX18" fmla="*/ 5155263 w 5167765"/>
              <a:gd name="connsiteY18" fmla="*/ 1348034 h 6642302"/>
              <a:gd name="connsiteX19" fmla="*/ 5160734 w 5167765"/>
              <a:gd name="connsiteY19" fmla="*/ 1428391 h 6642302"/>
              <a:gd name="connsiteX20" fmla="*/ 5155592 w 5167765"/>
              <a:gd name="connsiteY20" fmla="*/ 1440386 h 6642302"/>
              <a:gd name="connsiteX21" fmla="*/ 5142766 w 5167765"/>
              <a:gd name="connsiteY21" fmla="*/ 1518093 h 6642302"/>
              <a:gd name="connsiteX22" fmla="*/ 5140732 w 5167765"/>
              <a:gd name="connsiteY22" fmla="*/ 1544681 h 6642302"/>
              <a:gd name="connsiteX23" fmla="*/ 5140669 w 5167765"/>
              <a:gd name="connsiteY23" fmla="*/ 1552222 h 6642302"/>
              <a:gd name="connsiteX24" fmla="*/ 5142993 w 5167765"/>
              <a:gd name="connsiteY24" fmla="*/ 1557256 h 6642302"/>
              <a:gd name="connsiteX25" fmla="*/ 5139693 w 5167765"/>
              <a:gd name="connsiteY25" fmla="*/ 1710451 h 6642302"/>
              <a:gd name="connsiteX26" fmla="*/ 5142213 w 5167765"/>
              <a:gd name="connsiteY26" fmla="*/ 1711271 h 6642302"/>
              <a:gd name="connsiteX27" fmla="*/ 5149268 w 5167765"/>
              <a:gd name="connsiteY27" fmla="*/ 1749523 h 6642302"/>
              <a:gd name="connsiteX28" fmla="*/ 5149458 w 5167765"/>
              <a:gd name="connsiteY28" fmla="*/ 1854755 h 6642302"/>
              <a:gd name="connsiteX29" fmla="*/ 5152818 w 5167765"/>
              <a:gd name="connsiteY29" fmla="*/ 1916835 h 6642302"/>
              <a:gd name="connsiteX30" fmla="*/ 5145744 w 5167765"/>
              <a:gd name="connsiteY30" fmla="*/ 6556712 h 6642302"/>
              <a:gd name="connsiteX31" fmla="*/ 5126045 w 5167765"/>
              <a:gd name="connsiteY31" fmla="*/ 6557779 h 6642302"/>
              <a:gd name="connsiteX32" fmla="*/ 5125805 w 5167765"/>
              <a:gd name="connsiteY32" fmla="*/ 6604551 h 6642302"/>
              <a:gd name="connsiteX33" fmla="*/ 5087705 w 5167765"/>
              <a:gd name="connsiteY33" fmla="*/ 6642302 h 6642302"/>
              <a:gd name="connsiteX34" fmla="*/ 981207 w 5167765"/>
              <a:gd name="connsiteY34" fmla="*/ 6642302 h 6642302"/>
              <a:gd name="connsiteX35" fmla="*/ 971113 w 5167765"/>
              <a:gd name="connsiteY35" fmla="*/ 6638132 h 6642302"/>
              <a:gd name="connsiteX36" fmla="*/ 38102 w 5167765"/>
              <a:gd name="connsiteY36" fmla="*/ 6638132 h 6642302"/>
              <a:gd name="connsiteX37" fmla="*/ 0 w 5167765"/>
              <a:gd name="connsiteY37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25853 w 5167765"/>
              <a:gd name="connsiteY7" fmla="*/ 51201 h 6642302"/>
              <a:gd name="connsiteX8" fmla="*/ 5144547 w 5167765"/>
              <a:gd name="connsiteY8" fmla="*/ 55428 h 6642302"/>
              <a:gd name="connsiteX9" fmla="*/ 5142389 w 5167765"/>
              <a:gd name="connsiteY9" fmla="*/ 107923 h 6642302"/>
              <a:gd name="connsiteX10" fmla="*/ 5138561 w 5167765"/>
              <a:gd name="connsiteY10" fmla="*/ 812716 h 6642302"/>
              <a:gd name="connsiteX11" fmla="*/ 5141082 w 5167765"/>
              <a:gd name="connsiteY11" fmla="*/ 813536 h 6642302"/>
              <a:gd name="connsiteX12" fmla="*/ 5148136 w 5167765"/>
              <a:gd name="connsiteY12" fmla="*/ 851789 h 6642302"/>
              <a:gd name="connsiteX13" fmla="*/ 5148328 w 5167765"/>
              <a:gd name="connsiteY13" fmla="*/ 957020 h 6642302"/>
              <a:gd name="connsiteX14" fmla="*/ 5151687 w 5167765"/>
              <a:gd name="connsiteY14" fmla="*/ 1019100 h 6642302"/>
              <a:gd name="connsiteX15" fmla="*/ 5158060 w 5167765"/>
              <a:gd name="connsiteY15" fmla="*/ 1041298 h 6642302"/>
              <a:gd name="connsiteX16" fmla="*/ 5167748 w 5167765"/>
              <a:gd name="connsiteY16" fmla="*/ 1191072 h 6642302"/>
              <a:gd name="connsiteX17" fmla="*/ 5164272 w 5167765"/>
              <a:gd name="connsiteY17" fmla="*/ 1242296 h 6642302"/>
              <a:gd name="connsiteX18" fmla="*/ 5155263 w 5167765"/>
              <a:gd name="connsiteY18" fmla="*/ 1348034 h 6642302"/>
              <a:gd name="connsiteX19" fmla="*/ 5160734 w 5167765"/>
              <a:gd name="connsiteY19" fmla="*/ 1428391 h 6642302"/>
              <a:gd name="connsiteX20" fmla="*/ 5155592 w 5167765"/>
              <a:gd name="connsiteY20" fmla="*/ 1440386 h 6642302"/>
              <a:gd name="connsiteX21" fmla="*/ 5142766 w 5167765"/>
              <a:gd name="connsiteY21" fmla="*/ 1518093 h 6642302"/>
              <a:gd name="connsiteX22" fmla="*/ 5140732 w 5167765"/>
              <a:gd name="connsiteY22" fmla="*/ 1544681 h 6642302"/>
              <a:gd name="connsiteX23" fmla="*/ 5140669 w 5167765"/>
              <a:gd name="connsiteY23" fmla="*/ 1552222 h 6642302"/>
              <a:gd name="connsiteX24" fmla="*/ 5142993 w 5167765"/>
              <a:gd name="connsiteY24" fmla="*/ 1557256 h 6642302"/>
              <a:gd name="connsiteX25" fmla="*/ 5139693 w 5167765"/>
              <a:gd name="connsiteY25" fmla="*/ 1710451 h 6642302"/>
              <a:gd name="connsiteX26" fmla="*/ 5142213 w 5167765"/>
              <a:gd name="connsiteY26" fmla="*/ 1711271 h 6642302"/>
              <a:gd name="connsiteX27" fmla="*/ 5149268 w 5167765"/>
              <a:gd name="connsiteY27" fmla="*/ 1749523 h 6642302"/>
              <a:gd name="connsiteX28" fmla="*/ 5149458 w 5167765"/>
              <a:gd name="connsiteY28" fmla="*/ 1854755 h 6642302"/>
              <a:gd name="connsiteX29" fmla="*/ 5152818 w 5167765"/>
              <a:gd name="connsiteY29" fmla="*/ 1916835 h 6642302"/>
              <a:gd name="connsiteX30" fmla="*/ 5145744 w 5167765"/>
              <a:gd name="connsiteY30" fmla="*/ 6556712 h 6642302"/>
              <a:gd name="connsiteX31" fmla="*/ 5126045 w 5167765"/>
              <a:gd name="connsiteY31" fmla="*/ 6557779 h 6642302"/>
              <a:gd name="connsiteX32" fmla="*/ 5125805 w 5167765"/>
              <a:gd name="connsiteY32" fmla="*/ 6604551 h 6642302"/>
              <a:gd name="connsiteX33" fmla="*/ 5087705 w 5167765"/>
              <a:gd name="connsiteY33" fmla="*/ 6642302 h 6642302"/>
              <a:gd name="connsiteX34" fmla="*/ 981207 w 5167765"/>
              <a:gd name="connsiteY34" fmla="*/ 6642302 h 6642302"/>
              <a:gd name="connsiteX35" fmla="*/ 38102 w 5167765"/>
              <a:gd name="connsiteY35" fmla="*/ 6638132 h 6642302"/>
              <a:gd name="connsiteX36" fmla="*/ 0 w 5167765"/>
              <a:gd name="connsiteY36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25853 w 5167765"/>
              <a:gd name="connsiteY7" fmla="*/ 51201 h 6642302"/>
              <a:gd name="connsiteX8" fmla="*/ 5144547 w 5167765"/>
              <a:gd name="connsiteY8" fmla="*/ 55428 h 6642302"/>
              <a:gd name="connsiteX9" fmla="*/ 5142389 w 5167765"/>
              <a:gd name="connsiteY9" fmla="*/ 107923 h 6642302"/>
              <a:gd name="connsiteX10" fmla="*/ 5138561 w 5167765"/>
              <a:gd name="connsiteY10" fmla="*/ 812716 h 6642302"/>
              <a:gd name="connsiteX11" fmla="*/ 5141082 w 5167765"/>
              <a:gd name="connsiteY11" fmla="*/ 813536 h 6642302"/>
              <a:gd name="connsiteX12" fmla="*/ 5148136 w 5167765"/>
              <a:gd name="connsiteY12" fmla="*/ 851789 h 6642302"/>
              <a:gd name="connsiteX13" fmla="*/ 5148328 w 5167765"/>
              <a:gd name="connsiteY13" fmla="*/ 957020 h 6642302"/>
              <a:gd name="connsiteX14" fmla="*/ 5151687 w 5167765"/>
              <a:gd name="connsiteY14" fmla="*/ 1019100 h 6642302"/>
              <a:gd name="connsiteX15" fmla="*/ 5158060 w 5167765"/>
              <a:gd name="connsiteY15" fmla="*/ 1041298 h 6642302"/>
              <a:gd name="connsiteX16" fmla="*/ 5167748 w 5167765"/>
              <a:gd name="connsiteY16" fmla="*/ 1191072 h 6642302"/>
              <a:gd name="connsiteX17" fmla="*/ 5164272 w 5167765"/>
              <a:gd name="connsiteY17" fmla="*/ 1242296 h 6642302"/>
              <a:gd name="connsiteX18" fmla="*/ 5155263 w 5167765"/>
              <a:gd name="connsiteY18" fmla="*/ 1348034 h 6642302"/>
              <a:gd name="connsiteX19" fmla="*/ 5160734 w 5167765"/>
              <a:gd name="connsiteY19" fmla="*/ 1428391 h 6642302"/>
              <a:gd name="connsiteX20" fmla="*/ 5155592 w 5167765"/>
              <a:gd name="connsiteY20" fmla="*/ 1440386 h 6642302"/>
              <a:gd name="connsiteX21" fmla="*/ 5142766 w 5167765"/>
              <a:gd name="connsiteY21" fmla="*/ 1518093 h 6642302"/>
              <a:gd name="connsiteX22" fmla="*/ 5140732 w 5167765"/>
              <a:gd name="connsiteY22" fmla="*/ 1544681 h 6642302"/>
              <a:gd name="connsiteX23" fmla="*/ 5140669 w 5167765"/>
              <a:gd name="connsiteY23" fmla="*/ 1552222 h 6642302"/>
              <a:gd name="connsiteX24" fmla="*/ 5142993 w 5167765"/>
              <a:gd name="connsiteY24" fmla="*/ 1557256 h 6642302"/>
              <a:gd name="connsiteX25" fmla="*/ 5139693 w 5167765"/>
              <a:gd name="connsiteY25" fmla="*/ 1710451 h 6642302"/>
              <a:gd name="connsiteX26" fmla="*/ 5142213 w 5167765"/>
              <a:gd name="connsiteY26" fmla="*/ 1711271 h 6642302"/>
              <a:gd name="connsiteX27" fmla="*/ 5149268 w 5167765"/>
              <a:gd name="connsiteY27" fmla="*/ 1749523 h 6642302"/>
              <a:gd name="connsiteX28" fmla="*/ 5149458 w 5167765"/>
              <a:gd name="connsiteY28" fmla="*/ 1854755 h 6642302"/>
              <a:gd name="connsiteX29" fmla="*/ 5152818 w 5167765"/>
              <a:gd name="connsiteY29" fmla="*/ 1916835 h 6642302"/>
              <a:gd name="connsiteX30" fmla="*/ 5145744 w 5167765"/>
              <a:gd name="connsiteY30" fmla="*/ 6556712 h 6642302"/>
              <a:gd name="connsiteX31" fmla="*/ 5126045 w 5167765"/>
              <a:gd name="connsiteY31" fmla="*/ 6557779 h 6642302"/>
              <a:gd name="connsiteX32" fmla="*/ 5125805 w 5167765"/>
              <a:gd name="connsiteY32" fmla="*/ 6604551 h 6642302"/>
              <a:gd name="connsiteX33" fmla="*/ 5087705 w 5167765"/>
              <a:gd name="connsiteY33" fmla="*/ 6642302 h 6642302"/>
              <a:gd name="connsiteX34" fmla="*/ 38102 w 5167765"/>
              <a:gd name="connsiteY34" fmla="*/ 6638132 h 6642302"/>
              <a:gd name="connsiteX35" fmla="*/ 0 w 5167765"/>
              <a:gd name="connsiteY35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44547 w 5167765"/>
              <a:gd name="connsiteY7" fmla="*/ 55428 h 6642302"/>
              <a:gd name="connsiteX8" fmla="*/ 5142389 w 5167765"/>
              <a:gd name="connsiteY8" fmla="*/ 107923 h 6642302"/>
              <a:gd name="connsiteX9" fmla="*/ 5138561 w 5167765"/>
              <a:gd name="connsiteY9" fmla="*/ 812716 h 6642302"/>
              <a:gd name="connsiteX10" fmla="*/ 5141082 w 5167765"/>
              <a:gd name="connsiteY10" fmla="*/ 813536 h 6642302"/>
              <a:gd name="connsiteX11" fmla="*/ 5148136 w 5167765"/>
              <a:gd name="connsiteY11" fmla="*/ 851789 h 6642302"/>
              <a:gd name="connsiteX12" fmla="*/ 5148328 w 5167765"/>
              <a:gd name="connsiteY12" fmla="*/ 957020 h 6642302"/>
              <a:gd name="connsiteX13" fmla="*/ 5151687 w 5167765"/>
              <a:gd name="connsiteY13" fmla="*/ 1019100 h 6642302"/>
              <a:gd name="connsiteX14" fmla="*/ 5158060 w 5167765"/>
              <a:gd name="connsiteY14" fmla="*/ 1041298 h 6642302"/>
              <a:gd name="connsiteX15" fmla="*/ 5167748 w 5167765"/>
              <a:gd name="connsiteY15" fmla="*/ 1191072 h 6642302"/>
              <a:gd name="connsiteX16" fmla="*/ 5164272 w 5167765"/>
              <a:gd name="connsiteY16" fmla="*/ 1242296 h 6642302"/>
              <a:gd name="connsiteX17" fmla="*/ 5155263 w 5167765"/>
              <a:gd name="connsiteY17" fmla="*/ 1348034 h 6642302"/>
              <a:gd name="connsiteX18" fmla="*/ 5160734 w 5167765"/>
              <a:gd name="connsiteY18" fmla="*/ 1428391 h 6642302"/>
              <a:gd name="connsiteX19" fmla="*/ 5155592 w 5167765"/>
              <a:gd name="connsiteY19" fmla="*/ 1440386 h 6642302"/>
              <a:gd name="connsiteX20" fmla="*/ 5142766 w 5167765"/>
              <a:gd name="connsiteY20" fmla="*/ 1518093 h 6642302"/>
              <a:gd name="connsiteX21" fmla="*/ 5140732 w 5167765"/>
              <a:gd name="connsiteY21" fmla="*/ 1544681 h 6642302"/>
              <a:gd name="connsiteX22" fmla="*/ 5140669 w 5167765"/>
              <a:gd name="connsiteY22" fmla="*/ 1552222 h 6642302"/>
              <a:gd name="connsiteX23" fmla="*/ 5142993 w 5167765"/>
              <a:gd name="connsiteY23" fmla="*/ 1557256 h 6642302"/>
              <a:gd name="connsiteX24" fmla="*/ 5139693 w 5167765"/>
              <a:gd name="connsiteY24" fmla="*/ 1710451 h 6642302"/>
              <a:gd name="connsiteX25" fmla="*/ 5142213 w 5167765"/>
              <a:gd name="connsiteY25" fmla="*/ 1711271 h 6642302"/>
              <a:gd name="connsiteX26" fmla="*/ 5149268 w 5167765"/>
              <a:gd name="connsiteY26" fmla="*/ 1749523 h 6642302"/>
              <a:gd name="connsiteX27" fmla="*/ 5149458 w 5167765"/>
              <a:gd name="connsiteY27" fmla="*/ 1854755 h 6642302"/>
              <a:gd name="connsiteX28" fmla="*/ 5152818 w 5167765"/>
              <a:gd name="connsiteY28" fmla="*/ 1916835 h 6642302"/>
              <a:gd name="connsiteX29" fmla="*/ 5145744 w 5167765"/>
              <a:gd name="connsiteY29" fmla="*/ 6556712 h 6642302"/>
              <a:gd name="connsiteX30" fmla="*/ 5126045 w 5167765"/>
              <a:gd name="connsiteY30" fmla="*/ 6557779 h 6642302"/>
              <a:gd name="connsiteX31" fmla="*/ 5125805 w 5167765"/>
              <a:gd name="connsiteY31" fmla="*/ 6604551 h 6642302"/>
              <a:gd name="connsiteX32" fmla="*/ 5087705 w 5167765"/>
              <a:gd name="connsiteY32" fmla="*/ 6642302 h 6642302"/>
              <a:gd name="connsiteX33" fmla="*/ 38102 w 5167765"/>
              <a:gd name="connsiteY33" fmla="*/ 6638132 h 6642302"/>
              <a:gd name="connsiteX34" fmla="*/ 0 w 5167765"/>
              <a:gd name="connsiteY34" fmla="*/ 6600274 h 6642302"/>
              <a:gd name="connsiteX0" fmla="*/ 0 w 5176493"/>
              <a:gd name="connsiteY0" fmla="*/ 6600274 h 6642302"/>
              <a:gd name="connsiteX1" fmla="*/ 1 w 5176493"/>
              <a:gd name="connsiteY1" fmla="*/ 48613 h 6642302"/>
              <a:gd name="connsiteX2" fmla="*/ 48927 w 5176493"/>
              <a:gd name="connsiteY2" fmla="*/ 0 h 6642302"/>
              <a:gd name="connsiteX3" fmla="*/ 4144602 w 5176493"/>
              <a:gd name="connsiteY3" fmla="*/ 0 h 6642302"/>
              <a:gd name="connsiteX4" fmla="*/ 4154695 w 5176493"/>
              <a:gd name="connsiteY4" fmla="*/ 4170 h 6642302"/>
              <a:gd name="connsiteX5" fmla="*/ 5087707 w 5176493"/>
              <a:gd name="connsiteY5" fmla="*/ 4170 h 6642302"/>
              <a:gd name="connsiteX6" fmla="*/ 5144547 w 5176493"/>
              <a:gd name="connsiteY6" fmla="*/ 55428 h 6642302"/>
              <a:gd name="connsiteX7" fmla="*/ 5142389 w 5176493"/>
              <a:gd name="connsiteY7" fmla="*/ 107923 h 6642302"/>
              <a:gd name="connsiteX8" fmla="*/ 5138561 w 5176493"/>
              <a:gd name="connsiteY8" fmla="*/ 812716 h 6642302"/>
              <a:gd name="connsiteX9" fmla="*/ 5141082 w 5176493"/>
              <a:gd name="connsiteY9" fmla="*/ 813536 h 6642302"/>
              <a:gd name="connsiteX10" fmla="*/ 5148136 w 5176493"/>
              <a:gd name="connsiteY10" fmla="*/ 851789 h 6642302"/>
              <a:gd name="connsiteX11" fmla="*/ 5148328 w 5176493"/>
              <a:gd name="connsiteY11" fmla="*/ 957020 h 6642302"/>
              <a:gd name="connsiteX12" fmla="*/ 5151687 w 5176493"/>
              <a:gd name="connsiteY12" fmla="*/ 1019100 h 6642302"/>
              <a:gd name="connsiteX13" fmla="*/ 5158060 w 5176493"/>
              <a:gd name="connsiteY13" fmla="*/ 1041298 h 6642302"/>
              <a:gd name="connsiteX14" fmla="*/ 5167748 w 5176493"/>
              <a:gd name="connsiteY14" fmla="*/ 1191072 h 6642302"/>
              <a:gd name="connsiteX15" fmla="*/ 5164272 w 5176493"/>
              <a:gd name="connsiteY15" fmla="*/ 1242296 h 6642302"/>
              <a:gd name="connsiteX16" fmla="*/ 5155263 w 5176493"/>
              <a:gd name="connsiteY16" fmla="*/ 1348034 h 6642302"/>
              <a:gd name="connsiteX17" fmla="*/ 5160734 w 5176493"/>
              <a:gd name="connsiteY17" fmla="*/ 1428391 h 6642302"/>
              <a:gd name="connsiteX18" fmla="*/ 5155592 w 5176493"/>
              <a:gd name="connsiteY18" fmla="*/ 1440386 h 6642302"/>
              <a:gd name="connsiteX19" fmla="*/ 5142766 w 5176493"/>
              <a:gd name="connsiteY19" fmla="*/ 1518093 h 6642302"/>
              <a:gd name="connsiteX20" fmla="*/ 5140732 w 5176493"/>
              <a:gd name="connsiteY20" fmla="*/ 1544681 h 6642302"/>
              <a:gd name="connsiteX21" fmla="*/ 5140669 w 5176493"/>
              <a:gd name="connsiteY21" fmla="*/ 1552222 h 6642302"/>
              <a:gd name="connsiteX22" fmla="*/ 5142993 w 5176493"/>
              <a:gd name="connsiteY22" fmla="*/ 1557256 h 6642302"/>
              <a:gd name="connsiteX23" fmla="*/ 5139693 w 5176493"/>
              <a:gd name="connsiteY23" fmla="*/ 1710451 h 6642302"/>
              <a:gd name="connsiteX24" fmla="*/ 5142213 w 5176493"/>
              <a:gd name="connsiteY24" fmla="*/ 1711271 h 6642302"/>
              <a:gd name="connsiteX25" fmla="*/ 5149268 w 5176493"/>
              <a:gd name="connsiteY25" fmla="*/ 1749523 h 6642302"/>
              <a:gd name="connsiteX26" fmla="*/ 5149458 w 5176493"/>
              <a:gd name="connsiteY26" fmla="*/ 1854755 h 6642302"/>
              <a:gd name="connsiteX27" fmla="*/ 5152818 w 5176493"/>
              <a:gd name="connsiteY27" fmla="*/ 1916835 h 6642302"/>
              <a:gd name="connsiteX28" fmla="*/ 5145744 w 5176493"/>
              <a:gd name="connsiteY28" fmla="*/ 6556712 h 6642302"/>
              <a:gd name="connsiteX29" fmla="*/ 5126045 w 5176493"/>
              <a:gd name="connsiteY29" fmla="*/ 6557779 h 6642302"/>
              <a:gd name="connsiteX30" fmla="*/ 5125805 w 5176493"/>
              <a:gd name="connsiteY30" fmla="*/ 6604551 h 6642302"/>
              <a:gd name="connsiteX31" fmla="*/ 5087705 w 5176493"/>
              <a:gd name="connsiteY31" fmla="*/ 6642302 h 6642302"/>
              <a:gd name="connsiteX32" fmla="*/ 38102 w 5176493"/>
              <a:gd name="connsiteY32" fmla="*/ 6638132 h 6642302"/>
              <a:gd name="connsiteX33" fmla="*/ 0 w 5176493"/>
              <a:gd name="connsiteY33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44547 w 5167765"/>
              <a:gd name="connsiteY6" fmla="*/ 55428 h 6642302"/>
              <a:gd name="connsiteX7" fmla="*/ 5142389 w 5167765"/>
              <a:gd name="connsiteY7" fmla="*/ 107923 h 6642302"/>
              <a:gd name="connsiteX8" fmla="*/ 5138561 w 5167765"/>
              <a:gd name="connsiteY8" fmla="*/ 812716 h 6642302"/>
              <a:gd name="connsiteX9" fmla="*/ 5141082 w 5167765"/>
              <a:gd name="connsiteY9" fmla="*/ 813536 h 6642302"/>
              <a:gd name="connsiteX10" fmla="*/ 5148136 w 5167765"/>
              <a:gd name="connsiteY10" fmla="*/ 851789 h 6642302"/>
              <a:gd name="connsiteX11" fmla="*/ 5148328 w 5167765"/>
              <a:gd name="connsiteY11" fmla="*/ 957020 h 6642302"/>
              <a:gd name="connsiteX12" fmla="*/ 5151687 w 5167765"/>
              <a:gd name="connsiteY12" fmla="*/ 1019100 h 6642302"/>
              <a:gd name="connsiteX13" fmla="*/ 5158060 w 5167765"/>
              <a:gd name="connsiteY13" fmla="*/ 1041298 h 6642302"/>
              <a:gd name="connsiteX14" fmla="*/ 5167748 w 5167765"/>
              <a:gd name="connsiteY14" fmla="*/ 1191072 h 6642302"/>
              <a:gd name="connsiteX15" fmla="*/ 5164272 w 5167765"/>
              <a:gd name="connsiteY15" fmla="*/ 1242296 h 6642302"/>
              <a:gd name="connsiteX16" fmla="*/ 5155263 w 5167765"/>
              <a:gd name="connsiteY16" fmla="*/ 1348034 h 6642302"/>
              <a:gd name="connsiteX17" fmla="*/ 5160734 w 5167765"/>
              <a:gd name="connsiteY17" fmla="*/ 1428391 h 6642302"/>
              <a:gd name="connsiteX18" fmla="*/ 5155592 w 5167765"/>
              <a:gd name="connsiteY18" fmla="*/ 1440386 h 6642302"/>
              <a:gd name="connsiteX19" fmla="*/ 5142766 w 5167765"/>
              <a:gd name="connsiteY19" fmla="*/ 1518093 h 6642302"/>
              <a:gd name="connsiteX20" fmla="*/ 5140732 w 5167765"/>
              <a:gd name="connsiteY20" fmla="*/ 1544681 h 6642302"/>
              <a:gd name="connsiteX21" fmla="*/ 5140669 w 5167765"/>
              <a:gd name="connsiteY21" fmla="*/ 1552222 h 6642302"/>
              <a:gd name="connsiteX22" fmla="*/ 5142993 w 5167765"/>
              <a:gd name="connsiteY22" fmla="*/ 1557256 h 6642302"/>
              <a:gd name="connsiteX23" fmla="*/ 5139693 w 5167765"/>
              <a:gd name="connsiteY23" fmla="*/ 1710451 h 6642302"/>
              <a:gd name="connsiteX24" fmla="*/ 5142213 w 5167765"/>
              <a:gd name="connsiteY24" fmla="*/ 1711271 h 6642302"/>
              <a:gd name="connsiteX25" fmla="*/ 5149268 w 5167765"/>
              <a:gd name="connsiteY25" fmla="*/ 1749523 h 6642302"/>
              <a:gd name="connsiteX26" fmla="*/ 5149458 w 5167765"/>
              <a:gd name="connsiteY26" fmla="*/ 1854755 h 6642302"/>
              <a:gd name="connsiteX27" fmla="*/ 5152818 w 5167765"/>
              <a:gd name="connsiteY27" fmla="*/ 1916835 h 6642302"/>
              <a:gd name="connsiteX28" fmla="*/ 5145744 w 5167765"/>
              <a:gd name="connsiteY28" fmla="*/ 6556712 h 6642302"/>
              <a:gd name="connsiteX29" fmla="*/ 5126045 w 5167765"/>
              <a:gd name="connsiteY29" fmla="*/ 6557779 h 6642302"/>
              <a:gd name="connsiteX30" fmla="*/ 5125805 w 5167765"/>
              <a:gd name="connsiteY30" fmla="*/ 6604551 h 6642302"/>
              <a:gd name="connsiteX31" fmla="*/ 5087705 w 5167765"/>
              <a:gd name="connsiteY31" fmla="*/ 6642302 h 6642302"/>
              <a:gd name="connsiteX32" fmla="*/ 38102 w 5167765"/>
              <a:gd name="connsiteY32" fmla="*/ 6638132 h 6642302"/>
              <a:gd name="connsiteX33" fmla="*/ 0 w 5167765"/>
              <a:gd name="connsiteY33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44547 w 5167765"/>
              <a:gd name="connsiteY6" fmla="*/ 55428 h 6642302"/>
              <a:gd name="connsiteX7" fmla="*/ 5142389 w 5167765"/>
              <a:gd name="connsiteY7" fmla="*/ 107923 h 6642302"/>
              <a:gd name="connsiteX8" fmla="*/ 5138561 w 5167765"/>
              <a:gd name="connsiteY8" fmla="*/ 812716 h 6642302"/>
              <a:gd name="connsiteX9" fmla="*/ 5141082 w 5167765"/>
              <a:gd name="connsiteY9" fmla="*/ 813536 h 6642302"/>
              <a:gd name="connsiteX10" fmla="*/ 5148136 w 5167765"/>
              <a:gd name="connsiteY10" fmla="*/ 851789 h 6642302"/>
              <a:gd name="connsiteX11" fmla="*/ 5148328 w 5167765"/>
              <a:gd name="connsiteY11" fmla="*/ 957020 h 6642302"/>
              <a:gd name="connsiteX12" fmla="*/ 5151687 w 5167765"/>
              <a:gd name="connsiteY12" fmla="*/ 1019100 h 6642302"/>
              <a:gd name="connsiteX13" fmla="*/ 5158060 w 5167765"/>
              <a:gd name="connsiteY13" fmla="*/ 1041298 h 6642302"/>
              <a:gd name="connsiteX14" fmla="*/ 5167748 w 5167765"/>
              <a:gd name="connsiteY14" fmla="*/ 1191072 h 6642302"/>
              <a:gd name="connsiteX15" fmla="*/ 5164272 w 5167765"/>
              <a:gd name="connsiteY15" fmla="*/ 1242296 h 6642302"/>
              <a:gd name="connsiteX16" fmla="*/ 5155263 w 5167765"/>
              <a:gd name="connsiteY16" fmla="*/ 1348034 h 6642302"/>
              <a:gd name="connsiteX17" fmla="*/ 5160734 w 5167765"/>
              <a:gd name="connsiteY17" fmla="*/ 1428391 h 6642302"/>
              <a:gd name="connsiteX18" fmla="*/ 5155592 w 5167765"/>
              <a:gd name="connsiteY18" fmla="*/ 1440386 h 6642302"/>
              <a:gd name="connsiteX19" fmla="*/ 5142766 w 5167765"/>
              <a:gd name="connsiteY19" fmla="*/ 1518093 h 6642302"/>
              <a:gd name="connsiteX20" fmla="*/ 5140732 w 5167765"/>
              <a:gd name="connsiteY20" fmla="*/ 1544681 h 6642302"/>
              <a:gd name="connsiteX21" fmla="*/ 5140669 w 5167765"/>
              <a:gd name="connsiteY21" fmla="*/ 1552222 h 6642302"/>
              <a:gd name="connsiteX22" fmla="*/ 5142993 w 5167765"/>
              <a:gd name="connsiteY22" fmla="*/ 1557256 h 6642302"/>
              <a:gd name="connsiteX23" fmla="*/ 5139693 w 5167765"/>
              <a:gd name="connsiteY23" fmla="*/ 1710451 h 6642302"/>
              <a:gd name="connsiteX24" fmla="*/ 5142213 w 5167765"/>
              <a:gd name="connsiteY24" fmla="*/ 1711271 h 6642302"/>
              <a:gd name="connsiteX25" fmla="*/ 5149268 w 5167765"/>
              <a:gd name="connsiteY25" fmla="*/ 1749523 h 6642302"/>
              <a:gd name="connsiteX26" fmla="*/ 5149458 w 5167765"/>
              <a:gd name="connsiteY26" fmla="*/ 1854755 h 6642302"/>
              <a:gd name="connsiteX27" fmla="*/ 5152818 w 5167765"/>
              <a:gd name="connsiteY27" fmla="*/ 1916835 h 6642302"/>
              <a:gd name="connsiteX28" fmla="*/ 5145744 w 5167765"/>
              <a:gd name="connsiteY28" fmla="*/ 6556712 h 6642302"/>
              <a:gd name="connsiteX29" fmla="*/ 5125805 w 5167765"/>
              <a:gd name="connsiteY29" fmla="*/ 6604551 h 6642302"/>
              <a:gd name="connsiteX30" fmla="*/ 5087705 w 5167765"/>
              <a:gd name="connsiteY30" fmla="*/ 6642302 h 6642302"/>
              <a:gd name="connsiteX31" fmla="*/ 38102 w 5167765"/>
              <a:gd name="connsiteY31" fmla="*/ 6638132 h 6642302"/>
              <a:gd name="connsiteX32" fmla="*/ 0 w 5167765"/>
              <a:gd name="connsiteY32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44547 w 5167765"/>
              <a:gd name="connsiteY6" fmla="*/ 55428 h 6642302"/>
              <a:gd name="connsiteX7" fmla="*/ 5142389 w 5167765"/>
              <a:gd name="connsiteY7" fmla="*/ 107923 h 6642302"/>
              <a:gd name="connsiteX8" fmla="*/ 5138561 w 5167765"/>
              <a:gd name="connsiteY8" fmla="*/ 812716 h 6642302"/>
              <a:gd name="connsiteX9" fmla="*/ 5141082 w 5167765"/>
              <a:gd name="connsiteY9" fmla="*/ 813536 h 6642302"/>
              <a:gd name="connsiteX10" fmla="*/ 5148136 w 5167765"/>
              <a:gd name="connsiteY10" fmla="*/ 851789 h 6642302"/>
              <a:gd name="connsiteX11" fmla="*/ 5148328 w 5167765"/>
              <a:gd name="connsiteY11" fmla="*/ 957020 h 6642302"/>
              <a:gd name="connsiteX12" fmla="*/ 5151687 w 5167765"/>
              <a:gd name="connsiteY12" fmla="*/ 1019100 h 6642302"/>
              <a:gd name="connsiteX13" fmla="*/ 5158060 w 5167765"/>
              <a:gd name="connsiteY13" fmla="*/ 1041298 h 6642302"/>
              <a:gd name="connsiteX14" fmla="*/ 5167748 w 5167765"/>
              <a:gd name="connsiteY14" fmla="*/ 1191072 h 6642302"/>
              <a:gd name="connsiteX15" fmla="*/ 5164272 w 5167765"/>
              <a:gd name="connsiteY15" fmla="*/ 1242296 h 6642302"/>
              <a:gd name="connsiteX16" fmla="*/ 5155263 w 5167765"/>
              <a:gd name="connsiteY16" fmla="*/ 1348034 h 6642302"/>
              <a:gd name="connsiteX17" fmla="*/ 5160734 w 5167765"/>
              <a:gd name="connsiteY17" fmla="*/ 1428391 h 6642302"/>
              <a:gd name="connsiteX18" fmla="*/ 5155592 w 5167765"/>
              <a:gd name="connsiteY18" fmla="*/ 1440386 h 6642302"/>
              <a:gd name="connsiteX19" fmla="*/ 5142766 w 5167765"/>
              <a:gd name="connsiteY19" fmla="*/ 1518093 h 6642302"/>
              <a:gd name="connsiteX20" fmla="*/ 5140732 w 5167765"/>
              <a:gd name="connsiteY20" fmla="*/ 1544681 h 6642302"/>
              <a:gd name="connsiteX21" fmla="*/ 5140669 w 5167765"/>
              <a:gd name="connsiteY21" fmla="*/ 1552222 h 6642302"/>
              <a:gd name="connsiteX22" fmla="*/ 5142993 w 5167765"/>
              <a:gd name="connsiteY22" fmla="*/ 1557256 h 6642302"/>
              <a:gd name="connsiteX23" fmla="*/ 5139693 w 5167765"/>
              <a:gd name="connsiteY23" fmla="*/ 1710451 h 6642302"/>
              <a:gd name="connsiteX24" fmla="*/ 5142213 w 5167765"/>
              <a:gd name="connsiteY24" fmla="*/ 1711271 h 6642302"/>
              <a:gd name="connsiteX25" fmla="*/ 5149268 w 5167765"/>
              <a:gd name="connsiteY25" fmla="*/ 1749523 h 6642302"/>
              <a:gd name="connsiteX26" fmla="*/ 5149458 w 5167765"/>
              <a:gd name="connsiteY26" fmla="*/ 1854755 h 6642302"/>
              <a:gd name="connsiteX27" fmla="*/ 5152818 w 5167765"/>
              <a:gd name="connsiteY27" fmla="*/ 1916835 h 6642302"/>
              <a:gd name="connsiteX28" fmla="*/ 5145744 w 5167765"/>
              <a:gd name="connsiteY28" fmla="*/ 6556712 h 6642302"/>
              <a:gd name="connsiteX29" fmla="*/ 5136825 w 5167765"/>
              <a:gd name="connsiteY29" fmla="*/ 6607287 h 6642302"/>
              <a:gd name="connsiteX30" fmla="*/ 5087705 w 5167765"/>
              <a:gd name="connsiteY30" fmla="*/ 6642302 h 6642302"/>
              <a:gd name="connsiteX31" fmla="*/ 38102 w 5167765"/>
              <a:gd name="connsiteY31" fmla="*/ 6638132 h 6642302"/>
              <a:gd name="connsiteX32" fmla="*/ 0 w 5167765"/>
              <a:gd name="connsiteY32" fmla="*/ 6600274 h 664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67765" h="6642302">
                <a:moveTo>
                  <a:pt x="0" y="6600274"/>
                </a:moveTo>
                <a:cubicBezTo>
                  <a:pt x="0" y="4416387"/>
                  <a:pt x="1" y="2232500"/>
                  <a:pt x="1" y="48613"/>
                </a:cubicBezTo>
                <a:cubicBezTo>
                  <a:pt x="1" y="27749"/>
                  <a:pt x="27928" y="0"/>
                  <a:pt x="48927" y="0"/>
                </a:cubicBezTo>
                <a:lnTo>
                  <a:pt x="4144602" y="0"/>
                </a:lnTo>
                <a:lnTo>
                  <a:pt x="4154695" y="4170"/>
                </a:lnTo>
                <a:lnTo>
                  <a:pt x="5087707" y="4170"/>
                </a:lnTo>
                <a:cubicBezTo>
                  <a:pt x="5150779" y="9976"/>
                  <a:pt x="5135433" y="38136"/>
                  <a:pt x="5144547" y="55428"/>
                </a:cubicBezTo>
                <a:cubicBezTo>
                  <a:pt x="5144478" y="66737"/>
                  <a:pt x="5142458" y="96613"/>
                  <a:pt x="5142389" y="107923"/>
                </a:cubicBezTo>
                <a:lnTo>
                  <a:pt x="5138561" y="812716"/>
                </a:lnTo>
                <a:lnTo>
                  <a:pt x="5141082" y="813536"/>
                </a:lnTo>
                <a:cubicBezTo>
                  <a:pt x="5143174" y="820210"/>
                  <a:pt x="5146929" y="827874"/>
                  <a:pt x="5148136" y="851789"/>
                </a:cubicBezTo>
                <a:cubicBezTo>
                  <a:pt x="5136897" y="881581"/>
                  <a:pt x="5163423" y="919987"/>
                  <a:pt x="5148328" y="957020"/>
                </a:cubicBezTo>
                <a:cubicBezTo>
                  <a:pt x="5144646" y="970534"/>
                  <a:pt x="5144703" y="1011712"/>
                  <a:pt x="5151687" y="1019100"/>
                </a:cubicBezTo>
                <a:cubicBezTo>
                  <a:pt x="5153136" y="1027604"/>
                  <a:pt x="5150541" y="1037769"/>
                  <a:pt x="5158060" y="1041298"/>
                </a:cubicBezTo>
                <a:cubicBezTo>
                  <a:pt x="5160736" y="1069959"/>
                  <a:pt x="5166712" y="1157573"/>
                  <a:pt x="5167748" y="1191072"/>
                </a:cubicBezTo>
                <a:cubicBezTo>
                  <a:pt x="5168070" y="1203028"/>
                  <a:pt x="5163950" y="1230340"/>
                  <a:pt x="5164272" y="1242296"/>
                </a:cubicBezTo>
                <a:cubicBezTo>
                  <a:pt x="5161807" y="1298999"/>
                  <a:pt x="5159110" y="1312919"/>
                  <a:pt x="5155263" y="1348034"/>
                </a:cubicBezTo>
                <a:cubicBezTo>
                  <a:pt x="5157088" y="1374820"/>
                  <a:pt x="5158911" y="1401606"/>
                  <a:pt x="5160734" y="1428391"/>
                </a:cubicBezTo>
                <a:lnTo>
                  <a:pt x="5155592" y="1440386"/>
                </a:lnTo>
                <a:cubicBezTo>
                  <a:pt x="5149871" y="1467721"/>
                  <a:pt x="5155467" y="1500606"/>
                  <a:pt x="5142766" y="1518093"/>
                </a:cubicBezTo>
                <a:lnTo>
                  <a:pt x="5140732" y="1544681"/>
                </a:lnTo>
                <a:cubicBezTo>
                  <a:pt x="5140711" y="1547195"/>
                  <a:pt x="5140690" y="1549708"/>
                  <a:pt x="5140669" y="1552222"/>
                </a:cubicBezTo>
                <a:lnTo>
                  <a:pt x="5142993" y="1557256"/>
                </a:lnTo>
                <a:cubicBezTo>
                  <a:pt x="5142831" y="1583627"/>
                  <a:pt x="5139823" y="1684782"/>
                  <a:pt x="5139693" y="1710451"/>
                </a:cubicBezTo>
                <a:lnTo>
                  <a:pt x="5142213" y="1711271"/>
                </a:lnTo>
                <a:cubicBezTo>
                  <a:pt x="5144305" y="1717945"/>
                  <a:pt x="5148060" y="1725609"/>
                  <a:pt x="5149268" y="1749523"/>
                </a:cubicBezTo>
                <a:cubicBezTo>
                  <a:pt x="5138028" y="1779316"/>
                  <a:pt x="5164555" y="1817722"/>
                  <a:pt x="5149458" y="1854755"/>
                </a:cubicBezTo>
                <a:cubicBezTo>
                  <a:pt x="5145777" y="1868269"/>
                  <a:pt x="5145835" y="1909447"/>
                  <a:pt x="5152818" y="1916835"/>
                </a:cubicBezTo>
                <a:cubicBezTo>
                  <a:pt x="5152247" y="2698926"/>
                  <a:pt x="5157316" y="5786021"/>
                  <a:pt x="5145744" y="6556712"/>
                </a:cubicBezTo>
                <a:lnTo>
                  <a:pt x="5136825" y="6607287"/>
                </a:lnTo>
                <a:cubicBezTo>
                  <a:pt x="5136705" y="6628131"/>
                  <a:pt x="5108682" y="6642248"/>
                  <a:pt x="5087705" y="6642302"/>
                </a:cubicBezTo>
                <a:lnTo>
                  <a:pt x="38102" y="6638132"/>
                </a:lnTo>
                <a:cubicBezTo>
                  <a:pt x="17083" y="6638078"/>
                  <a:pt x="60" y="6621161"/>
                  <a:pt x="0" y="660027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A90B64B6-52EF-4B28-B517-0F9881452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766453" y="-13671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0A64F13-693B-74F5-310B-9D8BF0D6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18" y="1073683"/>
            <a:ext cx="5336193" cy="478923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D9F5A-CFE3-34E6-7EC8-3C341249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5" y="3270249"/>
            <a:ext cx="4707837" cy="3085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/>
              <a:t>Особенности построения проекта. Логотип.</a:t>
            </a:r>
          </a:p>
          <a:p>
            <a:pPr algn="r"/>
            <a:endParaRPr lang="en-US" sz="1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45FAB1-8376-47AA-BCD3-F8053CD6F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2B88412-E765-4DE3-8007-A72DAFB06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FE6A0F6-D56F-463C-B837-479041A65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6">
                <a:extLst>
                  <a:ext uri="{FF2B5EF4-FFF2-40B4-BE49-F238E27FC236}">
                    <a16:creationId xmlns:a16="http://schemas.microsoft.com/office/drawing/2014/main" id="{4EE2628D-2B89-4F1A-996E-FE8BE43941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81684C2-6B30-4C15-B17B-E6F56632D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09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53E6A27-BA5E-8075-E4A3-D157B425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88" y="2397152"/>
            <a:ext cx="10574133" cy="161255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F38F3-7E82-CE5E-3D2E-EE7C8044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3840480"/>
            <a:ext cx="8269356" cy="225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README.md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673422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StreetscapeVTI</vt:lpstr>
      <vt:lpstr> Telegram-bot </vt:lpstr>
      <vt:lpstr>Оглавление</vt:lpstr>
      <vt:lpstr>  Актуальность и проблематика темы. </vt:lpstr>
      <vt:lpstr>Структура и реализация проекта. </vt:lpstr>
      <vt:lpstr>Структура и реализация проекта. </vt:lpstr>
      <vt:lpstr>Функции</vt:lpstr>
      <vt:lpstr>Особенности построения проекта. Меню.</vt:lpstr>
      <vt:lpstr>Особенности построения проекта. Логотип. </vt:lpstr>
      <vt:lpstr>README.md</vt:lpstr>
      <vt:lpstr>Вывод.</vt:lpstr>
      <vt:lpstr>Возможность доработок.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292</cp:revision>
  <dcterms:created xsi:type="dcterms:W3CDTF">2022-04-24T18:31:25Z</dcterms:created>
  <dcterms:modified xsi:type="dcterms:W3CDTF">2022-04-24T19:52:02Z</dcterms:modified>
</cp:coreProperties>
</file>