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6" r:id="rId4"/>
    <p:sldId id="259" r:id="rId5"/>
    <p:sldId id="260" r:id="rId6"/>
    <p:sldId id="261" r:id="rId7"/>
    <p:sldId id="269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9B1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9B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Power – Up sequence</a:t>
            </a:r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Whenever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power cycle happens the device (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COPLA)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will compare the header of existing profile.zlb with the profile.zlb file of host (M168).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If both the headers are different, then download new profile.zlb to the flash otherwise it will not get downloaded.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Calculate CRC on profile.bin if exists and Compare with CRC at profile.zlb header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If both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CRC are not same or no profile.bin,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unzip the profile.zlb to profile.bin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Else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use the existing profile.bin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5334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Profile handler in existing BACW module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391400" cy="36576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New requirment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Data MUST persistance after device power cycle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User can modify the object using BACnet Client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User changes only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overwritten in the case of new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profile.zlb in any other cases changes MUST be there</a:t>
            </a:r>
          </a:p>
          <a:p>
            <a:pPr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Ø"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Font typeface="Wingdings" pitchFamily="2" charset="2"/>
              <a:buChar char="Ø"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  </a:t>
            </a:r>
          </a:p>
          <a:p>
            <a:pPr>
              <a:buNone/>
            </a:pPr>
            <a:endParaRPr lang="en-IN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334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Profile Handler Modification for Schedular and Calender Object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Approach 1</a:t>
            </a:r>
            <a:r>
              <a:rPr lang="en-US" sz="2000" b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Create a copy of Schedular and Calender object  to avoid the CRC change in profile.bin after object modification by the BACnet Client.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Approach 2</a:t>
            </a:r>
            <a:r>
              <a:rPr lang="en-US" sz="2000" b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nd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Profile.zlb should not be unzip until new profile.zlb available at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M168. Allow user to modify the profile.bin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5334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Profile handler for New solution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391400" cy="54864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Keeping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a seperate copy of calendar and schedule objects in the flash section.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Application will access for data from this section rather than accessing from profile.bin file.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 If the user wants to modify the property values , can do in this section without modifying the profile.bin directly.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New section as well need to replace wrt profile.zlb in case of new profile.zlb coming from M168</a:t>
            </a:r>
          </a:p>
          <a:p>
            <a:pPr>
              <a:buNone/>
            </a:pPr>
            <a:r>
              <a:rPr lang="en-US" sz="1700" b="1" dirty="0" smtClean="0"/>
              <a:t>Advantages</a:t>
            </a:r>
            <a:r>
              <a:rPr lang="en-US" sz="1700" dirty="0" smtClean="0"/>
              <a:t>: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No CRC mismatch between profile.zlb and profile.bin </a:t>
            </a:r>
          </a:p>
          <a:p>
            <a:pPr>
              <a:buNone/>
            </a:pPr>
            <a:r>
              <a:rPr lang="en-US" sz="1700" b="1" dirty="0" smtClean="0"/>
              <a:t>Limitations</a:t>
            </a:r>
            <a:r>
              <a:rPr lang="en-US" sz="1700" dirty="0" smtClean="0"/>
              <a:t>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The copy of  the calendar and schedule objects consumes extra memory 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 The object size for schedule object is comparitively big and hence it will not support more schedule objects.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7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7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17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5334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Approach 1</a:t>
            </a:r>
            <a:r>
              <a:rPr lang="en-US" sz="2400" b="1" u="sng" baseline="30000" dirty="0" smtClean="0"/>
              <a:t>st</a:t>
            </a:r>
            <a:r>
              <a:rPr lang="en-US" sz="2400" b="1" u="sng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2578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Allow user to Modify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profile.bin for schedular and calender object.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Calculate CRC after each modification, to verify profile.bin consistancy at every power cycle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Do not compare CRC of profile.bin with profile.zlb, instead compare with modified CRC.</a:t>
            </a:r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r>
              <a:rPr lang="en-US" sz="1700" b="1" dirty="0" smtClean="0"/>
              <a:t>Advantage</a:t>
            </a:r>
            <a:r>
              <a:rPr lang="en-US" sz="1700" dirty="0" smtClean="0"/>
              <a:t>: </a:t>
            </a:r>
          </a:p>
          <a:p>
            <a:pPr marL="457200" indent="-457200">
              <a:buNone/>
            </a:pPr>
            <a:r>
              <a:rPr lang="en-US" sz="1700" dirty="0" smtClean="0"/>
              <a:t>         There </a:t>
            </a:r>
            <a:r>
              <a:rPr lang="en-US" sz="1700" dirty="0" smtClean="0"/>
              <a:t>will no extra memory required for Calender and Schedular object.</a:t>
            </a:r>
            <a:endParaRPr lang="en-US" sz="1700" dirty="0" smtClean="0"/>
          </a:p>
          <a:p>
            <a:pPr marL="457200" indent="-457200">
              <a:buNone/>
            </a:pPr>
            <a:r>
              <a:rPr lang="en-US" sz="1700" b="1" dirty="0" smtClean="0"/>
              <a:t>Limitation: </a:t>
            </a:r>
          </a:p>
          <a:p>
            <a:pPr marL="457200" indent="-457200">
              <a:buNone/>
            </a:pPr>
            <a:r>
              <a:rPr lang="en-US" sz="1700" dirty="0" smtClean="0"/>
              <a:t>        </a:t>
            </a:r>
            <a:r>
              <a:rPr lang="en-US" sz="1700" dirty="0" smtClean="0"/>
              <a:t>There will be CRC mismatch between profile.zlb and profile.bin and need to take care in new design</a:t>
            </a:r>
            <a:endParaRPr lang="en-US" sz="1700" b="1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334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Approach 2</a:t>
            </a:r>
            <a:r>
              <a:rPr lang="en-US" sz="2400" b="1" u="sng" baseline="30000" dirty="0" smtClean="0"/>
              <a:t>nd</a:t>
            </a:r>
            <a:r>
              <a:rPr lang="en-US" sz="2400" b="1" u="sng" dirty="0" smtClean="0"/>
              <a:t> 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0687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 Host(M168) contains the new profile.zlb file</a:t>
            </a:r>
          </a:p>
          <a:p>
            <a:r>
              <a:rPr lang="en-US" sz="1800" dirty="0" smtClean="0"/>
              <a:t> Host contains </a:t>
            </a:r>
            <a:r>
              <a:rPr lang="en-US" sz="1800" b="1" dirty="0" smtClean="0"/>
              <a:t>old</a:t>
            </a:r>
            <a:r>
              <a:rPr lang="en-US" sz="1800" dirty="0" smtClean="0"/>
              <a:t> </a:t>
            </a:r>
            <a:r>
              <a:rPr lang="en-US" sz="1800" b="1" dirty="0" smtClean="0"/>
              <a:t>profile.zlb </a:t>
            </a:r>
            <a:r>
              <a:rPr lang="en-US" sz="1800" dirty="0" smtClean="0"/>
              <a:t> file and device contains </a:t>
            </a:r>
            <a:r>
              <a:rPr lang="en-US" sz="1800" b="1" dirty="0" smtClean="0"/>
              <a:t>old profile.bin </a:t>
            </a:r>
            <a:r>
              <a:rPr lang="en-US" sz="1800" dirty="0" smtClean="0"/>
              <a:t>file </a:t>
            </a:r>
          </a:p>
          <a:p>
            <a:r>
              <a:rPr lang="en-US" sz="1800" dirty="0" smtClean="0"/>
              <a:t> Host contains </a:t>
            </a:r>
            <a:r>
              <a:rPr lang="en-US" sz="1800" b="1" dirty="0" smtClean="0"/>
              <a:t>old</a:t>
            </a:r>
            <a:r>
              <a:rPr lang="en-US" sz="1800" dirty="0" smtClean="0"/>
              <a:t> </a:t>
            </a:r>
            <a:r>
              <a:rPr lang="en-US" sz="1800" b="1" dirty="0" smtClean="0"/>
              <a:t>profile.zlb  </a:t>
            </a:r>
            <a:r>
              <a:rPr lang="en-US" sz="1800" dirty="0" smtClean="0"/>
              <a:t>file and  device contains  modified </a:t>
            </a:r>
            <a:r>
              <a:rPr lang="en-US" sz="1800" b="1" dirty="0" smtClean="0"/>
              <a:t>profile.bin </a:t>
            </a:r>
            <a:r>
              <a:rPr lang="en-US" sz="1800" dirty="0" smtClean="0"/>
              <a:t>file </a:t>
            </a:r>
          </a:p>
          <a:p>
            <a:endParaRPr 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1000" y="5334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Use case address with New Design by considuring Approach-2  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068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 smtClean="0"/>
              <a:t>Host(M168</a:t>
            </a:r>
            <a:r>
              <a:rPr lang="en-US" sz="1800" b="1" u="sng" dirty="0" smtClean="0"/>
              <a:t>) contains the new profile.zlb file</a:t>
            </a:r>
          </a:p>
          <a:p>
            <a:r>
              <a:rPr lang="en-US" sz="1800" dirty="0" smtClean="0"/>
              <a:t>Device </a:t>
            </a:r>
            <a:r>
              <a:rPr lang="en-US" sz="1800" dirty="0" smtClean="0"/>
              <a:t>will compare the Profile.zlb Header with the Header of same file of the Host.</a:t>
            </a:r>
          </a:p>
          <a:p>
            <a:r>
              <a:rPr lang="en-US" sz="1800" dirty="0" smtClean="0"/>
              <a:t>If the headers are not same , download profile.zlb file from the host and replace  it with the existing file.</a:t>
            </a:r>
          </a:p>
          <a:p>
            <a:r>
              <a:rPr lang="en-US" sz="1800" dirty="0" smtClean="0"/>
              <a:t> </a:t>
            </a:r>
            <a:r>
              <a:rPr lang="en-US" sz="1800" dirty="0" smtClean="0"/>
              <a:t>Unzip </a:t>
            </a:r>
            <a:r>
              <a:rPr lang="en-US" sz="1800" dirty="0" smtClean="0"/>
              <a:t>the the profile.zlb file to profile.bin file </a:t>
            </a:r>
          </a:p>
          <a:p>
            <a:r>
              <a:rPr lang="en-US" sz="1800" dirty="0" smtClean="0"/>
              <a:t>Check </a:t>
            </a:r>
            <a:r>
              <a:rPr lang="en-US" sz="1800" dirty="0" smtClean="0"/>
              <a:t>the CRC of the profile.bin file, if CRC is </a:t>
            </a:r>
            <a:r>
              <a:rPr lang="en-US" sz="1800" dirty="0" smtClean="0"/>
              <a:t>ok then </a:t>
            </a:r>
            <a:r>
              <a:rPr lang="en-US" sz="1800" dirty="0" smtClean="0"/>
              <a:t>go for object initialization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Put the profile CRC at separate location, Next power cycle onward device will use this CRC to verfy wrt profile.bin CRC . Till new profile.zlb available at M168</a:t>
            </a:r>
            <a:endParaRPr 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1000" y="5334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Use Case -1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 smtClean="0"/>
              <a:t> </a:t>
            </a:r>
            <a:r>
              <a:rPr lang="en-US" sz="1800" b="1" u="sng" dirty="0" smtClean="0"/>
              <a:t>Host contains old profile.zlb  file and device contains old profile.bin file</a:t>
            </a:r>
          </a:p>
          <a:p>
            <a:r>
              <a:rPr lang="en-US" sz="1800" dirty="0" smtClean="0"/>
              <a:t>Device </a:t>
            </a:r>
            <a:r>
              <a:rPr lang="en-US" sz="1800" dirty="0" smtClean="0"/>
              <a:t>will compare the Profile.zlb Header with the Header of same file </a:t>
            </a:r>
            <a:r>
              <a:rPr lang="en-US" sz="1800" dirty="0" smtClean="0"/>
              <a:t>on </a:t>
            </a:r>
            <a:r>
              <a:rPr lang="en-US" sz="1800" dirty="0" smtClean="0"/>
              <a:t>the Host.</a:t>
            </a:r>
          </a:p>
          <a:p>
            <a:r>
              <a:rPr lang="en-US" sz="1800" dirty="0" smtClean="0"/>
              <a:t>Since </a:t>
            </a:r>
            <a:r>
              <a:rPr lang="en-US" sz="1800" dirty="0" smtClean="0"/>
              <a:t>both the </a:t>
            </a:r>
            <a:r>
              <a:rPr lang="en-US" sz="1800" dirty="0" smtClean="0"/>
              <a:t>header </a:t>
            </a:r>
            <a:r>
              <a:rPr lang="en-US" sz="1800" dirty="0" smtClean="0"/>
              <a:t>are same</a:t>
            </a:r>
            <a:r>
              <a:rPr lang="en-US" sz="1800" dirty="0" smtClean="0"/>
              <a:t>, device </a:t>
            </a:r>
            <a:r>
              <a:rPr lang="en-US" sz="1800" dirty="0" smtClean="0"/>
              <a:t>will bypass the profile.zlb </a:t>
            </a:r>
            <a:r>
              <a:rPr lang="en-US" sz="1800" dirty="0" smtClean="0"/>
              <a:t>download 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r>
              <a:rPr lang="en-US" sz="1800" dirty="0" smtClean="0"/>
              <a:t>Device </a:t>
            </a:r>
            <a:r>
              <a:rPr lang="en-US" sz="1800" dirty="0" smtClean="0"/>
              <a:t>will calculate  CRC for profile.bin  and compare wrt to modified CRC instead of profile Header CRC.</a:t>
            </a:r>
            <a:endParaRPr lang="en-US" sz="1800" dirty="0" smtClean="0"/>
          </a:p>
          <a:p>
            <a:r>
              <a:rPr lang="en-US" sz="1800" dirty="0" smtClean="0"/>
              <a:t>If </a:t>
            </a:r>
            <a:r>
              <a:rPr lang="en-US" sz="1800" dirty="0" smtClean="0"/>
              <a:t>the CRC </a:t>
            </a:r>
            <a:r>
              <a:rPr lang="en-US" sz="1800" dirty="0" smtClean="0"/>
              <a:t>passed</a:t>
            </a:r>
            <a:r>
              <a:rPr lang="en-US" sz="1800" dirty="0" smtClean="0"/>
              <a:t>, </a:t>
            </a:r>
            <a:r>
              <a:rPr lang="en-US" sz="1800" dirty="0" smtClean="0"/>
              <a:t>then device will going to initilize the objects  from flash.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AutoNum type="arabicPeriod" startAt="3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I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334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Use Case -2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 smtClean="0"/>
              <a:t>Host </a:t>
            </a:r>
            <a:r>
              <a:rPr lang="en-US" sz="1800" b="1" u="sng" dirty="0" smtClean="0"/>
              <a:t>contains old profile.zlb  </a:t>
            </a:r>
            <a:r>
              <a:rPr lang="en-US" sz="1800" b="1" u="sng" dirty="0" smtClean="0"/>
              <a:t>and </a:t>
            </a:r>
            <a:r>
              <a:rPr lang="en-US" sz="1800" b="1" u="sng" dirty="0" smtClean="0"/>
              <a:t>modified </a:t>
            </a:r>
            <a:r>
              <a:rPr lang="en-US" sz="1800" b="1" u="sng" dirty="0" smtClean="0"/>
              <a:t>profile.bin </a:t>
            </a:r>
            <a:r>
              <a:rPr lang="en-US" sz="1800" b="1" u="sng" dirty="0" smtClean="0"/>
              <a:t>file </a:t>
            </a:r>
          </a:p>
          <a:p>
            <a:r>
              <a:rPr lang="en-US" sz="1800" dirty="0" smtClean="0"/>
              <a:t>Device </a:t>
            </a:r>
            <a:r>
              <a:rPr lang="en-US" sz="1800" dirty="0" smtClean="0"/>
              <a:t>will compare the Profile.zlb Header with the Header of same file </a:t>
            </a:r>
            <a:r>
              <a:rPr lang="en-US" sz="1800" dirty="0" smtClean="0"/>
              <a:t>on </a:t>
            </a:r>
            <a:r>
              <a:rPr lang="en-US" sz="1800" dirty="0" smtClean="0"/>
              <a:t>the Host.</a:t>
            </a:r>
          </a:p>
          <a:p>
            <a:r>
              <a:rPr lang="en-US" sz="1800" dirty="0" smtClean="0"/>
              <a:t>Since </a:t>
            </a:r>
            <a:r>
              <a:rPr lang="en-US" sz="1800" dirty="0" smtClean="0"/>
              <a:t>both the header are same, device will bypass the profile.zlb download .</a:t>
            </a:r>
          </a:p>
          <a:p>
            <a:r>
              <a:rPr lang="en-US" sz="1800" dirty="0" smtClean="0"/>
              <a:t>Device caldulate CRC over profile.bin and compare with new CRC which is caluated after profile.bin modification.</a:t>
            </a:r>
          </a:p>
          <a:p>
            <a:r>
              <a:rPr lang="en-US" sz="1800" dirty="0" smtClean="0"/>
              <a:t>If CRC matches device will contineue with existing profile.bin</a:t>
            </a:r>
            <a:endParaRPr lang="en-US" sz="1800" dirty="0" smtClean="0"/>
          </a:p>
          <a:p>
            <a:r>
              <a:rPr lang="en-US" sz="1800" dirty="0" smtClean="0"/>
              <a:t>Else unzip the profile.zlb and overwrite the profile.bin (in case of profile.bin currupted)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dirty="0" smtClean="0"/>
          </a:p>
          <a:p>
            <a:pPr>
              <a:buAutoNum type="arabicPeriod" startAt="3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334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Use Case -3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684</Words>
  <Application>Microsoft Office PowerPoint</Application>
  <PresentationFormat>On-screen Show (4:3)</PresentationFormat>
  <Paragraphs>82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LAKSHMANA KULALA - SESA201883</dc:creator>
  <cp:lastModifiedBy>Windows User</cp:lastModifiedBy>
  <cp:revision>90</cp:revision>
  <dcterms:created xsi:type="dcterms:W3CDTF">2006-08-16T00:00:00Z</dcterms:created>
  <dcterms:modified xsi:type="dcterms:W3CDTF">2013-10-05T09:02:50Z</dcterms:modified>
</cp:coreProperties>
</file>