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2" r:id="rId2"/>
    <p:sldId id="300" r:id="rId3"/>
    <p:sldId id="301" r:id="rId4"/>
    <p:sldId id="271" r:id="rId5"/>
    <p:sldId id="260" r:id="rId6"/>
    <p:sldId id="295" r:id="rId7"/>
    <p:sldId id="280" r:id="rId8"/>
    <p:sldId id="279" r:id="rId9"/>
    <p:sldId id="281" r:id="rId10"/>
    <p:sldId id="297" r:id="rId11"/>
    <p:sldId id="299" r:id="rId12"/>
    <p:sldId id="298" r:id="rId13"/>
    <p:sldId id="308" r:id="rId14"/>
    <p:sldId id="282" r:id="rId15"/>
    <p:sldId id="306" r:id="rId16"/>
    <p:sldId id="307" r:id="rId17"/>
    <p:sldId id="287" r:id="rId18"/>
    <p:sldId id="296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472C4"/>
    <a:srgbClr val="FFFFFF"/>
    <a:srgbClr val="000000"/>
    <a:srgbClr val="F6FFFE"/>
    <a:srgbClr val="FFD85F"/>
    <a:srgbClr val="FFD347"/>
    <a:srgbClr val="B48700"/>
    <a:srgbClr val="FF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/>
    <p:restoredTop sz="87706"/>
  </p:normalViewPr>
  <p:slideViewPr>
    <p:cSldViewPr snapToGrid="0" snapToObjects="1">
      <p:cViewPr>
        <p:scale>
          <a:sx n="82" d="100"/>
          <a:sy n="82" d="100"/>
        </p:scale>
        <p:origin x="1696" y="352"/>
      </p:cViewPr>
      <p:guideLst/>
    </p:cSldViewPr>
  </p:slideViewPr>
  <p:notesTextViewPr>
    <p:cViewPr>
      <p:scale>
        <a:sx n="90" d="100"/>
        <a:sy n="9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9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A1DB3B-4B74-A145-BD14-485B5F8CF3C4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5324B9-031A-6B48-A724-0CF48DA84DDA}">
      <dgm:prSet phldrT="[Text]" custT="1"/>
      <dgm:spPr/>
      <dgm:t>
        <a:bodyPr/>
        <a:lstStyle/>
        <a:p>
          <a:r>
            <a:rPr lang="en-US" sz="300" dirty="0"/>
            <a:t>Maintenance</a:t>
          </a:r>
        </a:p>
      </dgm:t>
    </dgm:pt>
    <dgm:pt modelId="{A917C106-93ED-A549-AEB0-E2BD17DC6F8E}" type="parTrans" cxnId="{95648AC2-26E3-1043-802B-5B45F260FFF4}">
      <dgm:prSet/>
      <dgm:spPr/>
      <dgm:t>
        <a:bodyPr/>
        <a:lstStyle/>
        <a:p>
          <a:endParaRPr lang="en-US"/>
        </a:p>
      </dgm:t>
    </dgm:pt>
    <dgm:pt modelId="{AAFE3A83-5BA8-D747-9213-9AEF3CD7E7AE}" type="sibTrans" cxnId="{95648AC2-26E3-1043-802B-5B45F260FFF4}">
      <dgm:prSet/>
      <dgm:spPr/>
      <dgm:t>
        <a:bodyPr/>
        <a:lstStyle/>
        <a:p>
          <a:endParaRPr lang="en-US"/>
        </a:p>
      </dgm:t>
    </dgm:pt>
    <dgm:pt modelId="{7752ADFC-4145-B641-A5AE-FB195FBC5A38}">
      <dgm:prSet phldrT="[Text]" custT="1"/>
      <dgm:spPr/>
      <dgm:t>
        <a:bodyPr/>
        <a:lstStyle/>
        <a:p>
          <a:r>
            <a:rPr lang="en-US" sz="400" dirty="0"/>
            <a:t>Requirement Gathering</a:t>
          </a:r>
        </a:p>
      </dgm:t>
    </dgm:pt>
    <dgm:pt modelId="{02C25BB8-121D-2D48-8A2D-027225D08EA5}" type="sibTrans" cxnId="{EF86EAE8-2453-E546-B66A-45453B5B73F0}">
      <dgm:prSet/>
      <dgm:spPr/>
      <dgm:t>
        <a:bodyPr/>
        <a:lstStyle/>
        <a:p>
          <a:endParaRPr lang="en-US"/>
        </a:p>
      </dgm:t>
    </dgm:pt>
    <dgm:pt modelId="{7DBACEF6-408E-3C4C-8013-C54638EE4FC5}" type="parTrans" cxnId="{EF86EAE8-2453-E546-B66A-45453B5B73F0}">
      <dgm:prSet/>
      <dgm:spPr/>
      <dgm:t>
        <a:bodyPr/>
        <a:lstStyle/>
        <a:p>
          <a:endParaRPr lang="en-US"/>
        </a:p>
      </dgm:t>
    </dgm:pt>
    <dgm:pt modelId="{64790CF1-FB36-314E-B9F9-D3BAF340D600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4C5AD8E9-5C70-DF4D-9A8B-D7D214B1280A}" type="sibTrans" cxnId="{4249CD1D-7441-0D49-9F6B-57FC3BFDB106}">
      <dgm:prSet/>
      <dgm:spPr/>
      <dgm:t>
        <a:bodyPr/>
        <a:lstStyle/>
        <a:p>
          <a:endParaRPr lang="en-US"/>
        </a:p>
      </dgm:t>
    </dgm:pt>
    <dgm:pt modelId="{1E075D2E-48A6-904C-A34F-6670F0B15683}" type="parTrans" cxnId="{4249CD1D-7441-0D49-9F6B-57FC3BFDB106}">
      <dgm:prSet/>
      <dgm:spPr/>
      <dgm:t>
        <a:bodyPr/>
        <a:lstStyle/>
        <a:p>
          <a:endParaRPr lang="en-US"/>
        </a:p>
      </dgm:t>
    </dgm:pt>
    <dgm:pt modelId="{DC54B4B0-B066-FF46-B885-9D8F3F935D97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CDAF4A69-DA7A-EA48-B5F5-FC6C05ABFEE2}" type="sibTrans" cxnId="{06966078-A145-3E47-92BC-B4552318251C}">
      <dgm:prSet/>
      <dgm:spPr/>
      <dgm:t>
        <a:bodyPr/>
        <a:lstStyle/>
        <a:p>
          <a:endParaRPr lang="en-US"/>
        </a:p>
      </dgm:t>
    </dgm:pt>
    <dgm:pt modelId="{10A6B1F3-65B1-AD49-8D16-0B990CE83DD1}" type="parTrans" cxnId="{06966078-A145-3E47-92BC-B4552318251C}">
      <dgm:prSet/>
      <dgm:spPr/>
      <dgm:t>
        <a:bodyPr/>
        <a:lstStyle/>
        <a:p>
          <a:endParaRPr lang="en-US"/>
        </a:p>
      </dgm:t>
    </dgm:pt>
    <dgm:pt modelId="{6D09FDF8-D0ED-BF47-8ADC-DF1E12FD4414}">
      <dgm:prSet phldrT="[Text]" custT="1"/>
      <dgm:spPr/>
      <dgm:t>
        <a:bodyPr/>
        <a:lstStyle/>
        <a:p>
          <a:r>
            <a:rPr lang="en-US" sz="400" b="0" i="0" u="none" dirty="0"/>
            <a:t>Implement</a:t>
          </a:r>
          <a:endParaRPr lang="en-US" sz="400" dirty="0"/>
        </a:p>
      </dgm:t>
    </dgm:pt>
    <dgm:pt modelId="{555160D2-EB90-034D-BCC4-168073152194}" type="sibTrans" cxnId="{C5C6AE42-CBA8-3F46-86FB-6CE56B61B6AC}">
      <dgm:prSet/>
      <dgm:spPr/>
      <dgm:t>
        <a:bodyPr/>
        <a:lstStyle/>
        <a:p>
          <a:endParaRPr lang="en-US"/>
        </a:p>
      </dgm:t>
    </dgm:pt>
    <dgm:pt modelId="{BDD7B9F2-70E0-624B-B512-68BA88799B29}" type="parTrans" cxnId="{C5C6AE42-CBA8-3F46-86FB-6CE56B61B6AC}">
      <dgm:prSet/>
      <dgm:spPr/>
      <dgm:t>
        <a:bodyPr/>
        <a:lstStyle/>
        <a:p>
          <a:endParaRPr lang="en-US"/>
        </a:p>
      </dgm:t>
    </dgm:pt>
    <dgm:pt modelId="{BD16D133-8C9D-B149-824D-BA878461307D}">
      <dgm:prSet phldrT="[Text]"/>
      <dgm:spPr/>
      <dgm:t>
        <a:bodyPr/>
        <a:lstStyle/>
        <a:p>
          <a:r>
            <a:rPr lang="en-US" b="0" i="0" u="none" dirty="0"/>
            <a:t>Testing</a:t>
          </a:r>
          <a:endParaRPr lang="en-US" dirty="0"/>
        </a:p>
      </dgm:t>
    </dgm:pt>
    <dgm:pt modelId="{F48D4023-B2A3-DD48-9B77-BD9817D5341C}" type="parTrans" cxnId="{54935AE9-B0F4-B94F-BC2B-6B77726AAAA0}">
      <dgm:prSet/>
      <dgm:spPr/>
      <dgm:t>
        <a:bodyPr/>
        <a:lstStyle/>
        <a:p>
          <a:endParaRPr lang="en-US"/>
        </a:p>
      </dgm:t>
    </dgm:pt>
    <dgm:pt modelId="{2C9727B9-6549-7349-9D08-F0BF09DB1BBB}" type="sibTrans" cxnId="{54935AE9-B0F4-B94F-BC2B-6B77726AAAA0}">
      <dgm:prSet/>
      <dgm:spPr/>
      <dgm:t>
        <a:bodyPr/>
        <a:lstStyle/>
        <a:p>
          <a:endParaRPr lang="en-US"/>
        </a:p>
      </dgm:t>
    </dgm:pt>
    <dgm:pt modelId="{C300C8CE-AEB4-BF4F-9A92-1331A2E2EF3E}" type="pres">
      <dgm:prSet presAssocID="{37A1DB3B-4B74-A145-BD14-485B5F8CF3C4}" presName="cycle" presStyleCnt="0">
        <dgm:presLayoutVars>
          <dgm:dir/>
          <dgm:resizeHandles val="exact"/>
        </dgm:presLayoutVars>
      </dgm:prSet>
      <dgm:spPr/>
    </dgm:pt>
    <dgm:pt modelId="{BE984ED2-A085-9B45-BB2D-253B6A06C4A8}" type="pres">
      <dgm:prSet presAssocID="{7752ADFC-4145-B641-A5AE-FB195FBC5A38}" presName="node" presStyleLbl="node1" presStyleIdx="0" presStyleCnt="6" custScaleX="102896" custScaleY="104849">
        <dgm:presLayoutVars>
          <dgm:bulletEnabled val="1"/>
        </dgm:presLayoutVars>
      </dgm:prSet>
      <dgm:spPr/>
    </dgm:pt>
    <dgm:pt modelId="{8D752F58-1F31-AA4E-ADC5-99BCFC401BB1}" type="pres">
      <dgm:prSet presAssocID="{02C25BB8-121D-2D48-8A2D-027225D08EA5}" presName="sibTrans" presStyleLbl="sibTrans2D1" presStyleIdx="0" presStyleCnt="6"/>
      <dgm:spPr/>
    </dgm:pt>
    <dgm:pt modelId="{7DDF39A3-39EC-2D40-93D9-16062C4582FF}" type="pres">
      <dgm:prSet presAssocID="{02C25BB8-121D-2D48-8A2D-027225D08EA5}" presName="connectorText" presStyleLbl="sibTrans2D1" presStyleIdx="0" presStyleCnt="6"/>
      <dgm:spPr/>
    </dgm:pt>
    <dgm:pt modelId="{9CFCECAF-F67A-5F4C-A754-233771371AD6}" type="pres">
      <dgm:prSet presAssocID="{64790CF1-FB36-314E-B9F9-D3BAF340D600}" presName="node" presStyleLbl="node1" presStyleIdx="1" presStyleCnt="6">
        <dgm:presLayoutVars>
          <dgm:bulletEnabled val="1"/>
        </dgm:presLayoutVars>
      </dgm:prSet>
      <dgm:spPr/>
    </dgm:pt>
    <dgm:pt modelId="{A388FD3D-2179-BF4A-8705-B08DBDAF4A54}" type="pres">
      <dgm:prSet presAssocID="{4C5AD8E9-5C70-DF4D-9A8B-D7D214B1280A}" presName="sibTrans" presStyleLbl="sibTrans2D1" presStyleIdx="1" presStyleCnt="6"/>
      <dgm:spPr/>
    </dgm:pt>
    <dgm:pt modelId="{1D7CA67A-1BBE-4A43-B8C5-EBAA0844543E}" type="pres">
      <dgm:prSet presAssocID="{4C5AD8E9-5C70-DF4D-9A8B-D7D214B1280A}" presName="connectorText" presStyleLbl="sibTrans2D1" presStyleIdx="1" presStyleCnt="6"/>
      <dgm:spPr/>
    </dgm:pt>
    <dgm:pt modelId="{A400A6BD-CE05-9D41-A92D-DA41EDB3B7DF}" type="pres">
      <dgm:prSet presAssocID="{DC54B4B0-B066-FF46-B885-9D8F3F935D97}" presName="node" presStyleLbl="node1" presStyleIdx="2" presStyleCnt="6">
        <dgm:presLayoutVars>
          <dgm:bulletEnabled val="1"/>
        </dgm:presLayoutVars>
      </dgm:prSet>
      <dgm:spPr/>
    </dgm:pt>
    <dgm:pt modelId="{D84CACB7-A26C-144C-924C-495CB3F72821}" type="pres">
      <dgm:prSet presAssocID="{CDAF4A69-DA7A-EA48-B5F5-FC6C05ABFEE2}" presName="sibTrans" presStyleLbl="sibTrans2D1" presStyleIdx="2" presStyleCnt="6"/>
      <dgm:spPr/>
    </dgm:pt>
    <dgm:pt modelId="{311A9B4A-0DB8-9444-BF13-6EA2A8A02C13}" type="pres">
      <dgm:prSet presAssocID="{CDAF4A69-DA7A-EA48-B5F5-FC6C05ABFEE2}" presName="connectorText" presStyleLbl="sibTrans2D1" presStyleIdx="2" presStyleCnt="6"/>
      <dgm:spPr/>
    </dgm:pt>
    <dgm:pt modelId="{EEA3428B-1507-8240-9B3F-463038035EC8}" type="pres">
      <dgm:prSet presAssocID="{6D09FDF8-D0ED-BF47-8ADC-DF1E12FD4414}" presName="node" presStyleLbl="node1" presStyleIdx="3" presStyleCnt="6">
        <dgm:presLayoutVars>
          <dgm:bulletEnabled val="1"/>
        </dgm:presLayoutVars>
      </dgm:prSet>
      <dgm:spPr/>
    </dgm:pt>
    <dgm:pt modelId="{85685848-C8C5-3147-9115-87665EB8CEB1}" type="pres">
      <dgm:prSet presAssocID="{555160D2-EB90-034D-BCC4-168073152194}" presName="sibTrans" presStyleLbl="sibTrans2D1" presStyleIdx="3" presStyleCnt="6"/>
      <dgm:spPr/>
    </dgm:pt>
    <dgm:pt modelId="{8BF48BDE-FDA8-E44D-9325-3EDB0D9D9BBC}" type="pres">
      <dgm:prSet presAssocID="{555160D2-EB90-034D-BCC4-168073152194}" presName="connectorText" presStyleLbl="sibTrans2D1" presStyleIdx="3" presStyleCnt="6"/>
      <dgm:spPr/>
    </dgm:pt>
    <dgm:pt modelId="{FCB0D560-09A3-EB44-9DFF-9D44D27B1022}" type="pres">
      <dgm:prSet presAssocID="{BD16D133-8C9D-B149-824D-BA878461307D}" presName="node" presStyleLbl="node1" presStyleIdx="4" presStyleCnt="6">
        <dgm:presLayoutVars>
          <dgm:bulletEnabled val="1"/>
        </dgm:presLayoutVars>
      </dgm:prSet>
      <dgm:spPr/>
    </dgm:pt>
    <dgm:pt modelId="{1E83CA49-18B4-264F-AA9C-F7D42D7C3F51}" type="pres">
      <dgm:prSet presAssocID="{2C9727B9-6549-7349-9D08-F0BF09DB1BBB}" presName="sibTrans" presStyleLbl="sibTrans2D1" presStyleIdx="4" presStyleCnt="6"/>
      <dgm:spPr/>
    </dgm:pt>
    <dgm:pt modelId="{1F9D3966-38D9-CB4D-8C10-C19BC777A470}" type="pres">
      <dgm:prSet presAssocID="{2C9727B9-6549-7349-9D08-F0BF09DB1BBB}" presName="connectorText" presStyleLbl="sibTrans2D1" presStyleIdx="4" presStyleCnt="6"/>
      <dgm:spPr/>
    </dgm:pt>
    <dgm:pt modelId="{1E919DB3-7B7F-0243-84E5-9AF07265A718}" type="pres">
      <dgm:prSet presAssocID="{4F5324B9-031A-6B48-A724-0CF48DA84DDA}" presName="node" presStyleLbl="node1" presStyleIdx="5" presStyleCnt="6">
        <dgm:presLayoutVars>
          <dgm:bulletEnabled val="1"/>
        </dgm:presLayoutVars>
      </dgm:prSet>
      <dgm:spPr/>
    </dgm:pt>
    <dgm:pt modelId="{11CF0FBB-25EF-5D42-A1D2-90189D68FDBB}" type="pres">
      <dgm:prSet presAssocID="{AAFE3A83-5BA8-D747-9213-9AEF3CD7E7AE}" presName="sibTrans" presStyleLbl="sibTrans2D1" presStyleIdx="5" presStyleCnt="6"/>
      <dgm:spPr/>
    </dgm:pt>
    <dgm:pt modelId="{5EE695C8-F115-F742-9C08-D1F02930D14B}" type="pres">
      <dgm:prSet presAssocID="{AAFE3A83-5BA8-D747-9213-9AEF3CD7E7AE}" presName="connectorText" presStyleLbl="sibTrans2D1" presStyleIdx="5" presStyleCnt="6"/>
      <dgm:spPr/>
    </dgm:pt>
  </dgm:ptLst>
  <dgm:cxnLst>
    <dgm:cxn modelId="{7471F001-560E-F646-9F4F-6723BD1232CC}" type="presOf" srcId="{7752ADFC-4145-B641-A5AE-FB195FBC5A38}" destId="{BE984ED2-A085-9B45-BB2D-253B6A06C4A8}" srcOrd="0" destOrd="0" presId="urn:microsoft.com/office/officeart/2005/8/layout/cycle2"/>
    <dgm:cxn modelId="{9663C305-A19E-FA4F-ADE3-3D1006E26EE3}" type="presOf" srcId="{4C5AD8E9-5C70-DF4D-9A8B-D7D214B1280A}" destId="{A388FD3D-2179-BF4A-8705-B08DBDAF4A54}" srcOrd="0" destOrd="0" presId="urn:microsoft.com/office/officeart/2005/8/layout/cycle2"/>
    <dgm:cxn modelId="{72C9471A-02FD-6F4F-A401-FBAFB5C39CA7}" type="presOf" srcId="{4C5AD8E9-5C70-DF4D-9A8B-D7D214B1280A}" destId="{1D7CA67A-1BBE-4A43-B8C5-EBAA0844543E}" srcOrd="1" destOrd="0" presId="urn:microsoft.com/office/officeart/2005/8/layout/cycle2"/>
    <dgm:cxn modelId="{4249CD1D-7441-0D49-9F6B-57FC3BFDB106}" srcId="{37A1DB3B-4B74-A145-BD14-485B5F8CF3C4}" destId="{64790CF1-FB36-314E-B9F9-D3BAF340D600}" srcOrd="1" destOrd="0" parTransId="{1E075D2E-48A6-904C-A34F-6670F0B15683}" sibTransId="{4C5AD8E9-5C70-DF4D-9A8B-D7D214B1280A}"/>
    <dgm:cxn modelId="{D2C2F11D-2001-5347-B9E8-2D970630AA34}" type="presOf" srcId="{CDAF4A69-DA7A-EA48-B5F5-FC6C05ABFEE2}" destId="{D84CACB7-A26C-144C-924C-495CB3F72821}" srcOrd="0" destOrd="0" presId="urn:microsoft.com/office/officeart/2005/8/layout/cycle2"/>
    <dgm:cxn modelId="{A4EB2425-520C-AB45-9AD1-943365E3F9F2}" type="presOf" srcId="{555160D2-EB90-034D-BCC4-168073152194}" destId="{8BF48BDE-FDA8-E44D-9325-3EDB0D9D9BBC}" srcOrd="1" destOrd="0" presId="urn:microsoft.com/office/officeart/2005/8/layout/cycle2"/>
    <dgm:cxn modelId="{DD02143F-72C9-8445-B34F-F816EF68F63D}" type="presOf" srcId="{4F5324B9-031A-6B48-A724-0CF48DA84DDA}" destId="{1E919DB3-7B7F-0243-84E5-9AF07265A718}" srcOrd="0" destOrd="0" presId="urn:microsoft.com/office/officeart/2005/8/layout/cycle2"/>
    <dgm:cxn modelId="{C5C6AE42-CBA8-3F46-86FB-6CE56B61B6AC}" srcId="{37A1DB3B-4B74-A145-BD14-485B5F8CF3C4}" destId="{6D09FDF8-D0ED-BF47-8ADC-DF1E12FD4414}" srcOrd="3" destOrd="0" parTransId="{BDD7B9F2-70E0-624B-B512-68BA88799B29}" sibTransId="{555160D2-EB90-034D-BCC4-168073152194}"/>
    <dgm:cxn modelId="{441D6152-C11F-A34A-BF8E-1C3B603E20BA}" type="presOf" srcId="{555160D2-EB90-034D-BCC4-168073152194}" destId="{85685848-C8C5-3147-9115-87665EB8CEB1}" srcOrd="0" destOrd="0" presId="urn:microsoft.com/office/officeart/2005/8/layout/cycle2"/>
    <dgm:cxn modelId="{F7BD536E-0015-7848-BED1-046E013F9556}" type="presOf" srcId="{37A1DB3B-4B74-A145-BD14-485B5F8CF3C4}" destId="{C300C8CE-AEB4-BF4F-9A92-1331A2E2EF3E}" srcOrd="0" destOrd="0" presId="urn:microsoft.com/office/officeart/2005/8/layout/cycle2"/>
    <dgm:cxn modelId="{22E24170-FB47-244B-A470-DF8F20F46656}" type="presOf" srcId="{AAFE3A83-5BA8-D747-9213-9AEF3CD7E7AE}" destId="{11CF0FBB-25EF-5D42-A1D2-90189D68FDBB}" srcOrd="0" destOrd="0" presId="urn:microsoft.com/office/officeart/2005/8/layout/cycle2"/>
    <dgm:cxn modelId="{39217A77-B994-A442-A6BF-720D70B90465}" type="presOf" srcId="{2C9727B9-6549-7349-9D08-F0BF09DB1BBB}" destId="{1E83CA49-18B4-264F-AA9C-F7D42D7C3F51}" srcOrd="0" destOrd="0" presId="urn:microsoft.com/office/officeart/2005/8/layout/cycle2"/>
    <dgm:cxn modelId="{06966078-A145-3E47-92BC-B4552318251C}" srcId="{37A1DB3B-4B74-A145-BD14-485B5F8CF3C4}" destId="{DC54B4B0-B066-FF46-B885-9D8F3F935D97}" srcOrd="2" destOrd="0" parTransId="{10A6B1F3-65B1-AD49-8D16-0B990CE83DD1}" sibTransId="{CDAF4A69-DA7A-EA48-B5F5-FC6C05ABFEE2}"/>
    <dgm:cxn modelId="{B46D2B92-DA77-1D4B-8014-3D0B8893805B}" type="presOf" srcId="{02C25BB8-121D-2D48-8A2D-027225D08EA5}" destId="{8D752F58-1F31-AA4E-ADC5-99BCFC401BB1}" srcOrd="0" destOrd="0" presId="urn:microsoft.com/office/officeart/2005/8/layout/cycle2"/>
    <dgm:cxn modelId="{D0B856A2-CC3B-7545-BFEB-AA94A4786F36}" type="presOf" srcId="{6D09FDF8-D0ED-BF47-8ADC-DF1E12FD4414}" destId="{EEA3428B-1507-8240-9B3F-463038035EC8}" srcOrd="0" destOrd="0" presId="urn:microsoft.com/office/officeart/2005/8/layout/cycle2"/>
    <dgm:cxn modelId="{27690EA3-3C2E-524E-A326-7C97F757AA68}" type="presOf" srcId="{64790CF1-FB36-314E-B9F9-D3BAF340D600}" destId="{9CFCECAF-F67A-5F4C-A754-233771371AD6}" srcOrd="0" destOrd="0" presId="urn:microsoft.com/office/officeart/2005/8/layout/cycle2"/>
    <dgm:cxn modelId="{5288A2AD-EDE6-B54B-8D0C-89034985D700}" type="presOf" srcId="{CDAF4A69-DA7A-EA48-B5F5-FC6C05ABFEE2}" destId="{311A9B4A-0DB8-9444-BF13-6EA2A8A02C13}" srcOrd="1" destOrd="0" presId="urn:microsoft.com/office/officeart/2005/8/layout/cycle2"/>
    <dgm:cxn modelId="{A8D7E5B0-983D-294D-B793-0E7E93F14EFF}" type="presOf" srcId="{DC54B4B0-B066-FF46-B885-9D8F3F935D97}" destId="{A400A6BD-CE05-9D41-A92D-DA41EDB3B7DF}" srcOrd="0" destOrd="0" presId="urn:microsoft.com/office/officeart/2005/8/layout/cycle2"/>
    <dgm:cxn modelId="{95648AC2-26E3-1043-802B-5B45F260FFF4}" srcId="{37A1DB3B-4B74-A145-BD14-485B5F8CF3C4}" destId="{4F5324B9-031A-6B48-A724-0CF48DA84DDA}" srcOrd="5" destOrd="0" parTransId="{A917C106-93ED-A549-AEB0-E2BD17DC6F8E}" sibTransId="{AAFE3A83-5BA8-D747-9213-9AEF3CD7E7AE}"/>
    <dgm:cxn modelId="{AF2478E2-B1FC-0747-8F41-03D75A9A0A86}" type="presOf" srcId="{02C25BB8-121D-2D48-8A2D-027225D08EA5}" destId="{7DDF39A3-39EC-2D40-93D9-16062C4582FF}" srcOrd="1" destOrd="0" presId="urn:microsoft.com/office/officeart/2005/8/layout/cycle2"/>
    <dgm:cxn modelId="{EF86EAE8-2453-E546-B66A-45453B5B73F0}" srcId="{37A1DB3B-4B74-A145-BD14-485B5F8CF3C4}" destId="{7752ADFC-4145-B641-A5AE-FB195FBC5A38}" srcOrd="0" destOrd="0" parTransId="{7DBACEF6-408E-3C4C-8013-C54638EE4FC5}" sibTransId="{02C25BB8-121D-2D48-8A2D-027225D08EA5}"/>
    <dgm:cxn modelId="{54935AE9-B0F4-B94F-BC2B-6B77726AAAA0}" srcId="{37A1DB3B-4B74-A145-BD14-485B5F8CF3C4}" destId="{BD16D133-8C9D-B149-824D-BA878461307D}" srcOrd="4" destOrd="0" parTransId="{F48D4023-B2A3-DD48-9B77-BD9817D5341C}" sibTransId="{2C9727B9-6549-7349-9D08-F0BF09DB1BBB}"/>
    <dgm:cxn modelId="{11D414F3-8B77-834D-87A8-9DBC34F9F9C5}" type="presOf" srcId="{BD16D133-8C9D-B149-824D-BA878461307D}" destId="{FCB0D560-09A3-EB44-9DFF-9D44D27B1022}" srcOrd="0" destOrd="0" presId="urn:microsoft.com/office/officeart/2005/8/layout/cycle2"/>
    <dgm:cxn modelId="{797752F5-707F-B54E-B794-7DF54EF3F2BF}" type="presOf" srcId="{2C9727B9-6549-7349-9D08-F0BF09DB1BBB}" destId="{1F9D3966-38D9-CB4D-8C10-C19BC777A470}" srcOrd="1" destOrd="0" presId="urn:microsoft.com/office/officeart/2005/8/layout/cycle2"/>
    <dgm:cxn modelId="{5BF8ABF6-9BD8-284A-ABFF-F0E44E9EE4E3}" type="presOf" srcId="{AAFE3A83-5BA8-D747-9213-9AEF3CD7E7AE}" destId="{5EE695C8-F115-F742-9C08-D1F02930D14B}" srcOrd="1" destOrd="0" presId="urn:microsoft.com/office/officeart/2005/8/layout/cycle2"/>
    <dgm:cxn modelId="{E6206D8E-F48A-CE4D-B401-E6768DE0D1AD}" type="presParOf" srcId="{C300C8CE-AEB4-BF4F-9A92-1331A2E2EF3E}" destId="{BE984ED2-A085-9B45-BB2D-253B6A06C4A8}" srcOrd="0" destOrd="0" presId="urn:microsoft.com/office/officeart/2005/8/layout/cycle2"/>
    <dgm:cxn modelId="{1E2F7EB8-5332-AF43-AD44-EE9D9FF5C5AA}" type="presParOf" srcId="{C300C8CE-AEB4-BF4F-9A92-1331A2E2EF3E}" destId="{8D752F58-1F31-AA4E-ADC5-99BCFC401BB1}" srcOrd="1" destOrd="0" presId="urn:microsoft.com/office/officeart/2005/8/layout/cycle2"/>
    <dgm:cxn modelId="{32075D45-ED21-2840-924D-873F5A7B6139}" type="presParOf" srcId="{8D752F58-1F31-AA4E-ADC5-99BCFC401BB1}" destId="{7DDF39A3-39EC-2D40-93D9-16062C4582FF}" srcOrd="0" destOrd="0" presId="urn:microsoft.com/office/officeart/2005/8/layout/cycle2"/>
    <dgm:cxn modelId="{CEB5C019-E017-344A-9548-F4999B092714}" type="presParOf" srcId="{C300C8CE-AEB4-BF4F-9A92-1331A2E2EF3E}" destId="{9CFCECAF-F67A-5F4C-A754-233771371AD6}" srcOrd="2" destOrd="0" presId="urn:microsoft.com/office/officeart/2005/8/layout/cycle2"/>
    <dgm:cxn modelId="{90F77206-A128-7842-811E-9FA876F3C063}" type="presParOf" srcId="{C300C8CE-AEB4-BF4F-9A92-1331A2E2EF3E}" destId="{A388FD3D-2179-BF4A-8705-B08DBDAF4A54}" srcOrd="3" destOrd="0" presId="urn:microsoft.com/office/officeart/2005/8/layout/cycle2"/>
    <dgm:cxn modelId="{6672C2EB-222D-894C-AFCD-03E8DB543640}" type="presParOf" srcId="{A388FD3D-2179-BF4A-8705-B08DBDAF4A54}" destId="{1D7CA67A-1BBE-4A43-B8C5-EBAA0844543E}" srcOrd="0" destOrd="0" presId="urn:microsoft.com/office/officeart/2005/8/layout/cycle2"/>
    <dgm:cxn modelId="{C1043363-A50B-4545-9E75-36CCE800658F}" type="presParOf" srcId="{C300C8CE-AEB4-BF4F-9A92-1331A2E2EF3E}" destId="{A400A6BD-CE05-9D41-A92D-DA41EDB3B7DF}" srcOrd="4" destOrd="0" presId="urn:microsoft.com/office/officeart/2005/8/layout/cycle2"/>
    <dgm:cxn modelId="{0193A48F-D803-4C4B-8325-EF7CC9BF293A}" type="presParOf" srcId="{C300C8CE-AEB4-BF4F-9A92-1331A2E2EF3E}" destId="{D84CACB7-A26C-144C-924C-495CB3F72821}" srcOrd="5" destOrd="0" presId="urn:microsoft.com/office/officeart/2005/8/layout/cycle2"/>
    <dgm:cxn modelId="{F69F850A-7C0D-784C-B175-7504E94394A8}" type="presParOf" srcId="{D84CACB7-A26C-144C-924C-495CB3F72821}" destId="{311A9B4A-0DB8-9444-BF13-6EA2A8A02C13}" srcOrd="0" destOrd="0" presId="urn:microsoft.com/office/officeart/2005/8/layout/cycle2"/>
    <dgm:cxn modelId="{531A2D94-842A-AF49-98CF-007E17AD0DB3}" type="presParOf" srcId="{C300C8CE-AEB4-BF4F-9A92-1331A2E2EF3E}" destId="{EEA3428B-1507-8240-9B3F-463038035EC8}" srcOrd="6" destOrd="0" presId="urn:microsoft.com/office/officeart/2005/8/layout/cycle2"/>
    <dgm:cxn modelId="{533DC75C-DFEB-604A-A367-4D852A9C3B76}" type="presParOf" srcId="{C300C8CE-AEB4-BF4F-9A92-1331A2E2EF3E}" destId="{85685848-C8C5-3147-9115-87665EB8CEB1}" srcOrd="7" destOrd="0" presId="urn:microsoft.com/office/officeart/2005/8/layout/cycle2"/>
    <dgm:cxn modelId="{2DF5791A-6F29-4643-892E-6AF84621B3A6}" type="presParOf" srcId="{85685848-C8C5-3147-9115-87665EB8CEB1}" destId="{8BF48BDE-FDA8-E44D-9325-3EDB0D9D9BBC}" srcOrd="0" destOrd="0" presId="urn:microsoft.com/office/officeart/2005/8/layout/cycle2"/>
    <dgm:cxn modelId="{1823427F-D8A2-E943-8901-87D068D88A23}" type="presParOf" srcId="{C300C8CE-AEB4-BF4F-9A92-1331A2E2EF3E}" destId="{FCB0D560-09A3-EB44-9DFF-9D44D27B1022}" srcOrd="8" destOrd="0" presId="urn:microsoft.com/office/officeart/2005/8/layout/cycle2"/>
    <dgm:cxn modelId="{9DDAABD0-4679-7143-A55A-E7F576BF2EF8}" type="presParOf" srcId="{C300C8CE-AEB4-BF4F-9A92-1331A2E2EF3E}" destId="{1E83CA49-18B4-264F-AA9C-F7D42D7C3F51}" srcOrd="9" destOrd="0" presId="urn:microsoft.com/office/officeart/2005/8/layout/cycle2"/>
    <dgm:cxn modelId="{DC3AE9AB-C845-F149-8E9D-5D15B702DD04}" type="presParOf" srcId="{1E83CA49-18B4-264F-AA9C-F7D42D7C3F51}" destId="{1F9D3966-38D9-CB4D-8C10-C19BC777A470}" srcOrd="0" destOrd="0" presId="urn:microsoft.com/office/officeart/2005/8/layout/cycle2"/>
    <dgm:cxn modelId="{8B2DA229-1884-4547-8C5E-B57B3CFBD026}" type="presParOf" srcId="{C300C8CE-AEB4-BF4F-9A92-1331A2E2EF3E}" destId="{1E919DB3-7B7F-0243-84E5-9AF07265A718}" srcOrd="10" destOrd="0" presId="urn:microsoft.com/office/officeart/2005/8/layout/cycle2"/>
    <dgm:cxn modelId="{37DF24F8-696D-2048-9079-1487F3E9B9B7}" type="presParOf" srcId="{C300C8CE-AEB4-BF4F-9A92-1331A2E2EF3E}" destId="{11CF0FBB-25EF-5D42-A1D2-90189D68FDBB}" srcOrd="11" destOrd="0" presId="urn:microsoft.com/office/officeart/2005/8/layout/cycle2"/>
    <dgm:cxn modelId="{1519155E-55DA-8843-A173-D1A330E4E181}" type="presParOf" srcId="{11CF0FBB-25EF-5D42-A1D2-90189D68FDBB}" destId="{5EE695C8-F115-F742-9C08-D1F02930D14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84ED2-A085-9B45-BB2D-253B6A06C4A8}">
      <dsp:nvSpPr>
        <dsp:cNvPr id="0" name=""/>
        <dsp:cNvSpPr/>
      </dsp:nvSpPr>
      <dsp:spPr>
        <a:xfrm>
          <a:off x="1171418" y="-3973"/>
          <a:ext cx="397158" cy="4046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Requirement Gathering</a:t>
          </a:r>
        </a:p>
      </dsp:txBody>
      <dsp:txXfrm>
        <a:off x="1229580" y="55293"/>
        <a:ext cx="280834" cy="286164"/>
      </dsp:txXfrm>
    </dsp:sp>
    <dsp:sp modelId="{8D752F58-1F31-AA4E-ADC5-99BCFC401BB1}">
      <dsp:nvSpPr>
        <dsp:cNvPr id="0" name=""/>
        <dsp:cNvSpPr/>
      </dsp:nvSpPr>
      <dsp:spPr>
        <a:xfrm rot="1800000">
          <a:off x="1571751" y="278325"/>
          <a:ext cx="99078" cy="1302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73742" y="296948"/>
        <a:ext cx="69355" cy="78160"/>
      </dsp:txXfrm>
    </dsp:sp>
    <dsp:sp modelId="{9CFCECAF-F67A-5F4C-A754-233771371AD6}">
      <dsp:nvSpPr>
        <dsp:cNvPr id="0" name=""/>
        <dsp:cNvSpPr/>
      </dsp:nvSpPr>
      <dsp:spPr>
        <a:xfrm>
          <a:off x="1678811" y="295101"/>
          <a:ext cx="385980" cy="3859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Analysis</a:t>
          </a:r>
        </a:p>
      </dsp:txBody>
      <dsp:txXfrm>
        <a:off x="1735336" y="351626"/>
        <a:ext cx="272930" cy="272930"/>
      </dsp:txXfrm>
    </dsp:sp>
    <dsp:sp modelId="{A388FD3D-2179-BF4A-8705-B08DBDAF4A54}">
      <dsp:nvSpPr>
        <dsp:cNvPr id="0" name=""/>
        <dsp:cNvSpPr/>
      </dsp:nvSpPr>
      <dsp:spPr>
        <a:xfrm rot="5400000">
          <a:off x="1820536" y="709772"/>
          <a:ext cx="102529" cy="1302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35916" y="720447"/>
        <a:ext cx="71770" cy="78160"/>
      </dsp:txXfrm>
    </dsp:sp>
    <dsp:sp modelId="{A400A6BD-CE05-9D41-A92D-DA41EDB3B7DF}">
      <dsp:nvSpPr>
        <dsp:cNvPr id="0" name=""/>
        <dsp:cNvSpPr/>
      </dsp:nvSpPr>
      <dsp:spPr>
        <a:xfrm>
          <a:off x="1678811" y="874534"/>
          <a:ext cx="385980" cy="3859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Design</a:t>
          </a:r>
        </a:p>
      </dsp:txBody>
      <dsp:txXfrm>
        <a:off x="1735336" y="931059"/>
        <a:ext cx="272930" cy="272930"/>
      </dsp:txXfrm>
    </dsp:sp>
    <dsp:sp modelId="{D84CACB7-A26C-144C-924C-495CB3F72821}">
      <dsp:nvSpPr>
        <dsp:cNvPr id="0" name=""/>
        <dsp:cNvSpPr/>
      </dsp:nvSpPr>
      <dsp:spPr>
        <a:xfrm rot="9000000">
          <a:off x="1572147" y="1145798"/>
          <a:ext cx="102529" cy="1302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00846" y="1164162"/>
        <a:ext cx="71770" cy="78160"/>
      </dsp:txXfrm>
    </dsp:sp>
    <dsp:sp modelId="{EEA3428B-1507-8240-9B3F-463038035EC8}">
      <dsp:nvSpPr>
        <dsp:cNvPr id="0" name=""/>
        <dsp:cNvSpPr/>
      </dsp:nvSpPr>
      <dsp:spPr>
        <a:xfrm>
          <a:off x="1177007" y="1164251"/>
          <a:ext cx="385980" cy="3859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b="0" i="0" u="none" kern="1200" dirty="0"/>
            <a:t>Implement</a:t>
          </a:r>
          <a:endParaRPr lang="en-US" sz="400" kern="1200" dirty="0"/>
        </a:p>
      </dsp:txBody>
      <dsp:txXfrm>
        <a:off x="1233532" y="1220776"/>
        <a:ext cx="272930" cy="272930"/>
      </dsp:txXfrm>
    </dsp:sp>
    <dsp:sp modelId="{85685848-C8C5-3147-9115-87665EB8CEB1}">
      <dsp:nvSpPr>
        <dsp:cNvPr id="0" name=""/>
        <dsp:cNvSpPr/>
      </dsp:nvSpPr>
      <dsp:spPr>
        <a:xfrm rot="12600000">
          <a:off x="1070343" y="1148700"/>
          <a:ext cx="102529" cy="1302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099042" y="1182444"/>
        <a:ext cx="71770" cy="78160"/>
      </dsp:txXfrm>
    </dsp:sp>
    <dsp:sp modelId="{FCB0D560-09A3-EB44-9DFF-9D44D27B1022}">
      <dsp:nvSpPr>
        <dsp:cNvPr id="0" name=""/>
        <dsp:cNvSpPr/>
      </dsp:nvSpPr>
      <dsp:spPr>
        <a:xfrm>
          <a:off x="675203" y="874534"/>
          <a:ext cx="385980" cy="3859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Testing</a:t>
          </a:r>
          <a:endParaRPr lang="en-US" sz="600" kern="1200" dirty="0"/>
        </a:p>
      </dsp:txBody>
      <dsp:txXfrm>
        <a:off x="731728" y="931059"/>
        <a:ext cx="272930" cy="272930"/>
      </dsp:txXfrm>
    </dsp:sp>
    <dsp:sp modelId="{1E83CA49-18B4-264F-AA9C-F7D42D7C3F51}">
      <dsp:nvSpPr>
        <dsp:cNvPr id="0" name=""/>
        <dsp:cNvSpPr/>
      </dsp:nvSpPr>
      <dsp:spPr>
        <a:xfrm rot="16200000">
          <a:off x="816928" y="715576"/>
          <a:ext cx="102529" cy="1302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32308" y="757010"/>
        <a:ext cx="71770" cy="78160"/>
      </dsp:txXfrm>
    </dsp:sp>
    <dsp:sp modelId="{1E919DB3-7B7F-0243-84E5-9AF07265A718}">
      <dsp:nvSpPr>
        <dsp:cNvPr id="0" name=""/>
        <dsp:cNvSpPr/>
      </dsp:nvSpPr>
      <dsp:spPr>
        <a:xfrm>
          <a:off x="675203" y="295101"/>
          <a:ext cx="385980" cy="3859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Maintenance</a:t>
          </a:r>
        </a:p>
      </dsp:txBody>
      <dsp:txXfrm>
        <a:off x="731728" y="351626"/>
        <a:ext cx="272930" cy="272930"/>
      </dsp:txXfrm>
    </dsp:sp>
    <dsp:sp modelId="{11CF0FBB-25EF-5D42-A1D2-90189D68FDBB}">
      <dsp:nvSpPr>
        <dsp:cNvPr id="0" name=""/>
        <dsp:cNvSpPr/>
      </dsp:nvSpPr>
      <dsp:spPr>
        <a:xfrm rot="19800000">
          <a:off x="1064308" y="281129"/>
          <a:ext cx="99078" cy="1302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66299" y="314614"/>
        <a:ext cx="69355" cy="78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F11B0D-937F-5C4D-A4D2-8593C753AC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8C89B-3756-5A43-BA9C-1E726611BE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E3D29-FA7E-AD42-B5B8-A9E6105D7A02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C7717-A9B1-FC4B-8A53-C569C55D61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CF2F8-D9D4-014C-94AE-237E14A8A2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DBB31-D9B4-7747-8C1E-C0F0DC2B4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64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F09CB-863E-D148-B612-D93C4CE5FF34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D7C68-52B7-B64D-B3D2-499BBF981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69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card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D7C68-52B7-B64D-B3D2-499BBF9817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37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relationship with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quickcheck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 diagram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final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results and how you got there</a:t>
            </a: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graphs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 infrastructure</a:t>
            </a: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D7C68-52B7-B64D-B3D2-499BBF9817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39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relationship with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quickcheck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 diagram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final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results and how you got there</a:t>
            </a: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graphs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 infrastructure</a:t>
            </a: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D7C68-52B7-B64D-B3D2-499BBF9817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45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relationship with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quickcheck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 diagram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final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results and how you got there</a:t>
            </a: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graphs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 infrastructure</a:t>
            </a: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D7C68-52B7-B64D-B3D2-499BBF9817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50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relationship with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quickcheck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 diagram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final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results and how you got there</a:t>
            </a: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graphs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 infrastructure</a:t>
            </a: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D7C68-52B7-B64D-B3D2-499BBF9817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50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 implementation</a:t>
            </a: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Walk down through the code</a:t>
            </a:r>
          </a:p>
          <a:p>
            <a:pPr lvl="3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notes on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guy</a:t>
            </a:r>
          </a:p>
          <a:p>
            <a:pPr lvl="3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D7C68-52B7-B64D-B3D2-499BBF9817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86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Overview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Educating Young Eyes (EYE) is an organization that develops ubiquitous software as a service to screen, evaluate, and intervene vision dysfunctions in an affordable manner.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Purpose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ensure that backend services support alpha version of EYE software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Server-side systems are not connecting to client systems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 services can be slow or disruptive. 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Lack of comprehensive documentations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ensure that server-side systems can connect to client systems or other relevant systems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guarantee fast response times between messages sent from client to server-side systems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create quality documentations that describe the software architecture of backend services and their interaction with client systems</a:t>
            </a:r>
          </a:p>
          <a:p>
            <a:endParaRPr lang="en-US" dirty="0"/>
          </a:p>
          <a:p>
            <a:pPr lvl="2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D7C68-52B7-B64D-B3D2-499BBF9817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01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D7C68-52B7-B64D-B3D2-499BBF9817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97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D7C68-52B7-B64D-B3D2-499BBF9817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95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D7C68-52B7-B64D-B3D2-499BBF9817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05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card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D7C68-52B7-B64D-B3D2-499BBF9817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75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Overview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Educating Young Eyes (EYE) is an organization that develops ubiquitous software as a service to screen, evaluate, and intervene vision dysfunctions in an affordable manner.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Purpose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ensure that backend services support alpha version of EYE software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Server-side systems are not connecting to client systems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 services can be slow or disruptive. 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Lack of comprehensive documentations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ensure that server-side systems can connect to client systems or other relevant systems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guarantee fast response times between messages sent from client to server-side systems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create quality documentations that describe the software architecture of backend services and their interaction with client systems</a:t>
            </a:r>
          </a:p>
          <a:p>
            <a:endParaRPr lang="en-US" dirty="0"/>
          </a:p>
          <a:p>
            <a:pPr lvl="2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D7C68-52B7-B64D-B3D2-499BBF9817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50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D7C68-52B7-B64D-B3D2-499BBF9817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82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</a:p>
          <a:p>
            <a:pPr lvl="1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PhpMyAdmin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NodeJS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</a:p>
          <a:p>
            <a:pPr lvl="1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Postman</a:t>
            </a:r>
          </a:p>
          <a:p>
            <a:pPr lvl="1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jmeter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D7C68-52B7-B64D-B3D2-499BBF9817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51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Helpful Courses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CSS310 Cyber Security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CSS436 Cloud Computing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CSS480 Database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CSS490 Distributed Systems</a:t>
            </a:r>
          </a:p>
          <a:p>
            <a:pPr lvl="1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D7C68-52B7-B64D-B3D2-499BBF9817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95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Challenges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 with EC2 and RDS and their existing resources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Jumping from one to another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Updating certs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Developing/ Debugging services in NodeJS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Existing APIs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Designing API’s client and server side. 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Negative aspect to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D7C68-52B7-B64D-B3D2-499BBF9817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83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S1-C1-C2-C3.Communicating with team members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S2-C1.Understanding AWS logs</a:t>
            </a: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bottlenecks</a:t>
            </a: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bottlenecks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S3-C3.trial and error, Reading the code, documentation, and deploying locally for testing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S4-C3.Lots of load and stress testing to understand response time behaviors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D7C68-52B7-B64D-B3D2-499BBF9817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39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relationship with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quickcheck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 diagram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final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results and how you got there</a:t>
            </a: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graphs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 infrastructure</a:t>
            </a: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D7C68-52B7-B64D-B3D2-499BBF9817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81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B70A-6C9E-D94E-98DB-79F05EFDD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DC593-1668-684D-8C6E-54D0D5A18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C0B3F-2CE7-2E4F-A3FD-5D03C3AD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386C-68D9-F542-84D2-B7A0D8BCAE94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CFE98-0AD3-374A-9717-7DE6117CB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F6A5E-D299-0241-9E05-1B33B254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2ECE-96BC-C34F-90B1-4EE1C1A3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4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69954-B132-5341-BA40-7808B80B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04BA1-E2AD-7E4F-B6DF-90554C2E2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DA175-F316-9847-AC8C-EEFEA83B1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386C-68D9-F542-84D2-B7A0D8BCAE94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CAC48-FE31-BF41-B65E-3CC94F46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35C8B-94BA-5547-A9DF-625D9688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2ECE-96BC-C34F-90B1-4EE1C1A3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9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6E9EE-B408-704F-AAFC-6D44D9A21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F724F-F0ED-0241-AF07-EB35C6028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69C78-376A-C940-B34B-8147D548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386C-68D9-F542-84D2-B7A0D8BCAE94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E9988-0C57-204F-8DFE-8784798A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97211-BF9B-DF4F-822D-FBAC2323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2ECE-96BC-C34F-90B1-4EE1C1A3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5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75549-2CD2-7F41-93F3-856701DBC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BBFDB-8673-A847-959F-1A6DA9DED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C96E2-05D5-9F4B-B2E1-4A874D97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386C-68D9-F542-84D2-B7A0D8BCAE94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926A1-8116-EC4D-8432-366D650E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A0B19-466C-654A-8E4E-571D1717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2ECE-96BC-C34F-90B1-4EE1C1A3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5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9C36-1A4F-284F-9F46-3F89306E3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4CF67-171E-E246-9559-3FD292A52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16941-6F69-F943-A886-ECFED60E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386C-68D9-F542-84D2-B7A0D8BCAE94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4F429-A3E1-2740-8C53-E13ED930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6ADC3-FF78-8C48-AB2B-394B4B87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2ECE-96BC-C34F-90B1-4EE1C1A3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4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B021-1567-A746-A6DC-2A12801B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2D01C-06C1-054A-B079-AEBE764B8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3BF1B-3EE0-B14F-8A3A-7C175C9D7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0691D-216A-794B-92DB-744B1BD9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386C-68D9-F542-84D2-B7A0D8BCAE94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FA1CB-8059-3F44-9F7F-429ABA32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0F9BC-BB17-5242-8305-581E6FA6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2ECE-96BC-C34F-90B1-4EE1C1A3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3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D3AD-2155-4D47-B946-1F5A61EE1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9DF57-A2BD-7141-84B6-CD5FDE234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00886-C8E3-0842-9F36-E9D1720B9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6B40E-9991-1A46-98CB-91EC19212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A2A90-5A55-5048-9D70-90C37B5E6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8F60A-04D1-0A4E-ABE8-8EC84D31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386C-68D9-F542-84D2-B7A0D8BCAE94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3072C9-56B8-484F-9220-2AC42475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03ABA-7AB0-0F4F-9D6F-F33D4B37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2ECE-96BC-C34F-90B1-4EE1C1A3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1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05207-5299-1642-8B7D-F415020C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0BA80-BC6A-D846-BE0E-F930EFF6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386C-68D9-F542-84D2-B7A0D8BCAE94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CF7CA-20A9-4D41-B61C-4E62454D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16519-E614-7143-A9D8-F5A95309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2ECE-96BC-C34F-90B1-4EE1C1A3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9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2FF29-6B3D-744C-B51C-C95F15A6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386C-68D9-F542-84D2-B7A0D8BCAE94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208DF-7969-A248-82E9-2FEC12FE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1BC23-69B1-564A-8977-FEDE1DAD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2ECE-96BC-C34F-90B1-4EE1C1A3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9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BDCC-B581-1443-B5CF-62875681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0999-D4F4-0F4F-9FF6-BB3C0D9B7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C5CF2-5480-7147-A0FD-5D0E37FBB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83348-9A2B-D640-9DAF-DA4DC0E4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386C-68D9-F542-84D2-B7A0D8BCAE94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A4A3A-B2B4-4C4B-99E2-9792E73EE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72375-E314-A34A-BFFE-EB3947B4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2ECE-96BC-C34F-90B1-4EE1C1A3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3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E605-1732-4644-A630-85C83CC95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B9A61D-E517-E64A-8630-4472813B6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86071-6DB8-B645-9790-2FA12A638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4416D-D04C-8345-A2F3-3CB024ED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386C-68D9-F542-84D2-B7A0D8BCAE94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843F9-E3FA-3845-B0B2-552448FD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F94F6-171C-C949-894E-8F613111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2ECE-96BC-C34F-90B1-4EE1C1A3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1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264FE-CEEF-F44C-97C2-1DFF09D6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7DBF-63C0-C44B-8E0A-55D5844E2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9AF60-7C33-B649-87C1-838BA6397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6386C-68D9-F542-84D2-B7A0D8BCAE94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AC2DA-FD68-3F4C-8D1E-F7A181F2D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CE519-A74B-F544-8F30-59B847025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32ECE-96BC-C34F-90B1-4EE1C1A3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30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sv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5.sv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3300F2-D21D-D948-B693-A84A692AB9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228DA5-E1C9-5842-9480-A08A46256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1" y="355460"/>
            <a:ext cx="798181" cy="798181"/>
          </a:xfrm>
          <a:prstGeom prst="rect">
            <a:avLst/>
          </a:prstGeom>
        </p:spPr>
      </p:pic>
      <p:pic>
        <p:nvPicPr>
          <p:cNvPr id="79" name="Picture 7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0F02D0F-E794-8C4F-8715-D70178939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1" y="1703362"/>
            <a:ext cx="798181" cy="798181"/>
          </a:xfrm>
          <a:prstGeom prst="rect">
            <a:avLst/>
          </a:prstGeom>
        </p:spPr>
      </p:pic>
      <p:pic>
        <p:nvPicPr>
          <p:cNvPr id="80" name="Picture 7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B64B629-B679-E24F-8F94-12FD51D89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500" y="1703363"/>
            <a:ext cx="798181" cy="798181"/>
          </a:xfrm>
          <a:prstGeom prst="rect">
            <a:avLst/>
          </a:prstGeom>
        </p:spPr>
      </p:pic>
      <p:pic>
        <p:nvPicPr>
          <p:cNvPr id="81" name="Picture 8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61BB180-24B2-A24D-AA91-C21F309C8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99" y="355460"/>
            <a:ext cx="798181" cy="798181"/>
          </a:xfrm>
          <a:prstGeom prst="rect">
            <a:avLst/>
          </a:prstGeom>
        </p:spPr>
      </p:pic>
      <p:pic>
        <p:nvPicPr>
          <p:cNvPr id="82" name="Picture 8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E1C01E3-D287-F946-9323-E4186B2E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1" y="3051262"/>
            <a:ext cx="798181" cy="798181"/>
          </a:xfrm>
          <a:prstGeom prst="rect">
            <a:avLst/>
          </a:prstGeom>
        </p:spPr>
      </p:pic>
      <p:pic>
        <p:nvPicPr>
          <p:cNvPr id="83" name="Picture 8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BA9B4DA-1683-884F-903C-B8EC670B2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1" y="4399163"/>
            <a:ext cx="798181" cy="798181"/>
          </a:xfrm>
          <a:prstGeom prst="rect">
            <a:avLst/>
          </a:prstGeom>
        </p:spPr>
      </p:pic>
      <p:pic>
        <p:nvPicPr>
          <p:cNvPr id="84" name="Picture 8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43FC592-C5B8-6B4F-89E7-19DC690E7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99" y="4399163"/>
            <a:ext cx="798181" cy="798181"/>
          </a:xfrm>
          <a:prstGeom prst="rect">
            <a:avLst/>
          </a:prstGeom>
        </p:spPr>
      </p:pic>
      <p:pic>
        <p:nvPicPr>
          <p:cNvPr id="85" name="Picture 8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4045C9-5D13-9F48-8FBB-27D0C9262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99" y="3051260"/>
            <a:ext cx="798181" cy="798181"/>
          </a:xfrm>
          <a:prstGeom prst="rect">
            <a:avLst/>
          </a:prstGeom>
        </p:spPr>
      </p:pic>
      <p:pic>
        <p:nvPicPr>
          <p:cNvPr id="86" name="Picture 8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AA08D2-2BBF-2A4A-A925-714D1DD25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1" y="5747062"/>
            <a:ext cx="798181" cy="798181"/>
          </a:xfrm>
          <a:prstGeom prst="rect">
            <a:avLst/>
          </a:prstGeom>
        </p:spPr>
      </p:pic>
      <p:pic>
        <p:nvPicPr>
          <p:cNvPr id="89" name="Picture 8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8CEA280-5C34-A541-A846-FC2B5B301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99" y="5747062"/>
            <a:ext cx="798181" cy="798181"/>
          </a:xfrm>
          <a:prstGeom prst="rect">
            <a:avLst/>
          </a:prstGeom>
        </p:spPr>
      </p:pic>
      <p:pic>
        <p:nvPicPr>
          <p:cNvPr id="90" name="Picture 8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605F049-6FE2-EF41-BF33-2EA84ADA9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24" y="355462"/>
            <a:ext cx="798181" cy="798181"/>
          </a:xfrm>
          <a:prstGeom prst="rect">
            <a:avLst/>
          </a:prstGeom>
        </p:spPr>
      </p:pic>
      <p:pic>
        <p:nvPicPr>
          <p:cNvPr id="91" name="Picture 9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FF7351E-688D-9045-8564-31D0DDDAC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24" y="1703363"/>
            <a:ext cx="798181" cy="798181"/>
          </a:xfrm>
          <a:prstGeom prst="rect">
            <a:avLst/>
          </a:prstGeom>
        </p:spPr>
      </p:pic>
      <p:pic>
        <p:nvPicPr>
          <p:cNvPr id="92" name="Picture 9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FF3D6A-5A94-0241-AAC4-18D481B89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55" y="1703363"/>
            <a:ext cx="798181" cy="798181"/>
          </a:xfrm>
          <a:prstGeom prst="rect">
            <a:avLst/>
          </a:prstGeom>
        </p:spPr>
      </p:pic>
      <p:pic>
        <p:nvPicPr>
          <p:cNvPr id="93" name="Picture 9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AE64722-F3D5-C348-8F1B-DB520C765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54" y="355460"/>
            <a:ext cx="798181" cy="798181"/>
          </a:xfrm>
          <a:prstGeom prst="rect">
            <a:avLst/>
          </a:prstGeom>
        </p:spPr>
      </p:pic>
      <p:pic>
        <p:nvPicPr>
          <p:cNvPr id="94" name="Picture 9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FE98934-3A14-924C-A369-4171E054F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24" y="3051262"/>
            <a:ext cx="798181" cy="798181"/>
          </a:xfrm>
          <a:prstGeom prst="rect">
            <a:avLst/>
          </a:prstGeom>
        </p:spPr>
      </p:pic>
      <p:pic>
        <p:nvPicPr>
          <p:cNvPr id="95" name="Picture 9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A26D103-2E89-2A40-8073-FA484180E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24" y="4399163"/>
            <a:ext cx="798181" cy="798181"/>
          </a:xfrm>
          <a:prstGeom prst="rect">
            <a:avLst/>
          </a:prstGeom>
        </p:spPr>
      </p:pic>
      <p:pic>
        <p:nvPicPr>
          <p:cNvPr id="96" name="Picture 9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B7A2F46-8DDD-684E-8379-7F639EDD6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52" y="4399163"/>
            <a:ext cx="798181" cy="798181"/>
          </a:xfrm>
          <a:prstGeom prst="rect">
            <a:avLst/>
          </a:prstGeom>
        </p:spPr>
      </p:pic>
      <p:pic>
        <p:nvPicPr>
          <p:cNvPr id="97" name="Picture 9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6F3A50-FFB2-944E-97C9-4A5FE9B1A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52" y="3051260"/>
            <a:ext cx="798181" cy="798181"/>
          </a:xfrm>
          <a:prstGeom prst="rect">
            <a:avLst/>
          </a:prstGeom>
        </p:spPr>
      </p:pic>
      <p:pic>
        <p:nvPicPr>
          <p:cNvPr id="98" name="Picture 9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FE3A35-8721-9040-8DFA-B3BCFDDBF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24" y="5747063"/>
            <a:ext cx="798181" cy="798181"/>
          </a:xfrm>
          <a:prstGeom prst="rect">
            <a:avLst/>
          </a:prstGeom>
        </p:spPr>
      </p:pic>
      <p:pic>
        <p:nvPicPr>
          <p:cNvPr id="101" name="Picture 10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70B9FE-C35B-A044-9F45-00C87FEED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52" y="5747062"/>
            <a:ext cx="798181" cy="798181"/>
          </a:xfrm>
          <a:prstGeom prst="rect">
            <a:avLst/>
          </a:prstGeom>
        </p:spPr>
      </p:pic>
      <p:pic>
        <p:nvPicPr>
          <p:cNvPr id="102" name="Picture 10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627D225-DD6C-294E-8081-6736B752D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78" y="355462"/>
            <a:ext cx="798181" cy="798181"/>
          </a:xfrm>
          <a:prstGeom prst="rect">
            <a:avLst/>
          </a:prstGeom>
        </p:spPr>
      </p:pic>
      <p:pic>
        <p:nvPicPr>
          <p:cNvPr id="103" name="Picture 10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35B7455-1C4E-CF42-8FCB-9EAB8E6EE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78" y="1703363"/>
            <a:ext cx="798181" cy="798181"/>
          </a:xfrm>
          <a:prstGeom prst="rect">
            <a:avLst/>
          </a:prstGeom>
        </p:spPr>
      </p:pic>
      <p:pic>
        <p:nvPicPr>
          <p:cNvPr id="104" name="Picture 10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C8F6A8-AF55-1743-9AEC-712E69AA2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06" y="1703363"/>
            <a:ext cx="798181" cy="798181"/>
          </a:xfrm>
          <a:prstGeom prst="rect">
            <a:avLst/>
          </a:prstGeom>
        </p:spPr>
      </p:pic>
      <p:pic>
        <p:nvPicPr>
          <p:cNvPr id="105" name="Picture 10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602DE5-BFFC-7D4E-90DD-C8E8746AF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04" y="355460"/>
            <a:ext cx="798181" cy="798181"/>
          </a:xfrm>
          <a:prstGeom prst="rect">
            <a:avLst/>
          </a:prstGeom>
        </p:spPr>
      </p:pic>
      <p:pic>
        <p:nvPicPr>
          <p:cNvPr id="106" name="Picture 10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F8F4F3-EA97-6144-92A4-0B5AC5511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78" y="3051262"/>
            <a:ext cx="798181" cy="798181"/>
          </a:xfrm>
          <a:prstGeom prst="rect">
            <a:avLst/>
          </a:prstGeom>
        </p:spPr>
      </p:pic>
      <p:pic>
        <p:nvPicPr>
          <p:cNvPr id="107" name="Picture 10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D45341-51EB-114C-A6AD-A6771CACF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78" y="4399163"/>
            <a:ext cx="798181" cy="798181"/>
          </a:xfrm>
          <a:prstGeom prst="rect">
            <a:avLst/>
          </a:prstGeom>
        </p:spPr>
      </p:pic>
      <p:pic>
        <p:nvPicPr>
          <p:cNvPr id="108" name="Picture 10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B37F314-04FB-3B43-9661-1715B8EF2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04" y="4399163"/>
            <a:ext cx="798181" cy="798181"/>
          </a:xfrm>
          <a:prstGeom prst="rect">
            <a:avLst/>
          </a:prstGeom>
        </p:spPr>
      </p:pic>
      <p:pic>
        <p:nvPicPr>
          <p:cNvPr id="109" name="Picture 10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D6D319D-B585-F04D-9361-EBC72B39E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04" y="3051260"/>
            <a:ext cx="798181" cy="798181"/>
          </a:xfrm>
          <a:prstGeom prst="rect">
            <a:avLst/>
          </a:prstGeom>
        </p:spPr>
      </p:pic>
      <p:pic>
        <p:nvPicPr>
          <p:cNvPr id="110" name="Picture 10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BF93610-6392-2E4C-9C38-1F69DB4AD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78" y="5747063"/>
            <a:ext cx="798181" cy="798181"/>
          </a:xfrm>
          <a:prstGeom prst="rect">
            <a:avLst/>
          </a:prstGeom>
        </p:spPr>
      </p:pic>
      <p:pic>
        <p:nvPicPr>
          <p:cNvPr id="113" name="Picture 1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586C984-AF9F-9F43-8FB7-4B10FDADD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04" y="5747062"/>
            <a:ext cx="798181" cy="798181"/>
          </a:xfrm>
          <a:prstGeom prst="rect">
            <a:avLst/>
          </a:prstGeom>
        </p:spPr>
      </p:pic>
      <p:pic>
        <p:nvPicPr>
          <p:cNvPr id="114" name="Picture 1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7D04A70-573E-FF44-810C-AB7A2E9F8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128" y="355462"/>
            <a:ext cx="798181" cy="798181"/>
          </a:xfrm>
          <a:prstGeom prst="rect">
            <a:avLst/>
          </a:prstGeom>
        </p:spPr>
      </p:pic>
      <p:pic>
        <p:nvPicPr>
          <p:cNvPr id="115" name="Picture 1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AA7FD15-10CB-9F47-B2F1-B2FFFF12D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128" y="1703363"/>
            <a:ext cx="798181" cy="798181"/>
          </a:xfrm>
          <a:prstGeom prst="rect">
            <a:avLst/>
          </a:prstGeom>
        </p:spPr>
      </p:pic>
      <p:pic>
        <p:nvPicPr>
          <p:cNvPr id="118" name="Picture 1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E5E9879-C95E-ED4C-B110-ACFEC913A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128" y="3051262"/>
            <a:ext cx="798181" cy="798181"/>
          </a:xfrm>
          <a:prstGeom prst="rect">
            <a:avLst/>
          </a:prstGeom>
        </p:spPr>
      </p:pic>
      <p:pic>
        <p:nvPicPr>
          <p:cNvPr id="119" name="Picture 1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97610CF-FB7B-F84E-86D0-D51CC0C71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128" y="4399163"/>
            <a:ext cx="798181" cy="798181"/>
          </a:xfrm>
          <a:prstGeom prst="rect">
            <a:avLst/>
          </a:prstGeom>
        </p:spPr>
      </p:pic>
      <p:pic>
        <p:nvPicPr>
          <p:cNvPr id="122" name="Picture 1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31FE26-0AF8-4949-9069-D1E5751E7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128" y="5747063"/>
            <a:ext cx="798181" cy="798181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3520128D-E3C8-614F-A300-7B3DC7B688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72C4">
              <a:alpha val="9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F0AD39-7BB6-BA47-9463-E81C9E218F1D}"/>
              </a:ext>
            </a:extLst>
          </p:cNvPr>
          <p:cNvSpPr txBox="1"/>
          <p:nvPr/>
        </p:nvSpPr>
        <p:spPr>
          <a:xfrm>
            <a:off x="566241" y="3052367"/>
            <a:ext cx="118999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>
                    <a:lumMod val="95000"/>
                  </a:schemeClr>
                </a:solidFill>
                <a:latin typeface="Franklin Gothic Medium" panose="020B0603020102020204" pitchFamily="34" charset="0"/>
              </a:rPr>
              <a:t>Cloud Development of QuickCheck™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249283B-E315-3D44-90BE-32CCCBFEDA61}"/>
              </a:ext>
            </a:extLst>
          </p:cNvPr>
          <p:cNvCxnSpPr>
            <a:cxnSpLocks/>
          </p:cNvCxnSpPr>
          <p:nvPr/>
        </p:nvCxnSpPr>
        <p:spPr>
          <a:xfrm>
            <a:off x="663173" y="3863729"/>
            <a:ext cx="10744691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E0895D0-6CD8-A74A-958E-74D7FFFE1180}"/>
              </a:ext>
            </a:extLst>
          </p:cNvPr>
          <p:cNvSpPr txBox="1"/>
          <p:nvPr/>
        </p:nvSpPr>
        <p:spPr>
          <a:xfrm>
            <a:off x="673771" y="3936826"/>
            <a:ext cx="11283821" cy="330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5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Baskerville SemiBold" panose="02020502070401020303" pitchFamily="18" charset="0"/>
                <a:cs typeface="Arial" panose="020B0604020202020204" pitchFamily="34" charset="0"/>
              </a:rPr>
              <a:t>Sesario Imanputra </a:t>
            </a:r>
            <a:r>
              <a:rPr lang="en-US" sz="1551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Baskerville SemiBold" panose="02020502070401020303" pitchFamily="18" charset="0"/>
                <a:cs typeface="Arial" panose="020B0604020202020204" pitchFamily="34" charset="0"/>
              </a:rPr>
              <a:t>|</a:t>
            </a:r>
            <a:r>
              <a:rPr lang="en-US" sz="155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Baskerville SemiBold" panose="02020502070401020303" pitchFamily="18" charset="0"/>
                <a:cs typeface="Arial" panose="020B0604020202020204" pitchFamily="34" charset="0"/>
              </a:rPr>
              <a:t> B.S. Computer Science and Engineering </a:t>
            </a:r>
            <a:r>
              <a:rPr lang="en-US" sz="1551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Baskerville SemiBold" panose="02020502070401020303" pitchFamily="18" charset="0"/>
                <a:cs typeface="Arial" panose="020B0604020202020204" pitchFamily="34" charset="0"/>
              </a:rPr>
              <a:t>|</a:t>
            </a:r>
            <a:r>
              <a:rPr lang="en-US" sz="155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Baskerville SemiBold" panose="02020502070401020303" pitchFamily="18" charset="0"/>
                <a:cs typeface="Arial" panose="020B0604020202020204" pitchFamily="34" charset="0"/>
              </a:rPr>
              <a:t>  Autumn 2020 </a:t>
            </a:r>
            <a:r>
              <a:rPr lang="en-US" sz="1551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Baskerville SemiBold" panose="02020502070401020303" pitchFamily="18" charset="0"/>
                <a:cs typeface="Arial" panose="020B0604020202020204" pitchFamily="34" charset="0"/>
              </a:rPr>
              <a:t>|</a:t>
            </a:r>
            <a:r>
              <a:rPr lang="en-US" sz="155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Baskerville SemiBold" panose="02020502070401020303" pitchFamily="18" charset="0"/>
                <a:cs typeface="Arial" panose="020B0604020202020204" pitchFamily="34" charset="0"/>
              </a:rPr>
              <a:t> Faculty: Dr. William Erdly, School of STEM </a:t>
            </a:r>
          </a:p>
        </p:txBody>
      </p:sp>
      <p:pic>
        <p:nvPicPr>
          <p:cNvPr id="42" name="Picture 41" descr="A picture containing shape&#10;&#10;Description automatically generated">
            <a:extLst>
              <a:ext uri="{FF2B5EF4-FFF2-40B4-BE49-F238E27FC236}">
                <a16:creationId xmlns:a16="http://schemas.microsoft.com/office/drawing/2014/main" id="{2CD1A3B5-EC75-8E46-83A6-863F91CD8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7868" y="5611119"/>
            <a:ext cx="1165547" cy="1070064"/>
          </a:xfrm>
          <a:prstGeom prst="rect">
            <a:avLst/>
          </a:prstGeom>
          <a:ln>
            <a:noFill/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CDDB4FF-25E8-7348-B41F-31C15D05B6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6097" y="5661973"/>
            <a:ext cx="2015385" cy="88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95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B65B191E-ED7C-5C43-8D8B-B137F749F39F}"/>
              </a:ext>
            </a:extLst>
          </p:cNvPr>
          <p:cNvSpPr/>
          <p:nvPr/>
        </p:nvSpPr>
        <p:spPr>
          <a:xfrm rot="16200000" flipH="1">
            <a:off x="5423456" y="90982"/>
            <a:ext cx="1475917" cy="120933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4351729-54C5-564A-A3B5-97DAFB5E5945}"/>
              </a:ext>
            </a:extLst>
          </p:cNvPr>
          <p:cNvSpPr/>
          <p:nvPr/>
        </p:nvSpPr>
        <p:spPr>
          <a:xfrm>
            <a:off x="3662279" y="1458320"/>
            <a:ext cx="313920" cy="5289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08458EB-CB08-C843-86EB-6391224461A0}"/>
              </a:ext>
            </a:extLst>
          </p:cNvPr>
          <p:cNvSpPr/>
          <p:nvPr/>
        </p:nvSpPr>
        <p:spPr>
          <a:xfrm>
            <a:off x="1" y="1458320"/>
            <a:ext cx="300715" cy="539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24510BF-2C22-4340-91A0-822F857A1272}"/>
              </a:ext>
            </a:extLst>
          </p:cNvPr>
          <p:cNvSpPr/>
          <p:nvPr/>
        </p:nvSpPr>
        <p:spPr>
          <a:xfrm>
            <a:off x="0" y="2403"/>
            <a:ext cx="12192000" cy="68868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7FEDFBE-DE44-404A-8A5C-4AEB92AF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355460"/>
            <a:ext cx="798181" cy="798181"/>
          </a:xfrm>
          <a:prstGeom prst="rect">
            <a:avLst/>
          </a:prstGeom>
        </p:spPr>
      </p:pic>
      <p:pic>
        <p:nvPicPr>
          <p:cNvPr id="120" name="Picture 1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8E8E4D-9AE6-3443-86AC-929BBF2356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355460"/>
            <a:ext cx="798181" cy="798181"/>
          </a:xfrm>
          <a:prstGeom prst="rect">
            <a:avLst/>
          </a:prstGeom>
        </p:spPr>
      </p:pic>
      <p:pic>
        <p:nvPicPr>
          <p:cNvPr id="127" name="Picture 12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8F044E8-531C-1340-B5ED-DE77C9215B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355462"/>
            <a:ext cx="798181" cy="798181"/>
          </a:xfrm>
          <a:prstGeom prst="rect">
            <a:avLst/>
          </a:prstGeom>
        </p:spPr>
      </p:pic>
      <p:pic>
        <p:nvPicPr>
          <p:cNvPr id="130" name="Picture 12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F742B88-B4F2-FA44-AE52-B3217E8F29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4" y="355460"/>
            <a:ext cx="798181" cy="798181"/>
          </a:xfrm>
          <a:prstGeom prst="rect">
            <a:avLst/>
          </a:prstGeom>
        </p:spPr>
      </p:pic>
      <p:pic>
        <p:nvPicPr>
          <p:cNvPr id="137" name="Picture 13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AF943ED-B50E-574A-BEDE-13D20CA9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355462"/>
            <a:ext cx="798181" cy="798181"/>
          </a:xfrm>
          <a:prstGeom prst="rect">
            <a:avLst/>
          </a:prstGeom>
        </p:spPr>
      </p:pic>
      <p:pic>
        <p:nvPicPr>
          <p:cNvPr id="140" name="Picture 13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B878D7-7D0C-5541-80D9-0B5F510F23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355460"/>
            <a:ext cx="798181" cy="798181"/>
          </a:xfrm>
          <a:prstGeom prst="rect">
            <a:avLst/>
          </a:prstGeom>
        </p:spPr>
      </p:pic>
      <p:pic>
        <p:nvPicPr>
          <p:cNvPr id="147" name="Picture 1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206073A-E936-214B-B99D-20CA586016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355462"/>
            <a:ext cx="798181" cy="79818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CC9E5B90-C28C-AE40-A620-85D7E5C70AB8}"/>
              </a:ext>
            </a:extLst>
          </p:cNvPr>
          <p:cNvSpPr/>
          <p:nvPr/>
        </p:nvSpPr>
        <p:spPr>
          <a:xfrm>
            <a:off x="10253" y="-18658"/>
            <a:ext cx="12181748" cy="1475919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542268C-2D5B-564D-9BE2-84A6ECF8DBD6}"/>
              </a:ext>
            </a:extLst>
          </p:cNvPr>
          <p:cNvSpPr/>
          <p:nvPr/>
        </p:nvSpPr>
        <p:spPr>
          <a:xfrm>
            <a:off x="8879993" y="1458321"/>
            <a:ext cx="129025" cy="5397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34133C1-D454-E040-B442-54EB04859A5F}"/>
              </a:ext>
            </a:extLst>
          </p:cNvPr>
          <p:cNvSpPr/>
          <p:nvPr/>
        </p:nvSpPr>
        <p:spPr>
          <a:xfrm>
            <a:off x="11907361" y="715048"/>
            <a:ext cx="300713" cy="539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B919C46-650D-5F43-8EA1-3431D87F6015}"/>
              </a:ext>
            </a:extLst>
          </p:cNvPr>
          <p:cNvSpPr/>
          <p:nvPr/>
        </p:nvSpPr>
        <p:spPr>
          <a:xfrm>
            <a:off x="-24388" y="355383"/>
            <a:ext cx="12232459" cy="9027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BD9D45-C798-674A-9D5A-A05D1B0EF2FC}"/>
              </a:ext>
            </a:extLst>
          </p:cNvPr>
          <p:cNvSpPr txBox="1"/>
          <p:nvPr/>
        </p:nvSpPr>
        <p:spPr>
          <a:xfrm>
            <a:off x="610177" y="355383"/>
            <a:ext cx="316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Results</a:t>
            </a:r>
            <a:endParaRPr lang="en-US" sz="36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368CF41-1A3F-B344-BFBC-A0E55FA17274}"/>
              </a:ext>
            </a:extLst>
          </p:cNvPr>
          <p:cNvSpPr/>
          <p:nvPr/>
        </p:nvSpPr>
        <p:spPr>
          <a:xfrm>
            <a:off x="21531" y="6653163"/>
            <a:ext cx="12192000" cy="270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Picture 1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ABE354B-B0EB-F245-8CE5-9A8D61B1FA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3117168"/>
            <a:ext cx="798181" cy="798181"/>
          </a:xfrm>
          <a:prstGeom prst="rect">
            <a:avLst/>
          </a:prstGeom>
        </p:spPr>
      </p:pic>
      <p:pic>
        <p:nvPicPr>
          <p:cNvPr id="124" name="Picture 1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171FEE-1F34-9346-8251-1A2F5D0A52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3117168"/>
            <a:ext cx="798181" cy="798181"/>
          </a:xfrm>
          <a:prstGeom prst="rect">
            <a:avLst/>
          </a:prstGeom>
        </p:spPr>
      </p:pic>
      <p:pic>
        <p:nvPicPr>
          <p:cNvPr id="131" name="Picture 13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E16E68E-F7B3-1041-9371-1EE9066CC5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3117168"/>
            <a:ext cx="798181" cy="798181"/>
          </a:xfrm>
          <a:prstGeom prst="rect">
            <a:avLst/>
          </a:prstGeom>
        </p:spPr>
      </p:pic>
      <p:pic>
        <p:nvPicPr>
          <p:cNvPr id="134" name="Picture 1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3F3482F-607F-0145-9A7E-0C9AD6AB38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3117168"/>
            <a:ext cx="798181" cy="798181"/>
          </a:xfrm>
          <a:prstGeom prst="rect">
            <a:avLst/>
          </a:prstGeom>
        </p:spPr>
      </p:pic>
      <p:pic>
        <p:nvPicPr>
          <p:cNvPr id="141" name="Picture 14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296A90-C162-4347-8F66-731FACFB2E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3117168"/>
            <a:ext cx="798181" cy="798181"/>
          </a:xfrm>
          <a:prstGeom prst="rect">
            <a:avLst/>
          </a:prstGeom>
        </p:spPr>
      </p:pic>
      <p:pic>
        <p:nvPicPr>
          <p:cNvPr id="144" name="Picture 14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BF38796-1F15-9445-9EC3-DA8CD1B6C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3117168"/>
            <a:ext cx="798181" cy="798181"/>
          </a:xfrm>
          <a:prstGeom prst="rect">
            <a:avLst/>
          </a:prstGeom>
        </p:spPr>
      </p:pic>
      <p:pic>
        <p:nvPicPr>
          <p:cNvPr id="149" name="Picture 14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F16C01-28A4-6C47-A27E-47F18FD98C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3117168"/>
            <a:ext cx="798181" cy="798181"/>
          </a:xfrm>
          <a:prstGeom prst="rect">
            <a:avLst/>
          </a:prstGeom>
        </p:spPr>
      </p:pic>
      <p:pic>
        <p:nvPicPr>
          <p:cNvPr id="128" name="Picture 1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18887F5-7969-3246-BD9E-E98BBFFCE6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1769270"/>
            <a:ext cx="798181" cy="798181"/>
          </a:xfrm>
          <a:prstGeom prst="rect">
            <a:avLst/>
          </a:prstGeom>
        </p:spPr>
      </p:pic>
      <p:pic>
        <p:nvPicPr>
          <p:cNvPr id="118" name="Picture 1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E529494-C817-244E-BB75-0FE825F70DE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1769268"/>
            <a:ext cx="798181" cy="798181"/>
          </a:xfrm>
          <a:prstGeom prst="rect">
            <a:avLst/>
          </a:prstGeom>
        </p:spPr>
      </p:pic>
      <p:pic>
        <p:nvPicPr>
          <p:cNvPr id="119" name="Picture 1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6D1DF1-833A-774B-928E-433DBF4C110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500" y="1769270"/>
            <a:ext cx="798181" cy="798181"/>
          </a:xfrm>
          <a:prstGeom prst="rect">
            <a:avLst/>
          </a:prstGeom>
        </p:spPr>
      </p:pic>
      <p:pic>
        <p:nvPicPr>
          <p:cNvPr id="129" name="Picture 12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82A610-4C37-9A4E-8DE5-06D066EA1E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5" y="1769270"/>
            <a:ext cx="798181" cy="798181"/>
          </a:xfrm>
          <a:prstGeom prst="rect">
            <a:avLst/>
          </a:prstGeom>
        </p:spPr>
      </p:pic>
      <p:pic>
        <p:nvPicPr>
          <p:cNvPr id="138" name="Picture 13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552FE40-A992-6549-877C-6031160BC5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1769270"/>
            <a:ext cx="798181" cy="798181"/>
          </a:xfrm>
          <a:prstGeom prst="rect">
            <a:avLst/>
          </a:prstGeom>
        </p:spPr>
      </p:pic>
      <p:pic>
        <p:nvPicPr>
          <p:cNvPr id="139" name="Picture 13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6EE7D4-A5A6-5544-A6A6-F15CC9A66D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6" y="1769270"/>
            <a:ext cx="798181" cy="798181"/>
          </a:xfrm>
          <a:prstGeom prst="rect">
            <a:avLst/>
          </a:prstGeom>
        </p:spPr>
      </p:pic>
      <p:pic>
        <p:nvPicPr>
          <p:cNvPr id="148" name="Picture 14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F55974C-3CEE-0C47-AD99-D8D52A8E01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1769270"/>
            <a:ext cx="798181" cy="798181"/>
          </a:xfrm>
          <a:prstGeom prst="rect">
            <a:avLst/>
          </a:prstGeom>
        </p:spPr>
      </p:pic>
      <p:pic>
        <p:nvPicPr>
          <p:cNvPr id="122" name="Picture 1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1E0EC9-5DBF-3543-8518-34B991B637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4465070"/>
            <a:ext cx="798181" cy="798181"/>
          </a:xfrm>
          <a:prstGeom prst="rect">
            <a:avLst/>
          </a:prstGeom>
        </p:spPr>
      </p:pic>
      <p:pic>
        <p:nvPicPr>
          <p:cNvPr id="123" name="Picture 1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B618E98-80C6-2046-A1AD-615BA95A61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4465070"/>
            <a:ext cx="798181" cy="798181"/>
          </a:xfrm>
          <a:prstGeom prst="rect">
            <a:avLst/>
          </a:prstGeom>
        </p:spPr>
      </p:pic>
      <p:pic>
        <p:nvPicPr>
          <p:cNvPr id="132" name="Picture 1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D0700B-F6A4-DA43-9374-08A2796EA5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4465070"/>
            <a:ext cx="798181" cy="798181"/>
          </a:xfrm>
          <a:prstGeom prst="rect">
            <a:avLst/>
          </a:prstGeom>
        </p:spPr>
      </p:pic>
      <p:pic>
        <p:nvPicPr>
          <p:cNvPr id="142" name="Picture 14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4641764-50EB-2D48-97A2-38FE86C2AB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4465070"/>
            <a:ext cx="798181" cy="798181"/>
          </a:xfrm>
          <a:prstGeom prst="rect">
            <a:avLst/>
          </a:prstGeom>
        </p:spPr>
      </p:pic>
      <p:pic>
        <p:nvPicPr>
          <p:cNvPr id="143" name="Picture 14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9800000-268D-AE4F-93BB-F9291118FE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4465070"/>
            <a:ext cx="798181" cy="798181"/>
          </a:xfrm>
          <a:prstGeom prst="rect">
            <a:avLst/>
          </a:prstGeom>
        </p:spPr>
      </p:pic>
      <p:pic>
        <p:nvPicPr>
          <p:cNvPr id="150" name="Picture 14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E3EC7E2-5153-634D-9630-4F6583993A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4465070"/>
            <a:ext cx="798181" cy="798181"/>
          </a:xfrm>
          <a:prstGeom prst="rect">
            <a:avLst/>
          </a:prstGeom>
        </p:spPr>
      </p:pic>
      <p:pic>
        <p:nvPicPr>
          <p:cNvPr id="133" name="Picture 13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087636-66D1-9F4E-A25A-798D293A8A0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4465070"/>
            <a:ext cx="798181" cy="798181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43F7F6D4-A361-294E-89EE-1C923FAAC7E7}"/>
              </a:ext>
            </a:extLst>
          </p:cNvPr>
          <p:cNvSpPr/>
          <p:nvPr/>
        </p:nvSpPr>
        <p:spPr>
          <a:xfrm>
            <a:off x="2107617" y="2561502"/>
            <a:ext cx="8137396" cy="3237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6" name="Picture 1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53B0926-157C-2E44-80D3-864449100B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5812968"/>
            <a:ext cx="798181" cy="798181"/>
          </a:xfrm>
          <a:prstGeom prst="rect">
            <a:avLst/>
          </a:prstGeom>
        </p:spPr>
      </p:pic>
      <p:pic>
        <p:nvPicPr>
          <p:cNvPr id="135" name="Picture 13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711FF05-ACFC-CA4D-B4B3-6D965D325F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5812970"/>
            <a:ext cx="798181" cy="798181"/>
          </a:xfrm>
          <a:prstGeom prst="rect">
            <a:avLst/>
          </a:prstGeom>
        </p:spPr>
      </p:pic>
      <p:pic>
        <p:nvPicPr>
          <p:cNvPr id="125" name="Picture 1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650D26-46AD-F94B-867B-6B5A7C5674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5812968"/>
            <a:ext cx="798181" cy="798181"/>
          </a:xfrm>
          <a:prstGeom prst="rect">
            <a:avLst/>
          </a:prstGeom>
        </p:spPr>
      </p:pic>
      <p:pic>
        <p:nvPicPr>
          <p:cNvPr id="136" name="Picture 13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86393B-52E8-E243-A5B2-C36F02DB6A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5812968"/>
            <a:ext cx="798181" cy="798181"/>
          </a:xfrm>
          <a:prstGeom prst="rect">
            <a:avLst/>
          </a:prstGeom>
        </p:spPr>
      </p:pic>
      <p:pic>
        <p:nvPicPr>
          <p:cNvPr id="145" name="Picture 1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F7E9042-1B2E-4845-BE43-63C03D8238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5812970"/>
            <a:ext cx="798181" cy="798181"/>
          </a:xfrm>
          <a:prstGeom prst="rect">
            <a:avLst/>
          </a:prstGeom>
        </p:spPr>
      </p:pic>
      <p:pic>
        <p:nvPicPr>
          <p:cNvPr id="146" name="Picture 14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484FCD2-DFB5-7049-A58D-9439121D73E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5812968"/>
            <a:ext cx="798181" cy="798181"/>
          </a:xfrm>
          <a:prstGeom prst="rect">
            <a:avLst/>
          </a:prstGeom>
        </p:spPr>
      </p:pic>
      <p:pic>
        <p:nvPicPr>
          <p:cNvPr id="151" name="Picture 15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DC4F97-11F9-5F42-B362-1A3FA0CDB42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5812970"/>
            <a:ext cx="798181" cy="798181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370AF0DD-F209-F347-AAFC-8BD447ADB6BC}"/>
              </a:ext>
            </a:extLst>
          </p:cNvPr>
          <p:cNvSpPr/>
          <p:nvPr/>
        </p:nvSpPr>
        <p:spPr>
          <a:xfrm>
            <a:off x="-5820" y="1342257"/>
            <a:ext cx="12055716" cy="5515743"/>
          </a:xfrm>
          <a:prstGeom prst="rect">
            <a:avLst/>
          </a:prstGeom>
          <a:solidFill>
            <a:srgbClr val="4472C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3D298B5-ACE5-3B4C-B4AA-948322C5AEA7}"/>
              </a:ext>
            </a:extLst>
          </p:cNvPr>
          <p:cNvSpPr txBox="1"/>
          <p:nvPr/>
        </p:nvSpPr>
        <p:spPr>
          <a:xfrm>
            <a:off x="2107617" y="2189715"/>
            <a:ext cx="813739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Figure 2: Component View</a:t>
            </a:r>
            <a:endParaRPr lang="en-US" sz="20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5E09327-9A75-C34B-8C49-C5D8F583AC7D}"/>
              </a:ext>
            </a:extLst>
          </p:cNvPr>
          <p:cNvSpPr/>
          <p:nvPr/>
        </p:nvSpPr>
        <p:spPr>
          <a:xfrm>
            <a:off x="2107617" y="2561502"/>
            <a:ext cx="8137396" cy="32514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CD3457-61FB-954C-907D-08A569542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414" y="2661709"/>
            <a:ext cx="7745257" cy="313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763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B65B191E-ED7C-5C43-8D8B-B137F749F39F}"/>
              </a:ext>
            </a:extLst>
          </p:cNvPr>
          <p:cNvSpPr/>
          <p:nvPr/>
        </p:nvSpPr>
        <p:spPr>
          <a:xfrm rot="16200000" flipH="1">
            <a:off x="5423456" y="90982"/>
            <a:ext cx="1475917" cy="120933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4351729-54C5-564A-A3B5-97DAFB5E5945}"/>
              </a:ext>
            </a:extLst>
          </p:cNvPr>
          <p:cNvSpPr/>
          <p:nvPr/>
        </p:nvSpPr>
        <p:spPr>
          <a:xfrm>
            <a:off x="3662279" y="1458320"/>
            <a:ext cx="313920" cy="5289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08458EB-CB08-C843-86EB-6391224461A0}"/>
              </a:ext>
            </a:extLst>
          </p:cNvPr>
          <p:cNvSpPr/>
          <p:nvPr/>
        </p:nvSpPr>
        <p:spPr>
          <a:xfrm>
            <a:off x="1" y="1458320"/>
            <a:ext cx="300715" cy="539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24510BF-2C22-4340-91A0-822F857A1272}"/>
              </a:ext>
            </a:extLst>
          </p:cNvPr>
          <p:cNvSpPr/>
          <p:nvPr/>
        </p:nvSpPr>
        <p:spPr>
          <a:xfrm>
            <a:off x="0" y="2403"/>
            <a:ext cx="12192000" cy="68868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7FEDFBE-DE44-404A-8A5C-4AEB92AF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355460"/>
            <a:ext cx="798181" cy="798181"/>
          </a:xfrm>
          <a:prstGeom prst="rect">
            <a:avLst/>
          </a:prstGeom>
        </p:spPr>
      </p:pic>
      <p:pic>
        <p:nvPicPr>
          <p:cNvPr id="120" name="Picture 1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8E8E4D-9AE6-3443-86AC-929BBF2356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355460"/>
            <a:ext cx="798181" cy="798181"/>
          </a:xfrm>
          <a:prstGeom prst="rect">
            <a:avLst/>
          </a:prstGeom>
        </p:spPr>
      </p:pic>
      <p:pic>
        <p:nvPicPr>
          <p:cNvPr id="127" name="Picture 12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8F044E8-531C-1340-B5ED-DE77C9215B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355462"/>
            <a:ext cx="798181" cy="798181"/>
          </a:xfrm>
          <a:prstGeom prst="rect">
            <a:avLst/>
          </a:prstGeom>
        </p:spPr>
      </p:pic>
      <p:pic>
        <p:nvPicPr>
          <p:cNvPr id="130" name="Picture 12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F742B88-B4F2-FA44-AE52-B3217E8F29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4" y="355460"/>
            <a:ext cx="798181" cy="798181"/>
          </a:xfrm>
          <a:prstGeom prst="rect">
            <a:avLst/>
          </a:prstGeom>
        </p:spPr>
      </p:pic>
      <p:pic>
        <p:nvPicPr>
          <p:cNvPr id="137" name="Picture 13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AF943ED-B50E-574A-BEDE-13D20CA9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355462"/>
            <a:ext cx="798181" cy="798181"/>
          </a:xfrm>
          <a:prstGeom prst="rect">
            <a:avLst/>
          </a:prstGeom>
        </p:spPr>
      </p:pic>
      <p:pic>
        <p:nvPicPr>
          <p:cNvPr id="140" name="Picture 13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B878D7-7D0C-5541-80D9-0B5F510F23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355460"/>
            <a:ext cx="798181" cy="798181"/>
          </a:xfrm>
          <a:prstGeom prst="rect">
            <a:avLst/>
          </a:prstGeom>
        </p:spPr>
      </p:pic>
      <p:pic>
        <p:nvPicPr>
          <p:cNvPr id="147" name="Picture 1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206073A-E936-214B-B99D-20CA586016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355462"/>
            <a:ext cx="798181" cy="79818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CC9E5B90-C28C-AE40-A620-85D7E5C70AB8}"/>
              </a:ext>
            </a:extLst>
          </p:cNvPr>
          <p:cNvSpPr/>
          <p:nvPr/>
        </p:nvSpPr>
        <p:spPr>
          <a:xfrm>
            <a:off x="10253" y="-18658"/>
            <a:ext cx="12181748" cy="1475919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542268C-2D5B-564D-9BE2-84A6ECF8DBD6}"/>
              </a:ext>
            </a:extLst>
          </p:cNvPr>
          <p:cNvSpPr/>
          <p:nvPr/>
        </p:nvSpPr>
        <p:spPr>
          <a:xfrm>
            <a:off x="8879993" y="1458321"/>
            <a:ext cx="129025" cy="5397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34133C1-D454-E040-B442-54EB04859A5F}"/>
              </a:ext>
            </a:extLst>
          </p:cNvPr>
          <p:cNvSpPr/>
          <p:nvPr/>
        </p:nvSpPr>
        <p:spPr>
          <a:xfrm>
            <a:off x="11907361" y="715048"/>
            <a:ext cx="300713" cy="539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B919C46-650D-5F43-8EA1-3431D87F6015}"/>
              </a:ext>
            </a:extLst>
          </p:cNvPr>
          <p:cNvSpPr/>
          <p:nvPr/>
        </p:nvSpPr>
        <p:spPr>
          <a:xfrm>
            <a:off x="-24388" y="355383"/>
            <a:ext cx="12232459" cy="9027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BD9D45-C798-674A-9D5A-A05D1B0EF2FC}"/>
              </a:ext>
            </a:extLst>
          </p:cNvPr>
          <p:cNvSpPr txBox="1"/>
          <p:nvPr/>
        </p:nvSpPr>
        <p:spPr>
          <a:xfrm>
            <a:off x="610177" y="355383"/>
            <a:ext cx="316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Results</a:t>
            </a:r>
            <a:endParaRPr lang="en-US" sz="36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368CF41-1A3F-B344-BFBC-A0E55FA17274}"/>
              </a:ext>
            </a:extLst>
          </p:cNvPr>
          <p:cNvSpPr/>
          <p:nvPr/>
        </p:nvSpPr>
        <p:spPr>
          <a:xfrm>
            <a:off x="21531" y="6653163"/>
            <a:ext cx="12192000" cy="270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Picture 1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ABE354B-B0EB-F245-8CE5-9A8D61B1FA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3117168"/>
            <a:ext cx="798181" cy="798181"/>
          </a:xfrm>
          <a:prstGeom prst="rect">
            <a:avLst/>
          </a:prstGeom>
        </p:spPr>
      </p:pic>
      <p:pic>
        <p:nvPicPr>
          <p:cNvPr id="124" name="Picture 1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171FEE-1F34-9346-8251-1A2F5D0A52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3117168"/>
            <a:ext cx="798181" cy="798181"/>
          </a:xfrm>
          <a:prstGeom prst="rect">
            <a:avLst/>
          </a:prstGeom>
        </p:spPr>
      </p:pic>
      <p:pic>
        <p:nvPicPr>
          <p:cNvPr id="131" name="Picture 13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E16E68E-F7B3-1041-9371-1EE9066CC5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3117168"/>
            <a:ext cx="798181" cy="798181"/>
          </a:xfrm>
          <a:prstGeom prst="rect">
            <a:avLst/>
          </a:prstGeom>
        </p:spPr>
      </p:pic>
      <p:pic>
        <p:nvPicPr>
          <p:cNvPr id="134" name="Picture 1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3F3482F-607F-0145-9A7E-0C9AD6AB38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3117168"/>
            <a:ext cx="798181" cy="798181"/>
          </a:xfrm>
          <a:prstGeom prst="rect">
            <a:avLst/>
          </a:prstGeom>
        </p:spPr>
      </p:pic>
      <p:pic>
        <p:nvPicPr>
          <p:cNvPr id="141" name="Picture 14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296A90-C162-4347-8F66-731FACFB2E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3117168"/>
            <a:ext cx="798181" cy="798181"/>
          </a:xfrm>
          <a:prstGeom prst="rect">
            <a:avLst/>
          </a:prstGeom>
        </p:spPr>
      </p:pic>
      <p:pic>
        <p:nvPicPr>
          <p:cNvPr id="144" name="Picture 14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BF38796-1F15-9445-9EC3-DA8CD1B6C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3117168"/>
            <a:ext cx="798181" cy="798181"/>
          </a:xfrm>
          <a:prstGeom prst="rect">
            <a:avLst/>
          </a:prstGeom>
        </p:spPr>
      </p:pic>
      <p:pic>
        <p:nvPicPr>
          <p:cNvPr id="149" name="Picture 14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F16C01-28A4-6C47-A27E-47F18FD98C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3117168"/>
            <a:ext cx="798181" cy="798181"/>
          </a:xfrm>
          <a:prstGeom prst="rect">
            <a:avLst/>
          </a:prstGeom>
        </p:spPr>
      </p:pic>
      <p:pic>
        <p:nvPicPr>
          <p:cNvPr id="128" name="Picture 1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18887F5-7969-3246-BD9E-E98BBFFCE6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1769270"/>
            <a:ext cx="798181" cy="798181"/>
          </a:xfrm>
          <a:prstGeom prst="rect">
            <a:avLst/>
          </a:prstGeom>
        </p:spPr>
      </p:pic>
      <p:pic>
        <p:nvPicPr>
          <p:cNvPr id="118" name="Picture 1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E529494-C817-244E-BB75-0FE825F70DE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1769268"/>
            <a:ext cx="798181" cy="798181"/>
          </a:xfrm>
          <a:prstGeom prst="rect">
            <a:avLst/>
          </a:prstGeom>
        </p:spPr>
      </p:pic>
      <p:pic>
        <p:nvPicPr>
          <p:cNvPr id="119" name="Picture 1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6D1DF1-833A-774B-928E-433DBF4C110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500" y="1769270"/>
            <a:ext cx="798181" cy="798181"/>
          </a:xfrm>
          <a:prstGeom prst="rect">
            <a:avLst/>
          </a:prstGeom>
        </p:spPr>
      </p:pic>
      <p:pic>
        <p:nvPicPr>
          <p:cNvPr id="129" name="Picture 12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82A610-4C37-9A4E-8DE5-06D066EA1E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5" y="1769270"/>
            <a:ext cx="798181" cy="798181"/>
          </a:xfrm>
          <a:prstGeom prst="rect">
            <a:avLst/>
          </a:prstGeom>
        </p:spPr>
      </p:pic>
      <p:pic>
        <p:nvPicPr>
          <p:cNvPr id="138" name="Picture 13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552FE40-A992-6549-877C-6031160BC5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1769270"/>
            <a:ext cx="798181" cy="798181"/>
          </a:xfrm>
          <a:prstGeom prst="rect">
            <a:avLst/>
          </a:prstGeom>
        </p:spPr>
      </p:pic>
      <p:pic>
        <p:nvPicPr>
          <p:cNvPr id="139" name="Picture 13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6EE7D4-A5A6-5544-A6A6-F15CC9A66D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6" y="1769270"/>
            <a:ext cx="798181" cy="798181"/>
          </a:xfrm>
          <a:prstGeom prst="rect">
            <a:avLst/>
          </a:prstGeom>
        </p:spPr>
      </p:pic>
      <p:pic>
        <p:nvPicPr>
          <p:cNvPr id="148" name="Picture 14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F55974C-3CEE-0C47-AD99-D8D52A8E01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1769270"/>
            <a:ext cx="798181" cy="798181"/>
          </a:xfrm>
          <a:prstGeom prst="rect">
            <a:avLst/>
          </a:prstGeom>
        </p:spPr>
      </p:pic>
      <p:pic>
        <p:nvPicPr>
          <p:cNvPr id="122" name="Picture 1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1E0EC9-5DBF-3543-8518-34B991B637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4465070"/>
            <a:ext cx="798181" cy="798181"/>
          </a:xfrm>
          <a:prstGeom prst="rect">
            <a:avLst/>
          </a:prstGeom>
        </p:spPr>
      </p:pic>
      <p:pic>
        <p:nvPicPr>
          <p:cNvPr id="123" name="Picture 1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B618E98-80C6-2046-A1AD-615BA95A61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4465070"/>
            <a:ext cx="798181" cy="798181"/>
          </a:xfrm>
          <a:prstGeom prst="rect">
            <a:avLst/>
          </a:prstGeom>
        </p:spPr>
      </p:pic>
      <p:pic>
        <p:nvPicPr>
          <p:cNvPr id="132" name="Picture 1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D0700B-F6A4-DA43-9374-08A2796EA5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4465070"/>
            <a:ext cx="798181" cy="798181"/>
          </a:xfrm>
          <a:prstGeom prst="rect">
            <a:avLst/>
          </a:prstGeom>
        </p:spPr>
      </p:pic>
      <p:pic>
        <p:nvPicPr>
          <p:cNvPr id="142" name="Picture 14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4641764-50EB-2D48-97A2-38FE86C2AB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4465070"/>
            <a:ext cx="798181" cy="798181"/>
          </a:xfrm>
          <a:prstGeom prst="rect">
            <a:avLst/>
          </a:prstGeom>
        </p:spPr>
      </p:pic>
      <p:pic>
        <p:nvPicPr>
          <p:cNvPr id="143" name="Picture 14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9800000-268D-AE4F-93BB-F9291118FE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4465070"/>
            <a:ext cx="798181" cy="798181"/>
          </a:xfrm>
          <a:prstGeom prst="rect">
            <a:avLst/>
          </a:prstGeom>
        </p:spPr>
      </p:pic>
      <p:pic>
        <p:nvPicPr>
          <p:cNvPr id="150" name="Picture 14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E3EC7E2-5153-634D-9630-4F6583993A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4465070"/>
            <a:ext cx="798181" cy="798181"/>
          </a:xfrm>
          <a:prstGeom prst="rect">
            <a:avLst/>
          </a:prstGeom>
        </p:spPr>
      </p:pic>
      <p:pic>
        <p:nvPicPr>
          <p:cNvPr id="133" name="Picture 13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087636-66D1-9F4E-A25A-798D293A8A0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4465070"/>
            <a:ext cx="798181" cy="798181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43F7F6D4-A361-294E-89EE-1C923FAAC7E7}"/>
              </a:ext>
            </a:extLst>
          </p:cNvPr>
          <p:cNvSpPr/>
          <p:nvPr/>
        </p:nvSpPr>
        <p:spPr>
          <a:xfrm>
            <a:off x="2107617" y="2561502"/>
            <a:ext cx="8137396" cy="3237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6" name="Picture 1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53B0926-157C-2E44-80D3-864449100B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5812968"/>
            <a:ext cx="798181" cy="798181"/>
          </a:xfrm>
          <a:prstGeom prst="rect">
            <a:avLst/>
          </a:prstGeom>
        </p:spPr>
      </p:pic>
      <p:pic>
        <p:nvPicPr>
          <p:cNvPr id="135" name="Picture 13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711FF05-ACFC-CA4D-B4B3-6D965D325F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5812970"/>
            <a:ext cx="798181" cy="798181"/>
          </a:xfrm>
          <a:prstGeom prst="rect">
            <a:avLst/>
          </a:prstGeom>
        </p:spPr>
      </p:pic>
      <p:pic>
        <p:nvPicPr>
          <p:cNvPr id="125" name="Picture 1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650D26-46AD-F94B-867B-6B5A7C5674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5812968"/>
            <a:ext cx="798181" cy="798181"/>
          </a:xfrm>
          <a:prstGeom prst="rect">
            <a:avLst/>
          </a:prstGeom>
        </p:spPr>
      </p:pic>
      <p:pic>
        <p:nvPicPr>
          <p:cNvPr id="136" name="Picture 13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86393B-52E8-E243-A5B2-C36F02DB6A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5812968"/>
            <a:ext cx="798181" cy="798181"/>
          </a:xfrm>
          <a:prstGeom prst="rect">
            <a:avLst/>
          </a:prstGeom>
        </p:spPr>
      </p:pic>
      <p:pic>
        <p:nvPicPr>
          <p:cNvPr id="145" name="Picture 1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F7E9042-1B2E-4845-BE43-63C03D8238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5812970"/>
            <a:ext cx="798181" cy="798181"/>
          </a:xfrm>
          <a:prstGeom prst="rect">
            <a:avLst/>
          </a:prstGeom>
        </p:spPr>
      </p:pic>
      <p:pic>
        <p:nvPicPr>
          <p:cNvPr id="146" name="Picture 14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484FCD2-DFB5-7049-A58D-9439121D73E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5812968"/>
            <a:ext cx="798181" cy="798181"/>
          </a:xfrm>
          <a:prstGeom prst="rect">
            <a:avLst/>
          </a:prstGeom>
        </p:spPr>
      </p:pic>
      <p:pic>
        <p:nvPicPr>
          <p:cNvPr id="151" name="Picture 15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DC4F97-11F9-5F42-B362-1A3FA0CDB42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5812970"/>
            <a:ext cx="798181" cy="798181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370AF0DD-F209-F347-AAFC-8BD447ADB6BC}"/>
              </a:ext>
            </a:extLst>
          </p:cNvPr>
          <p:cNvSpPr/>
          <p:nvPr/>
        </p:nvSpPr>
        <p:spPr>
          <a:xfrm>
            <a:off x="-5820" y="1342257"/>
            <a:ext cx="12055716" cy="5515743"/>
          </a:xfrm>
          <a:prstGeom prst="rect">
            <a:avLst/>
          </a:prstGeom>
          <a:solidFill>
            <a:srgbClr val="4472C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3D298B5-ACE5-3B4C-B4AA-948322C5AEA7}"/>
              </a:ext>
            </a:extLst>
          </p:cNvPr>
          <p:cNvSpPr txBox="1"/>
          <p:nvPr/>
        </p:nvSpPr>
        <p:spPr>
          <a:xfrm>
            <a:off x="2107617" y="2189715"/>
            <a:ext cx="813739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Figure 3: Entity Relationships Diagram</a:t>
            </a:r>
            <a:endParaRPr lang="en-US" sz="20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5E09327-9A75-C34B-8C49-C5D8F583AC7D}"/>
              </a:ext>
            </a:extLst>
          </p:cNvPr>
          <p:cNvSpPr/>
          <p:nvPr/>
        </p:nvSpPr>
        <p:spPr>
          <a:xfrm>
            <a:off x="2107617" y="2561502"/>
            <a:ext cx="8137396" cy="32514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8B5AB97-D423-254A-B9BD-2E5005A4C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14" y="2776660"/>
            <a:ext cx="7597801" cy="266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519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B65B191E-ED7C-5C43-8D8B-B137F749F39F}"/>
              </a:ext>
            </a:extLst>
          </p:cNvPr>
          <p:cNvSpPr/>
          <p:nvPr/>
        </p:nvSpPr>
        <p:spPr>
          <a:xfrm rot="16200000" flipH="1">
            <a:off x="5423456" y="90982"/>
            <a:ext cx="1475917" cy="120933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4351729-54C5-564A-A3B5-97DAFB5E5945}"/>
              </a:ext>
            </a:extLst>
          </p:cNvPr>
          <p:cNvSpPr/>
          <p:nvPr/>
        </p:nvSpPr>
        <p:spPr>
          <a:xfrm>
            <a:off x="3662279" y="1458320"/>
            <a:ext cx="313920" cy="5289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08458EB-CB08-C843-86EB-6391224461A0}"/>
              </a:ext>
            </a:extLst>
          </p:cNvPr>
          <p:cNvSpPr/>
          <p:nvPr/>
        </p:nvSpPr>
        <p:spPr>
          <a:xfrm>
            <a:off x="1" y="1458320"/>
            <a:ext cx="300715" cy="539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24510BF-2C22-4340-91A0-822F857A1272}"/>
              </a:ext>
            </a:extLst>
          </p:cNvPr>
          <p:cNvSpPr/>
          <p:nvPr/>
        </p:nvSpPr>
        <p:spPr>
          <a:xfrm>
            <a:off x="0" y="2403"/>
            <a:ext cx="12192000" cy="68868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7FEDFBE-DE44-404A-8A5C-4AEB92AF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355460"/>
            <a:ext cx="798181" cy="798181"/>
          </a:xfrm>
          <a:prstGeom prst="rect">
            <a:avLst/>
          </a:prstGeom>
        </p:spPr>
      </p:pic>
      <p:pic>
        <p:nvPicPr>
          <p:cNvPr id="120" name="Picture 1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8E8E4D-9AE6-3443-86AC-929BBF2356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355460"/>
            <a:ext cx="798181" cy="798181"/>
          </a:xfrm>
          <a:prstGeom prst="rect">
            <a:avLst/>
          </a:prstGeom>
        </p:spPr>
      </p:pic>
      <p:pic>
        <p:nvPicPr>
          <p:cNvPr id="127" name="Picture 12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8F044E8-531C-1340-B5ED-DE77C9215B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355462"/>
            <a:ext cx="798181" cy="798181"/>
          </a:xfrm>
          <a:prstGeom prst="rect">
            <a:avLst/>
          </a:prstGeom>
        </p:spPr>
      </p:pic>
      <p:pic>
        <p:nvPicPr>
          <p:cNvPr id="130" name="Picture 12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F742B88-B4F2-FA44-AE52-B3217E8F29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4" y="355460"/>
            <a:ext cx="798181" cy="798181"/>
          </a:xfrm>
          <a:prstGeom prst="rect">
            <a:avLst/>
          </a:prstGeom>
        </p:spPr>
      </p:pic>
      <p:pic>
        <p:nvPicPr>
          <p:cNvPr id="137" name="Picture 13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AF943ED-B50E-574A-BEDE-13D20CA9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355462"/>
            <a:ext cx="798181" cy="798181"/>
          </a:xfrm>
          <a:prstGeom prst="rect">
            <a:avLst/>
          </a:prstGeom>
        </p:spPr>
      </p:pic>
      <p:pic>
        <p:nvPicPr>
          <p:cNvPr id="140" name="Picture 13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B878D7-7D0C-5541-80D9-0B5F510F23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355460"/>
            <a:ext cx="798181" cy="798181"/>
          </a:xfrm>
          <a:prstGeom prst="rect">
            <a:avLst/>
          </a:prstGeom>
        </p:spPr>
      </p:pic>
      <p:pic>
        <p:nvPicPr>
          <p:cNvPr id="147" name="Picture 1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206073A-E936-214B-B99D-20CA586016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355462"/>
            <a:ext cx="798181" cy="79818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CC9E5B90-C28C-AE40-A620-85D7E5C70AB8}"/>
              </a:ext>
            </a:extLst>
          </p:cNvPr>
          <p:cNvSpPr/>
          <p:nvPr/>
        </p:nvSpPr>
        <p:spPr>
          <a:xfrm>
            <a:off x="10253" y="-18658"/>
            <a:ext cx="12181748" cy="1475919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542268C-2D5B-564D-9BE2-84A6ECF8DBD6}"/>
              </a:ext>
            </a:extLst>
          </p:cNvPr>
          <p:cNvSpPr/>
          <p:nvPr/>
        </p:nvSpPr>
        <p:spPr>
          <a:xfrm>
            <a:off x="8879993" y="1458321"/>
            <a:ext cx="129025" cy="5397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34133C1-D454-E040-B442-54EB04859A5F}"/>
              </a:ext>
            </a:extLst>
          </p:cNvPr>
          <p:cNvSpPr/>
          <p:nvPr/>
        </p:nvSpPr>
        <p:spPr>
          <a:xfrm>
            <a:off x="11907361" y="715048"/>
            <a:ext cx="300713" cy="539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B919C46-650D-5F43-8EA1-3431D87F6015}"/>
              </a:ext>
            </a:extLst>
          </p:cNvPr>
          <p:cNvSpPr/>
          <p:nvPr/>
        </p:nvSpPr>
        <p:spPr>
          <a:xfrm>
            <a:off x="-24388" y="355383"/>
            <a:ext cx="12232459" cy="9027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BD9D45-C798-674A-9D5A-A05D1B0EF2FC}"/>
              </a:ext>
            </a:extLst>
          </p:cNvPr>
          <p:cNvSpPr txBox="1"/>
          <p:nvPr/>
        </p:nvSpPr>
        <p:spPr>
          <a:xfrm>
            <a:off x="610177" y="355383"/>
            <a:ext cx="316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Results</a:t>
            </a:r>
            <a:endParaRPr lang="en-US" sz="36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368CF41-1A3F-B344-BFBC-A0E55FA17274}"/>
              </a:ext>
            </a:extLst>
          </p:cNvPr>
          <p:cNvSpPr/>
          <p:nvPr/>
        </p:nvSpPr>
        <p:spPr>
          <a:xfrm>
            <a:off x="21531" y="6653163"/>
            <a:ext cx="12192000" cy="270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Picture 1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ABE354B-B0EB-F245-8CE5-9A8D61B1FA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3117168"/>
            <a:ext cx="798181" cy="798181"/>
          </a:xfrm>
          <a:prstGeom prst="rect">
            <a:avLst/>
          </a:prstGeom>
        </p:spPr>
      </p:pic>
      <p:pic>
        <p:nvPicPr>
          <p:cNvPr id="124" name="Picture 1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171FEE-1F34-9346-8251-1A2F5D0A52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3117168"/>
            <a:ext cx="798181" cy="798181"/>
          </a:xfrm>
          <a:prstGeom prst="rect">
            <a:avLst/>
          </a:prstGeom>
        </p:spPr>
      </p:pic>
      <p:pic>
        <p:nvPicPr>
          <p:cNvPr id="131" name="Picture 13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E16E68E-F7B3-1041-9371-1EE9066CC5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3117168"/>
            <a:ext cx="798181" cy="798181"/>
          </a:xfrm>
          <a:prstGeom prst="rect">
            <a:avLst/>
          </a:prstGeom>
        </p:spPr>
      </p:pic>
      <p:pic>
        <p:nvPicPr>
          <p:cNvPr id="134" name="Picture 1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3F3482F-607F-0145-9A7E-0C9AD6AB38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3117168"/>
            <a:ext cx="798181" cy="798181"/>
          </a:xfrm>
          <a:prstGeom prst="rect">
            <a:avLst/>
          </a:prstGeom>
        </p:spPr>
      </p:pic>
      <p:pic>
        <p:nvPicPr>
          <p:cNvPr id="141" name="Picture 14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296A90-C162-4347-8F66-731FACFB2E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3117168"/>
            <a:ext cx="798181" cy="798181"/>
          </a:xfrm>
          <a:prstGeom prst="rect">
            <a:avLst/>
          </a:prstGeom>
        </p:spPr>
      </p:pic>
      <p:pic>
        <p:nvPicPr>
          <p:cNvPr id="144" name="Picture 14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BF38796-1F15-9445-9EC3-DA8CD1B6C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3117168"/>
            <a:ext cx="798181" cy="798181"/>
          </a:xfrm>
          <a:prstGeom prst="rect">
            <a:avLst/>
          </a:prstGeom>
        </p:spPr>
      </p:pic>
      <p:pic>
        <p:nvPicPr>
          <p:cNvPr id="149" name="Picture 14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F16C01-28A4-6C47-A27E-47F18FD98C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3117168"/>
            <a:ext cx="798181" cy="798181"/>
          </a:xfrm>
          <a:prstGeom prst="rect">
            <a:avLst/>
          </a:prstGeom>
        </p:spPr>
      </p:pic>
      <p:pic>
        <p:nvPicPr>
          <p:cNvPr id="128" name="Picture 1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18887F5-7969-3246-BD9E-E98BBFFCE6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1769270"/>
            <a:ext cx="798181" cy="798181"/>
          </a:xfrm>
          <a:prstGeom prst="rect">
            <a:avLst/>
          </a:prstGeom>
        </p:spPr>
      </p:pic>
      <p:pic>
        <p:nvPicPr>
          <p:cNvPr id="118" name="Picture 1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E529494-C817-244E-BB75-0FE825F70DE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1769268"/>
            <a:ext cx="798181" cy="798181"/>
          </a:xfrm>
          <a:prstGeom prst="rect">
            <a:avLst/>
          </a:prstGeom>
        </p:spPr>
      </p:pic>
      <p:pic>
        <p:nvPicPr>
          <p:cNvPr id="119" name="Picture 1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6D1DF1-833A-774B-928E-433DBF4C110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500" y="1769270"/>
            <a:ext cx="798181" cy="798181"/>
          </a:xfrm>
          <a:prstGeom prst="rect">
            <a:avLst/>
          </a:prstGeom>
        </p:spPr>
      </p:pic>
      <p:pic>
        <p:nvPicPr>
          <p:cNvPr id="129" name="Picture 12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82A610-4C37-9A4E-8DE5-06D066EA1E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5" y="1769270"/>
            <a:ext cx="798181" cy="798181"/>
          </a:xfrm>
          <a:prstGeom prst="rect">
            <a:avLst/>
          </a:prstGeom>
        </p:spPr>
      </p:pic>
      <p:pic>
        <p:nvPicPr>
          <p:cNvPr id="138" name="Picture 13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552FE40-A992-6549-877C-6031160BC5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1769270"/>
            <a:ext cx="798181" cy="798181"/>
          </a:xfrm>
          <a:prstGeom prst="rect">
            <a:avLst/>
          </a:prstGeom>
        </p:spPr>
      </p:pic>
      <p:pic>
        <p:nvPicPr>
          <p:cNvPr id="139" name="Picture 13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6EE7D4-A5A6-5544-A6A6-F15CC9A66D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6" y="1769270"/>
            <a:ext cx="798181" cy="798181"/>
          </a:xfrm>
          <a:prstGeom prst="rect">
            <a:avLst/>
          </a:prstGeom>
        </p:spPr>
      </p:pic>
      <p:pic>
        <p:nvPicPr>
          <p:cNvPr id="148" name="Picture 14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F55974C-3CEE-0C47-AD99-D8D52A8E01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1769270"/>
            <a:ext cx="798181" cy="798181"/>
          </a:xfrm>
          <a:prstGeom prst="rect">
            <a:avLst/>
          </a:prstGeom>
        </p:spPr>
      </p:pic>
      <p:pic>
        <p:nvPicPr>
          <p:cNvPr id="122" name="Picture 1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1E0EC9-5DBF-3543-8518-34B991B637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4465070"/>
            <a:ext cx="798181" cy="798181"/>
          </a:xfrm>
          <a:prstGeom prst="rect">
            <a:avLst/>
          </a:prstGeom>
        </p:spPr>
      </p:pic>
      <p:pic>
        <p:nvPicPr>
          <p:cNvPr id="123" name="Picture 1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B618E98-80C6-2046-A1AD-615BA95A61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4465070"/>
            <a:ext cx="798181" cy="798181"/>
          </a:xfrm>
          <a:prstGeom prst="rect">
            <a:avLst/>
          </a:prstGeom>
        </p:spPr>
      </p:pic>
      <p:pic>
        <p:nvPicPr>
          <p:cNvPr id="132" name="Picture 1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D0700B-F6A4-DA43-9374-08A2796EA5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4465070"/>
            <a:ext cx="798181" cy="798181"/>
          </a:xfrm>
          <a:prstGeom prst="rect">
            <a:avLst/>
          </a:prstGeom>
        </p:spPr>
      </p:pic>
      <p:pic>
        <p:nvPicPr>
          <p:cNvPr id="142" name="Picture 14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4641764-50EB-2D48-97A2-38FE86C2AB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4465070"/>
            <a:ext cx="798181" cy="798181"/>
          </a:xfrm>
          <a:prstGeom prst="rect">
            <a:avLst/>
          </a:prstGeom>
        </p:spPr>
      </p:pic>
      <p:pic>
        <p:nvPicPr>
          <p:cNvPr id="143" name="Picture 14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9800000-268D-AE4F-93BB-F9291118FE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4465070"/>
            <a:ext cx="798181" cy="798181"/>
          </a:xfrm>
          <a:prstGeom prst="rect">
            <a:avLst/>
          </a:prstGeom>
        </p:spPr>
      </p:pic>
      <p:pic>
        <p:nvPicPr>
          <p:cNvPr id="150" name="Picture 14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E3EC7E2-5153-634D-9630-4F6583993A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4465070"/>
            <a:ext cx="798181" cy="798181"/>
          </a:xfrm>
          <a:prstGeom prst="rect">
            <a:avLst/>
          </a:prstGeom>
        </p:spPr>
      </p:pic>
      <p:pic>
        <p:nvPicPr>
          <p:cNvPr id="133" name="Picture 13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087636-66D1-9F4E-A25A-798D293A8A0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4465070"/>
            <a:ext cx="798181" cy="798181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43F7F6D4-A361-294E-89EE-1C923FAAC7E7}"/>
              </a:ext>
            </a:extLst>
          </p:cNvPr>
          <p:cNvSpPr/>
          <p:nvPr/>
        </p:nvSpPr>
        <p:spPr>
          <a:xfrm>
            <a:off x="2107617" y="2561502"/>
            <a:ext cx="4179578" cy="3251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6" name="Picture 1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53B0926-157C-2E44-80D3-864449100B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5812968"/>
            <a:ext cx="798181" cy="798181"/>
          </a:xfrm>
          <a:prstGeom prst="rect">
            <a:avLst/>
          </a:prstGeom>
        </p:spPr>
      </p:pic>
      <p:pic>
        <p:nvPicPr>
          <p:cNvPr id="135" name="Picture 13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711FF05-ACFC-CA4D-B4B3-6D965D325F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5812970"/>
            <a:ext cx="798181" cy="798181"/>
          </a:xfrm>
          <a:prstGeom prst="rect">
            <a:avLst/>
          </a:prstGeom>
        </p:spPr>
      </p:pic>
      <p:pic>
        <p:nvPicPr>
          <p:cNvPr id="125" name="Picture 1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650D26-46AD-F94B-867B-6B5A7C5674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5812968"/>
            <a:ext cx="798181" cy="798181"/>
          </a:xfrm>
          <a:prstGeom prst="rect">
            <a:avLst/>
          </a:prstGeom>
        </p:spPr>
      </p:pic>
      <p:pic>
        <p:nvPicPr>
          <p:cNvPr id="136" name="Picture 13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86393B-52E8-E243-A5B2-C36F02DB6A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5812968"/>
            <a:ext cx="798181" cy="798181"/>
          </a:xfrm>
          <a:prstGeom prst="rect">
            <a:avLst/>
          </a:prstGeom>
        </p:spPr>
      </p:pic>
      <p:pic>
        <p:nvPicPr>
          <p:cNvPr id="145" name="Picture 1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F7E9042-1B2E-4845-BE43-63C03D8238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5812970"/>
            <a:ext cx="798181" cy="798181"/>
          </a:xfrm>
          <a:prstGeom prst="rect">
            <a:avLst/>
          </a:prstGeom>
        </p:spPr>
      </p:pic>
      <p:pic>
        <p:nvPicPr>
          <p:cNvPr id="146" name="Picture 14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484FCD2-DFB5-7049-A58D-9439121D73E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5812968"/>
            <a:ext cx="798181" cy="798181"/>
          </a:xfrm>
          <a:prstGeom prst="rect">
            <a:avLst/>
          </a:prstGeom>
        </p:spPr>
      </p:pic>
      <p:pic>
        <p:nvPicPr>
          <p:cNvPr id="151" name="Picture 15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DC4F97-11F9-5F42-B362-1A3FA0CDB42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5812970"/>
            <a:ext cx="798181" cy="798181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370AF0DD-F209-F347-AAFC-8BD447ADB6BC}"/>
              </a:ext>
            </a:extLst>
          </p:cNvPr>
          <p:cNvSpPr/>
          <p:nvPr/>
        </p:nvSpPr>
        <p:spPr>
          <a:xfrm>
            <a:off x="4795" y="1268362"/>
            <a:ext cx="12055716" cy="5515743"/>
          </a:xfrm>
          <a:prstGeom prst="rect">
            <a:avLst/>
          </a:prstGeom>
          <a:solidFill>
            <a:srgbClr val="4472C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3D298B5-ACE5-3B4C-B4AA-948322C5AEA7}"/>
              </a:ext>
            </a:extLst>
          </p:cNvPr>
          <p:cNvSpPr txBox="1"/>
          <p:nvPr/>
        </p:nvSpPr>
        <p:spPr>
          <a:xfrm>
            <a:off x="2107617" y="2189715"/>
            <a:ext cx="419306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Figure 4: User Management Service</a:t>
            </a:r>
            <a:endParaRPr lang="en-US" sz="20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5E09327-9A75-C34B-8C49-C5D8F583AC7D}"/>
              </a:ext>
            </a:extLst>
          </p:cNvPr>
          <p:cNvSpPr/>
          <p:nvPr/>
        </p:nvSpPr>
        <p:spPr>
          <a:xfrm>
            <a:off x="2107617" y="2561502"/>
            <a:ext cx="4193066" cy="32514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C0C80B7A-E580-A54F-9894-B9C2B523E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897" y="2689144"/>
            <a:ext cx="3732103" cy="2982559"/>
          </a:xfrm>
          <a:prstGeom prst="rect">
            <a:avLst/>
          </a:prstGeom>
        </p:spPr>
      </p:pic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71CED610-1B4A-6648-A2C5-00AD435FE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56160" y="2666488"/>
            <a:ext cx="2556592" cy="2980944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C4B44904-BEB8-4143-8C16-0C1F2C41B24D}"/>
              </a:ext>
            </a:extLst>
          </p:cNvPr>
          <p:cNvSpPr/>
          <p:nvPr/>
        </p:nvSpPr>
        <p:spPr>
          <a:xfrm>
            <a:off x="6550144" y="2559047"/>
            <a:ext cx="4193066" cy="32514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821887-5D79-684D-8DB7-6DC0BB8A99B7}"/>
              </a:ext>
            </a:extLst>
          </p:cNvPr>
          <p:cNvSpPr txBox="1"/>
          <p:nvPr/>
        </p:nvSpPr>
        <p:spPr>
          <a:xfrm>
            <a:off x="6541272" y="2188040"/>
            <a:ext cx="419306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Figure 5: App Management Service</a:t>
            </a:r>
            <a:endParaRPr lang="en-US" sz="20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4CBC71-70E4-7E4E-94DD-758DE153665B}"/>
              </a:ext>
            </a:extLst>
          </p:cNvPr>
          <p:cNvSpPr/>
          <p:nvPr/>
        </p:nvSpPr>
        <p:spPr>
          <a:xfrm>
            <a:off x="6541272" y="2559827"/>
            <a:ext cx="4193066" cy="32514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5" name="Picture 5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9CBC6448-D4D3-474E-9173-0EF14E224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552" y="2687469"/>
            <a:ext cx="3732103" cy="298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00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B65B191E-ED7C-5C43-8D8B-B137F749F39F}"/>
              </a:ext>
            </a:extLst>
          </p:cNvPr>
          <p:cNvSpPr/>
          <p:nvPr/>
        </p:nvSpPr>
        <p:spPr>
          <a:xfrm rot="16200000" flipH="1">
            <a:off x="5423456" y="90982"/>
            <a:ext cx="1475917" cy="120933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4351729-54C5-564A-A3B5-97DAFB5E5945}"/>
              </a:ext>
            </a:extLst>
          </p:cNvPr>
          <p:cNvSpPr/>
          <p:nvPr/>
        </p:nvSpPr>
        <p:spPr>
          <a:xfrm>
            <a:off x="3662279" y="1458320"/>
            <a:ext cx="313920" cy="5289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08458EB-CB08-C843-86EB-6391224461A0}"/>
              </a:ext>
            </a:extLst>
          </p:cNvPr>
          <p:cNvSpPr/>
          <p:nvPr/>
        </p:nvSpPr>
        <p:spPr>
          <a:xfrm>
            <a:off x="1" y="1458320"/>
            <a:ext cx="300715" cy="539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24510BF-2C22-4340-91A0-822F857A1272}"/>
              </a:ext>
            </a:extLst>
          </p:cNvPr>
          <p:cNvSpPr/>
          <p:nvPr/>
        </p:nvSpPr>
        <p:spPr>
          <a:xfrm>
            <a:off x="0" y="2403"/>
            <a:ext cx="12192000" cy="68868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7FEDFBE-DE44-404A-8A5C-4AEB92AF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355460"/>
            <a:ext cx="798181" cy="798181"/>
          </a:xfrm>
          <a:prstGeom prst="rect">
            <a:avLst/>
          </a:prstGeom>
        </p:spPr>
      </p:pic>
      <p:pic>
        <p:nvPicPr>
          <p:cNvPr id="120" name="Picture 1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8E8E4D-9AE6-3443-86AC-929BBF2356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355460"/>
            <a:ext cx="798181" cy="798181"/>
          </a:xfrm>
          <a:prstGeom prst="rect">
            <a:avLst/>
          </a:prstGeom>
        </p:spPr>
      </p:pic>
      <p:pic>
        <p:nvPicPr>
          <p:cNvPr id="127" name="Picture 12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8F044E8-531C-1340-B5ED-DE77C9215B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355462"/>
            <a:ext cx="798181" cy="798181"/>
          </a:xfrm>
          <a:prstGeom prst="rect">
            <a:avLst/>
          </a:prstGeom>
        </p:spPr>
      </p:pic>
      <p:pic>
        <p:nvPicPr>
          <p:cNvPr id="130" name="Picture 12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F742B88-B4F2-FA44-AE52-B3217E8F29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4" y="355460"/>
            <a:ext cx="798181" cy="798181"/>
          </a:xfrm>
          <a:prstGeom prst="rect">
            <a:avLst/>
          </a:prstGeom>
        </p:spPr>
      </p:pic>
      <p:pic>
        <p:nvPicPr>
          <p:cNvPr id="137" name="Picture 13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AF943ED-B50E-574A-BEDE-13D20CA9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355462"/>
            <a:ext cx="798181" cy="798181"/>
          </a:xfrm>
          <a:prstGeom prst="rect">
            <a:avLst/>
          </a:prstGeom>
        </p:spPr>
      </p:pic>
      <p:pic>
        <p:nvPicPr>
          <p:cNvPr id="140" name="Picture 13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B878D7-7D0C-5541-80D9-0B5F510F23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355460"/>
            <a:ext cx="798181" cy="798181"/>
          </a:xfrm>
          <a:prstGeom prst="rect">
            <a:avLst/>
          </a:prstGeom>
        </p:spPr>
      </p:pic>
      <p:pic>
        <p:nvPicPr>
          <p:cNvPr id="147" name="Picture 1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206073A-E936-214B-B99D-20CA586016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355462"/>
            <a:ext cx="798181" cy="79818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CC9E5B90-C28C-AE40-A620-85D7E5C70AB8}"/>
              </a:ext>
            </a:extLst>
          </p:cNvPr>
          <p:cNvSpPr/>
          <p:nvPr/>
        </p:nvSpPr>
        <p:spPr>
          <a:xfrm>
            <a:off x="10253" y="-18658"/>
            <a:ext cx="12181748" cy="1475919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542268C-2D5B-564D-9BE2-84A6ECF8DBD6}"/>
              </a:ext>
            </a:extLst>
          </p:cNvPr>
          <p:cNvSpPr/>
          <p:nvPr/>
        </p:nvSpPr>
        <p:spPr>
          <a:xfrm>
            <a:off x="8879993" y="1458321"/>
            <a:ext cx="129025" cy="5397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34133C1-D454-E040-B442-54EB04859A5F}"/>
              </a:ext>
            </a:extLst>
          </p:cNvPr>
          <p:cNvSpPr/>
          <p:nvPr/>
        </p:nvSpPr>
        <p:spPr>
          <a:xfrm>
            <a:off x="11907361" y="715048"/>
            <a:ext cx="300713" cy="539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B919C46-650D-5F43-8EA1-3431D87F6015}"/>
              </a:ext>
            </a:extLst>
          </p:cNvPr>
          <p:cNvSpPr/>
          <p:nvPr/>
        </p:nvSpPr>
        <p:spPr>
          <a:xfrm>
            <a:off x="-24388" y="355383"/>
            <a:ext cx="12232459" cy="9027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BD9D45-C798-674A-9D5A-A05D1B0EF2FC}"/>
              </a:ext>
            </a:extLst>
          </p:cNvPr>
          <p:cNvSpPr txBox="1"/>
          <p:nvPr/>
        </p:nvSpPr>
        <p:spPr>
          <a:xfrm>
            <a:off x="610177" y="355383"/>
            <a:ext cx="316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Results</a:t>
            </a:r>
            <a:endParaRPr lang="en-US" sz="36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368CF41-1A3F-B344-BFBC-A0E55FA17274}"/>
              </a:ext>
            </a:extLst>
          </p:cNvPr>
          <p:cNvSpPr/>
          <p:nvPr/>
        </p:nvSpPr>
        <p:spPr>
          <a:xfrm>
            <a:off x="21531" y="6653163"/>
            <a:ext cx="12192000" cy="270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Picture 1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ABE354B-B0EB-F245-8CE5-9A8D61B1FA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3117168"/>
            <a:ext cx="798181" cy="798181"/>
          </a:xfrm>
          <a:prstGeom prst="rect">
            <a:avLst/>
          </a:prstGeom>
        </p:spPr>
      </p:pic>
      <p:pic>
        <p:nvPicPr>
          <p:cNvPr id="124" name="Picture 1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171FEE-1F34-9346-8251-1A2F5D0A52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3117168"/>
            <a:ext cx="798181" cy="798181"/>
          </a:xfrm>
          <a:prstGeom prst="rect">
            <a:avLst/>
          </a:prstGeom>
        </p:spPr>
      </p:pic>
      <p:pic>
        <p:nvPicPr>
          <p:cNvPr id="131" name="Picture 13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E16E68E-F7B3-1041-9371-1EE9066CC5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3117168"/>
            <a:ext cx="798181" cy="798181"/>
          </a:xfrm>
          <a:prstGeom prst="rect">
            <a:avLst/>
          </a:prstGeom>
        </p:spPr>
      </p:pic>
      <p:pic>
        <p:nvPicPr>
          <p:cNvPr id="134" name="Picture 1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3F3482F-607F-0145-9A7E-0C9AD6AB38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3117168"/>
            <a:ext cx="798181" cy="798181"/>
          </a:xfrm>
          <a:prstGeom prst="rect">
            <a:avLst/>
          </a:prstGeom>
        </p:spPr>
      </p:pic>
      <p:pic>
        <p:nvPicPr>
          <p:cNvPr id="141" name="Picture 14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296A90-C162-4347-8F66-731FACFB2E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3117168"/>
            <a:ext cx="798181" cy="798181"/>
          </a:xfrm>
          <a:prstGeom prst="rect">
            <a:avLst/>
          </a:prstGeom>
        </p:spPr>
      </p:pic>
      <p:pic>
        <p:nvPicPr>
          <p:cNvPr id="144" name="Picture 14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BF38796-1F15-9445-9EC3-DA8CD1B6C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3117168"/>
            <a:ext cx="798181" cy="798181"/>
          </a:xfrm>
          <a:prstGeom prst="rect">
            <a:avLst/>
          </a:prstGeom>
        </p:spPr>
      </p:pic>
      <p:pic>
        <p:nvPicPr>
          <p:cNvPr id="149" name="Picture 14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F16C01-28A4-6C47-A27E-47F18FD98C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3117168"/>
            <a:ext cx="798181" cy="798181"/>
          </a:xfrm>
          <a:prstGeom prst="rect">
            <a:avLst/>
          </a:prstGeom>
        </p:spPr>
      </p:pic>
      <p:pic>
        <p:nvPicPr>
          <p:cNvPr id="128" name="Picture 1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18887F5-7969-3246-BD9E-E98BBFFCE6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1769270"/>
            <a:ext cx="798181" cy="798181"/>
          </a:xfrm>
          <a:prstGeom prst="rect">
            <a:avLst/>
          </a:prstGeom>
        </p:spPr>
      </p:pic>
      <p:pic>
        <p:nvPicPr>
          <p:cNvPr id="118" name="Picture 1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E529494-C817-244E-BB75-0FE825F70DE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1769268"/>
            <a:ext cx="798181" cy="798181"/>
          </a:xfrm>
          <a:prstGeom prst="rect">
            <a:avLst/>
          </a:prstGeom>
        </p:spPr>
      </p:pic>
      <p:pic>
        <p:nvPicPr>
          <p:cNvPr id="119" name="Picture 1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6D1DF1-833A-774B-928E-433DBF4C110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500" y="1769270"/>
            <a:ext cx="798181" cy="798181"/>
          </a:xfrm>
          <a:prstGeom prst="rect">
            <a:avLst/>
          </a:prstGeom>
        </p:spPr>
      </p:pic>
      <p:pic>
        <p:nvPicPr>
          <p:cNvPr id="129" name="Picture 12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82A610-4C37-9A4E-8DE5-06D066EA1E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5" y="1769270"/>
            <a:ext cx="798181" cy="798181"/>
          </a:xfrm>
          <a:prstGeom prst="rect">
            <a:avLst/>
          </a:prstGeom>
        </p:spPr>
      </p:pic>
      <p:pic>
        <p:nvPicPr>
          <p:cNvPr id="138" name="Picture 13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552FE40-A992-6549-877C-6031160BC5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1769270"/>
            <a:ext cx="798181" cy="798181"/>
          </a:xfrm>
          <a:prstGeom prst="rect">
            <a:avLst/>
          </a:prstGeom>
        </p:spPr>
      </p:pic>
      <p:pic>
        <p:nvPicPr>
          <p:cNvPr id="139" name="Picture 13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6EE7D4-A5A6-5544-A6A6-F15CC9A66D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6" y="1769270"/>
            <a:ext cx="798181" cy="798181"/>
          </a:xfrm>
          <a:prstGeom prst="rect">
            <a:avLst/>
          </a:prstGeom>
        </p:spPr>
      </p:pic>
      <p:pic>
        <p:nvPicPr>
          <p:cNvPr id="148" name="Picture 14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F55974C-3CEE-0C47-AD99-D8D52A8E01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1769270"/>
            <a:ext cx="798181" cy="798181"/>
          </a:xfrm>
          <a:prstGeom prst="rect">
            <a:avLst/>
          </a:prstGeom>
        </p:spPr>
      </p:pic>
      <p:pic>
        <p:nvPicPr>
          <p:cNvPr id="122" name="Picture 1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1E0EC9-5DBF-3543-8518-34B991B637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4465070"/>
            <a:ext cx="798181" cy="798181"/>
          </a:xfrm>
          <a:prstGeom prst="rect">
            <a:avLst/>
          </a:prstGeom>
        </p:spPr>
      </p:pic>
      <p:pic>
        <p:nvPicPr>
          <p:cNvPr id="123" name="Picture 1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B618E98-80C6-2046-A1AD-615BA95A61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4465070"/>
            <a:ext cx="798181" cy="798181"/>
          </a:xfrm>
          <a:prstGeom prst="rect">
            <a:avLst/>
          </a:prstGeom>
        </p:spPr>
      </p:pic>
      <p:pic>
        <p:nvPicPr>
          <p:cNvPr id="132" name="Picture 1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D0700B-F6A4-DA43-9374-08A2796EA5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4465070"/>
            <a:ext cx="798181" cy="798181"/>
          </a:xfrm>
          <a:prstGeom prst="rect">
            <a:avLst/>
          </a:prstGeom>
        </p:spPr>
      </p:pic>
      <p:pic>
        <p:nvPicPr>
          <p:cNvPr id="142" name="Picture 14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4641764-50EB-2D48-97A2-38FE86C2AB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4465070"/>
            <a:ext cx="798181" cy="798181"/>
          </a:xfrm>
          <a:prstGeom prst="rect">
            <a:avLst/>
          </a:prstGeom>
        </p:spPr>
      </p:pic>
      <p:pic>
        <p:nvPicPr>
          <p:cNvPr id="143" name="Picture 14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9800000-268D-AE4F-93BB-F9291118FE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4465070"/>
            <a:ext cx="798181" cy="798181"/>
          </a:xfrm>
          <a:prstGeom prst="rect">
            <a:avLst/>
          </a:prstGeom>
        </p:spPr>
      </p:pic>
      <p:pic>
        <p:nvPicPr>
          <p:cNvPr id="150" name="Picture 14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E3EC7E2-5153-634D-9630-4F6583993A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4465070"/>
            <a:ext cx="798181" cy="798181"/>
          </a:xfrm>
          <a:prstGeom prst="rect">
            <a:avLst/>
          </a:prstGeom>
        </p:spPr>
      </p:pic>
      <p:pic>
        <p:nvPicPr>
          <p:cNvPr id="133" name="Picture 13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087636-66D1-9F4E-A25A-798D293A8A0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4465070"/>
            <a:ext cx="798181" cy="798181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43F7F6D4-A361-294E-89EE-1C923FAAC7E7}"/>
              </a:ext>
            </a:extLst>
          </p:cNvPr>
          <p:cNvSpPr/>
          <p:nvPr/>
        </p:nvSpPr>
        <p:spPr>
          <a:xfrm>
            <a:off x="2757261" y="1981758"/>
            <a:ext cx="6985239" cy="4660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6" name="Picture 1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53B0926-157C-2E44-80D3-864449100B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5812968"/>
            <a:ext cx="798181" cy="798181"/>
          </a:xfrm>
          <a:prstGeom prst="rect">
            <a:avLst/>
          </a:prstGeom>
        </p:spPr>
      </p:pic>
      <p:pic>
        <p:nvPicPr>
          <p:cNvPr id="135" name="Picture 13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711FF05-ACFC-CA4D-B4B3-6D965D325F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5812970"/>
            <a:ext cx="798181" cy="798181"/>
          </a:xfrm>
          <a:prstGeom prst="rect">
            <a:avLst/>
          </a:prstGeom>
        </p:spPr>
      </p:pic>
      <p:pic>
        <p:nvPicPr>
          <p:cNvPr id="125" name="Picture 1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650D26-46AD-F94B-867B-6B5A7C5674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5812968"/>
            <a:ext cx="798181" cy="798181"/>
          </a:xfrm>
          <a:prstGeom prst="rect">
            <a:avLst/>
          </a:prstGeom>
        </p:spPr>
      </p:pic>
      <p:pic>
        <p:nvPicPr>
          <p:cNvPr id="136" name="Picture 13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86393B-52E8-E243-A5B2-C36F02DB6A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5812968"/>
            <a:ext cx="798181" cy="798181"/>
          </a:xfrm>
          <a:prstGeom prst="rect">
            <a:avLst/>
          </a:prstGeom>
        </p:spPr>
      </p:pic>
      <p:pic>
        <p:nvPicPr>
          <p:cNvPr id="145" name="Picture 1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F7E9042-1B2E-4845-BE43-63C03D8238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5812970"/>
            <a:ext cx="798181" cy="798181"/>
          </a:xfrm>
          <a:prstGeom prst="rect">
            <a:avLst/>
          </a:prstGeom>
        </p:spPr>
      </p:pic>
      <p:pic>
        <p:nvPicPr>
          <p:cNvPr id="146" name="Picture 14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484FCD2-DFB5-7049-A58D-9439121D73E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5812968"/>
            <a:ext cx="798181" cy="798181"/>
          </a:xfrm>
          <a:prstGeom prst="rect">
            <a:avLst/>
          </a:prstGeom>
        </p:spPr>
      </p:pic>
      <p:pic>
        <p:nvPicPr>
          <p:cNvPr id="151" name="Picture 15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DC4F97-11F9-5F42-B362-1A3FA0CDB42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5812970"/>
            <a:ext cx="798181" cy="798181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370AF0DD-F209-F347-AAFC-8BD447ADB6BC}"/>
              </a:ext>
            </a:extLst>
          </p:cNvPr>
          <p:cNvSpPr/>
          <p:nvPr/>
        </p:nvSpPr>
        <p:spPr>
          <a:xfrm>
            <a:off x="26574788" y="-1876148"/>
            <a:ext cx="12055716" cy="5515743"/>
          </a:xfrm>
          <a:prstGeom prst="rect">
            <a:avLst/>
          </a:prstGeom>
          <a:solidFill>
            <a:srgbClr val="4472C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5E09327-9A75-C34B-8C49-C5D8F583AC7D}"/>
              </a:ext>
            </a:extLst>
          </p:cNvPr>
          <p:cNvSpPr/>
          <p:nvPr/>
        </p:nvSpPr>
        <p:spPr>
          <a:xfrm>
            <a:off x="2751803" y="1981753"/>
            <a:ext cx="6990696" cy="465778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5537C8E-77DE-FF42-AEE5-19650799F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621" y="2186953"/>
            <a:ext cx="3462808" cy="4245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53C76D83-4346-8A47-B00B-A9F6326A7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905" y="2168685"/>
            <a:ext cx="2832088" cy="42636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3BBA26F-CA68-794F-BD18-CCE25BA28815}"/>
              </a:ext>
            </a:extLst>
          </p:cNvPr>
          <p:cNvSpPr txBox="1"/>
          <p:nvPr/>
        </p:nvSpPr>
        <p:spPr>
          <a:xfrm>
            <a:off x="2741890" y="1641306"/>
            <a:ext cx="7000609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Figure 6: Backend Interaction with QuickCheck (Sample from Documentation)</a:t>
            </a:r>
            <a:endParaRPr lang="en-US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441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B65B191E-ED7C-5C43-8D8B-B137F749F39F}"/>
              </a:ext>
            </a:extLst>
          </p:cNvPr>
          <p:cNvSpPr/>
          <p:nvPr/>
        </p:nvSpPr>
        <p:spPr>
          <a:xfrm rot="16200000" flipH="1">
            <a:off x="5423456" y="90982"/>
            <a:ext cx="1475917" cy="120933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4351729-54C5-564A-A3B5-97DAFB5E5945}"/>
              </a:ext>
            </a:extLst>
          </p:cNvPr>
          <p:cNvSpPr/>
          <p:nvPr/>
        </p:nvSpPr>
        <p:spPr>
          <a:xfrm>
            <a:off x="3662279" y="1458320"/>
            <a:ext cx="313920" cy="5289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08458EB-CB08-C843-86EB-6391224461A0}"/>
              </a:ext>
            </a:extLst>
          </p:cNvPr>
          <p:cNvSpPr/>
          <p:nvPr/>
        </p:nvSpPr>
        <p:spPr>
          <a:xfrm>
            <a:off x="1" y="1458320"/>
            <a:ext cx="300715" cy="539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24510BF-2C22-4340-91A0-822F857A1272}"/>
              </a:ext>
            </a:extLst>
          </p:cNvPr>
          <p:cNvSpPr/>
          <p:nvPr/>
        </p:nvSpPr>
        <p:spPr>
          <a:xfrm>
            <a:off x="-46479" y="0"/>
            <a:ext cx="12254551" cy="71336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7FEDFBE-DE44-404A-8A5C-4AEB92AF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355460"/>
            <a:ext cx="798181" cy="798181"/>
          </a:xfrm>
          <a:prstGeom prst="rect">
            <a:avLst/>
          </a:prstGeom>
        </p:spPr>
      </p:pic>
      <p:pic>
        <p:nvPicPr>
          <p:cNvPr id="120" name="Picture 1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8E8E4D-9AE6-3443-86AC-929BBF2356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355460"/>
            <a:ext cx="798181" cy="798181"/>
          </a:xfrm>
          <a:prstGeom prst="rect">
            <a:avLst/>
          </a:prstGeom>
        </p:spPr>
      </p:pic>
      <p:pic>
        <p:nvPicPr>
          <p:cNvPr id="127" name="Picture 12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8F044E8-531C-1340-B5ED-DE77C9215B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355462"/>
            <a:ext cx="798181" cy="798181"/>
          </a:xfrm>
          <a:prstGeom prst="rect">
            <a:avLst/>
          </a:prstGeom>
        </p:spPr>
      </p:pic>
      <p:pic>
        <p:nvPicPr>
          <p:cNvPr id="130" name="Picture 12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F742B88-B4F2-FA44-AE52-B3217E8F29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4" y="355460"/>
            <a:ext cx="798181" cy="798181"/>
          </a:xfrm>
          <a:prstGeom prst="rect">
            <a:avLst/>
          </a:prstGeom>
        </p:spPr>
      </p:pic>
      <p:pic>
        <p:nvPicPr>
          <p:cNvPr id="137" name="Picture 13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AF943ED-B50E-574A-BEDE-13D20CA9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355462"/>
            <a:ext cx="798181" cy="798181"/>
          </a:xfrm>
          <a:prstGeom prst="rect">
            <a:avLst/>
          </a:prstGeom>
        </p:spPr>
      </p:pic>
      <p:pic>
        <p:nvPicPr>
          <p:cNvPr id="140" name="Picture 13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B878D7-7D0C-5541-80D9-0B5F510F23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355460"/>
            <a:ext cx="798181" cy="798181"/>
          </a:xfrm>
          <a:prstGeom prst="rect">
            <a:avLst/>
          </a:prstGeom>
        </p:spPr>
      </p:pic>
      <p:pic>
        <p:nvPicPr>
          <p:cNvPr id="147" name="Picture 1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206073A-E936-214B-B99D-20CA586016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355462"/>
            <a:ext cx="798181" cy="798181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0542268C-2D5B-564D-9BE2-84A6ECF8DBD6}"/>
              </a:ext>
            </a:extLst>
          </p:cNvPr>
          <p:cNvSpPr/>
          <p:nvPr/>
        </p:nvSpPr>
        <p:spPr>
          <a:xfrm>
            <a:off x="8879993" y="1458321"/>
            <a:ext cx="129025" cy="5397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34133C1-D454-E040-B442-54EB04859A5F}"/>
              </a:ext>
            </a:extLst>
          </p:cNvPr>
          <p:cNvSpPr/>
          <p:nvPr/>
        </p:nvSpPr>
        <p:spPr>
          <a:xfrm>
            <a:off x="11907361" y="715048"/>
            <a:ext cx="300713" cy="539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B919C46-650D-5F43-8EA1-3431D87F6015}"/>
              </a:ext>
            </a:extLst>
          </p:cNvPr>
          <p:cNvSpPr/>
          <p:nvPr/>
        </p:nvSpPr>
        <p:spPr>
          <a:xfrm>
            <a:off x="-46477" y="355383"/>
            <a:ext cx="12328017" cy="8248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BD9D45-C798-674A-9D5A-A05D1B0EF2FC}"/>
              </a:ext>
            </a:extLst>
          </p:cNvPr>
          <p:cNvSpPr txBox="1"/>
          <p:nvPr/>
        </p:nvSpPr>
        <p:spPr>
          <a:xfrm>
            <a:off x="468871" y="302907"/>
            <a:ext cx="316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Results</a:t>
            </a:r>
            <a:endParaRPr lang="en-US" sz="36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368CF41-1A3F-B344-BFBC-A0E55FA17274}"/>
              </a:ext>
            </a:extLst>
          </p:cNvPr>
          <p:cNvSpPr/>
          <p:nvPr/>
        </p:nvSpPr>
        <p:spPr>
          <a:xfrm>
            <a:off x="21531" y="6653163"/>
            <a:ext cx="12192000" cy="270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3F7F6D4-A361-294E-89EE-1C923FAAC7E7}"/>
              </a:ext>
            </a:extLst>
          </p:cNvPr>
          <p:cNvSpPr/>
          <p:nvPr/>
        </p:nvSpPr>
        <p:spPr>
          <a:xfrm>
            <a:off x="2367970" y="1619086"/>
            <a:ext cx="7775841" cy="5118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1" name="Picture 1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ABE354B-B0EB-F245-8CE5-9A8D61B1FA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3117168"/>
            <a:ext cx="798181" cy="798181"/>
          </a:xfrm>
          <a:prstGeom prst="rect">
            <a:avLst/>
          </a:prstGeom>
        </p:spPr>
      </p:pic>
      <p:pic>
        <p:nvPicPr>
          <p:cNvPr id="124" name="Picture 1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171FEE-1F34-9346-8251-1A2F5D0A52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3117168"/>
            <a:ext cx="798181" cy="798181"/>
          </a:xfrm>
          <a:prstGeom prst="rect">
            <a:avLst/>
          </a:prstGeom>
        </p:spPr>
      </p:pic>
      <p:pic>
        <p:nvPicPr>
          <p:cNvPr id="131" name="Picture 13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E16E68E-F7B3-1041-9371-1EE9066CC5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3117168"/>
            <a:ext cx="798181" cy="798181"/>
          </a:xfrm>
          <a:prstGeom prst="rect">
            <a:avLst/>
          </a:prstGeom>
        </p:spPr>
      </p:pic>
      <p:pic>
        <p:nvPicPr>
          <p:cNvPr id="134" name="Picture 1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3F3482F-607F-0145-9A7E-0C9AD6AB38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3117168"/>
            <a:ext cx="798181" cy="798181"/>
          </a:xfrm>
          <a:prstGeom prst="rect">
            <a:avLst/>
          </a:prstGeom>
        </p:spPr>
      </p:pic>
      <p:pic>
        <p:nvPicPr>
          <p:cNvPr id="141" name="Picture 14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296A90-C162-4347-8F66-731FACFB2E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3117168"/>
            <a:ext cx="798181" cy="798181"/>
          </a:xfrm>
          <a:prstGeom prst="rect">
            <a:avLst/>
          </a:prstGeom>
        </p:spPr>
      </p:pic>
      <p:pic>
        <p:nvPicPr>
          <p:cNvPr id="144" name="Picture 14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BF38796-1F15-9445-9EC3-DA8CD1B6C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3117168"/>
            <a:ext cx="798181" cy="798181"/>
          </a:xfrm>
          <a:prstGeom prst="rect">
            <a:avLst/>
          </a:prstGeom>
        </p:spPr>
      </p:pic>
      <p:pic>
        <p:nvPicPr>
          <p:cNvPr id="149" name="Picture 14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F16C01-28A4-6C47-A27E-47F18FD98C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3117168"/>
            <a:ext cx="798181" cy="798181"/>
          </a:xfrm>
          <a:prstGeom prst="rect">
            <a:avLst/>
          </a:prstGeom>
        </p:spPr>
      </p:pic>
      <p:pic>
        <p:nvPicPr>
          <p:cNvPr id="128" name="Picture 1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18887F5-7969-3246-BD9E-E98BBFFCE6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1769270"/>
            <a:ext cx="798181" cy="798181"/>
          </a:xfrm>
          <a:prstGeom prst="rect">
            <a:avLst/>
          </a:prstGeom>
        </p:spPr>
      </p:pic>
      <p:pic>
        <p:nvPicPr>
          <p:cNvPr id="118" name="Picture 1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E529494-C817-244E-BB75-0FE825F70DE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1769268"/>
            <a:ext cx="798181" cy="798181"/>
          </a:xfrm>
          <a:prstGeom prst="rect">
            <a:avLst/>
          </a:prstGeom>
        </p:spPr>
      </p:pic>
      <p:pic>
        <p:nvPicPr>
          <p:cNvPr id="119" name="Picture 1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6D1DF1-833A-774B-928E-433DBF4C110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500" y="1769270"/>
            <a:ext cx="798181" cy="798181"/>
          </a:xfrm>
          <a:prstGeom prst="rect">
            <a:avLst/>
          </a:prstGeom>
        </p:spPr>
      </p:pic>
      <p:pic>
        <p:nvPicPr>
          <p:cNvPr id="129" name="Picture 12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82A610-4C37-9A4E-8DE5-06D066EA1E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5" y="1769270"/>
            <a:ext cx="798181" cy="798181"/>
          </a:xfrm>
          <a:prstGeom prst="rect">
            <a:avLst/>
          </a:prstGeom>
        </p:spPr>
      </p:pic>
      <p:pic>
        <p:nvPicPr>
          <p:cNvPr id="138" name="Picture 13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552FE40-A992-6549-877C-6031160BC5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1769270"/>
            <a:ext cx="798181" cy="798181"/>
          </a:xfrm>
          <a:prstGeom prst="rect">
            <a:avLst/>
          </a:prstGeom>
        </p:spPr>
      </p:pic>
      <p:pic>
        <p:nvPicPr>
          <p:cNvPr id="139" name="Picture 13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6EE7D4-A5A6-5544-A6A6-F15CC9A66D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6" y="1769270"/>
            <a:ext cx="798181" cy="798181"/>
          </a:xfrm>
          <a:prstGeom prst="rect">
            <a:avLst/>
          </a:prstGeom>
        </p:spPr>
      </p:pic>
      <p:pic>
        <p:nvPicPr>
          <p:cNvPr id="148" name="Picture 14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F55974C-3CEE-0C47-AD99-D8D52A8E01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1769270"/>
            <a:ext cx="798181" cy="798181"/>
          </a:xfrm>
          <a:prstGeom prst="rect">
            <a:avLst/>
          </a:prstGeom>
        </p:spPr>
      </p:pic>
      <p:pic>
        <p:nvPicPr>
          <p:cNvPr id="122" name="Picture 1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1E0EC9-5DBF-3543-8518-34B991B637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4465070"/>
            <a:ext cx="798181" cy="798181"/>
          </a:xfrm>
          <a:prstGeom prst="rect">
            <a:avLst/>
          </a:prstGeom>
        </p:spPr>
      </p:pic>
      <p:pic>
        <p:nvPicPr>
          <p:cNvPr id="123" name="Picture 1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B618E98-80C6-2046-A1AD-615BA95A61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4465070"/>
            <a:ext cx="798181" cy="798181"/>
          </a:xfrm>
          <a:prstGeom prst="rect">
            <a:avLst/>
          </a:prstGeom>
        </p:spPr>
      </p:pic>
      <p:pic>
        <p:nvPicPr>
          <p:cNvPr id="126" name="Picture 1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53B0926-157C-2E44-80D3-864449100B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5812968"/>
            <a:ext cx="798181" cy="798181"/>
          </a:xfrm>
          <a:prstGeom prst="rect">
            <a:avLst/>
          </a:prstGeom>
        </p:spPr>
      </p:pic>
      <p:pic>
        <p:nvPicPr>
          <p:cNvPr id="132" name="Picture 1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D0700B-F6A4-DA43-9374-08A2796EA5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4465070"/>
            <a:ext cx="798181" cy="798181"/>
          </a:xfrm>
          <a:prstGeom prst="rect">
            <a:avLst/>
          </a:prstGeom>
        </p:spPr>
      </p:pic>
      <p:pic>
        <p:nvPicPr>
          <p:cNvPr id="135" name="Picture 13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711FF05-ACFC-CA4D-B4B3-6D965D325F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5812970"/>
            <a:ext cx="798181" cy="798181"/>
          </a:xfrm>
          <a:prstGeom prst="rect">
            <a:avLst/>
          </a:prstGeom>
        </p:spPr>
      </p:pic>
      <p:pic>
        <p:nvPicPr>
          <p:cNvPr id="125" name="Picture 1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650D26-46AD-F94B-867B-6B5A7C5674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5812968"/>
            <a:ext cx="798181" cy="798181"/>
          </a:xfrm>
          <a:prstGeom prst="rect">
            <a:avLst/>
          </a:prstGeom>
        </p:spPr>
      </p:pic>
      <p:pic>
        <p:nvPicPr>
          <p:cNvPr id="136" name="Picture 13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86393B-52E8-E243-A5B2-C36F02DB6A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5812968"/>
            <a:ext cx="798181" cy="798181"/>
          </a:xfrm>
          <a:prstGeom prst="rect">
            <a:avLst/>
          </a:prstGeom>
        </p:spPr>
      </p:pic>
      <p:pic>
        <p:nvPicPr>
          <p:cNvPr id="142" name="Picture 14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4641764-50EB-2D48-97A2-38FE86C2AB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4465070"/>
            <a:ext cx="798181" cy="798181"/>
          </a:xfrm>
          <a:prstGeom prst="rect">
            <a:avLst/>
          </a:prstGeom>
        </p:spPr>
      </p:pic>
      <p:pic>
        <p:nvPicPr>
          <p:cNvPr id="143" name="Picture 14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9800000-268D-AE4F-93BB-F9291118FE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4465070"/>
            <a:ext cx="798181" cy="798181"/>
          </a:xfrm>
          <a:prstGeom prst="rect">
            <a:avLst/>
          </a:prstGeom>
        </p:spPr>
      </p:pic>
      <p:pic>
        <p:nvPicPr>
          <p:cNvPr id="145" name="Picture 1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F7E9042-1B2E-4845-BE43-63C03D8238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5812970"/>
            <a:ext cx="798181" cy="798181"/>
          </a:xfrm>
          <a:prstGeom prst="rect">
            <a:avLst/>
          </a:prstGeom>
        </p:spPr>
      </p:pic>
      <p:pic>
        <p:nvPicPr>
          <p:cNvPr id="146" name="Picture 14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484FCD2-DFB5-7049-A58D-9439121D73E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5812968"/>
            <a:ext cx="798181" cy="798181"/>
          </a:xfrm>
          <a:prstGeom prst="rect">
            <a:avLst/>
          </a:prstGeom>
        </p:spPr>
      </p:pic>
      <p:pic>
        <p:nvPicPr>
          <p:cNvPr id="150" name="Picture 14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E3EC7E2-5153-634D-9630-4F6583993A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4465070"/>
            <a:ext cx="798181" cy="798181"/>
          </a:xfrm>
          <a:prstGeom prst="rect">
            <a:avLst/>
          </a:prstGeom>
        </p:spPr>
      </p:pic>
      <p:pic>
        <p:nvPicPr>
          <p:cNvPr id="151" name="Picture 15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DC4F97-11F9-5F42-B362-1A3FA0CDB42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5812970"/>
            <a:ext cx="798181" cy="798181"/>
          </a:xfrm>
          <a:prstGeom prst="rect">
            <a:avLst/>
          </a:prstGeom>
        </p:spPr>
      </p:pic>
      <p:pic>
        <p:nvPicPr>
          <p:cNvPr id="133" name="Picture 13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087636-66D1-9F4E-A25A-798D293A8A0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4465070"/>
            <a:ext cx="798181" cy="798181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45E09327-9A75-C34B-8C49-C5D8F583AC7D}"/>
              </a:ext>
            </a:extLst>
          </p:cNvPr>
          <p:cNvSpPr/>
          <p:nvPr/>
        </p:nvSpPr>
        <p:spPr>
          <a:xfrm>
            <a:off x="2367970" y="1759330"/>
            <a:ext cx="7775841" cy="488692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0489CA71-95C6-2A44-BEF8-C28E579E4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311" y="1896711"/>
            <a:ext cx="6203479" cy="46865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D3D298B5-ACE5-3B4C-B4AA-948322C5AEA7}"/>
              </a:ext>
            </a:extLst>
          </p:cNvPr>
          <p:cNvSpPr txBox="1"/>
          <p:nvPr/>
        </p:nvSpPr>
        <p:spPr>
          <a:xfrm>
            <a:off x="2367970" y="1450217"/>
            <a:ext cx="777584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Figure 7: QuickCheck API Catalogue and Performance</a:t>
            </a:r>
            <a:endParaRPr lang="en-US" sz="20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01164AE-7F1E-224B-BCB1-E54A20CB578D}"/>
              </a:ext>
            </a:extLst>
          </p:cNvPr>
          <p:cNvSpPr/>
          <p:nvPr/>
        </p:nvSpPr>
        <p:spPr>
          <a:xfrm>
            <a:off x="47955" y="1570410"/>
            <a:ext cx="2178965" cy="5397279"/>
          </a:xfrm>
          <a:prstGeom prst="rect">
            <a:avLst/>
          </a:prstGeom>
          <a:solidFill>
            <a:srgbClr val="4472C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A382277-45E0-4B4A-A173-6D8317D91979}"/>
              </a:ext>
            </a:extLst>
          </p:cNvPr>
          <p:cNvSpPr/>
          <p:nvPr/>
        </p:nvSpPr>
        <p:spPr>
          <a:xfrm>
            <a:off x="10488221" y="1458319"/>
            <a:ext cx="1512363" cy="5438232"/>
          </a:xfrm>
          <a:prstGeom prst="rect">
            <a:avLst/>
          </a:prstGeom>
          <a:solidFill>
            <a:srgbClr val="4472C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65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324510BF-2C22-4340-91A0-822F857A1272}"/>
              </a:ext>
            </a:extLst>
          </p:cNvPr>
          <p:cNvSpPr/>
          <p:nvPr/>
        </p:nvSpPr>
        <p:spPr>
          <a:xfrm>
            <a:off x="1" y="0"/>
            <a:ext cx="3577107" cy="6895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7FEDFBE-DE44-404A-8A5C-4AEB92AF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355460"/>
            <a:ext cx="798181" cy="798181"/>
          </a:xfrm>
          <a:prstGeom prst="rect">
            <a:avLst/>
          </a:prstGeom>
        </p:spPr>
      </p:pic>
      <p:pic>
        <p:nvPicPr>
          <p:cNvPr id="118" name="Picture 1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E529494-C817-244E-BB75-0FE825F70DE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1703362"/>
            <a:ext cx="798181" cy="798181"/>
          </a:xfrm>
          <a:prstGeom prst="rect">
            <a:avLst/>
          </a:prstGeom>
        </p:spPr>
      </p:pic>
      <p:pic>
        <p:nvPicPr>
          <p:cNvPr id="119" name="Picture 1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6D1DF1-833A-774B-928E-433DBF4C110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500" y="1703363"/>
            <a:ext cx="798181" cy="798181"/>
          </a:xfrm>
          <a:prstGeom prst="rect">
            <a:avLst/>
          </a:prstGeom>
        </p:spPr>
      </p:pic>
      <p:pic>
        <p:nvPicPr>
          <p:cNvPr id="120" name="Picture 1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8E8E4D-9AE6-3443-86AC-929BBF2356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355460"/>
            <a:ext cx="798181" cy="798181"/>
          </a:xfrm>
          <a:prstGeom prst="rect">
            <a:avLst/>
          </a:prstGeom>
        </p:spPr>
      </p:pic>
      <p:pic>
        <p:nvPicPr>
          <p:cNvPr id="121" name="Picture 1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ABE354B-B0EB-F245-8CE5-9A8D61B1FA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3051262"/>
            <a:ext cx="798181" cy="798181"/>
          </a:xfrm>
          <a:prstGeom prst="rect">
            <a:avLst/>
          </a:prstGeom>
        </p:spPr>
      </p:pic>
      <p:pic>
        <p:nvPicPr>
          <p:cNvPr id="122" name="Picture 1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1E0EC9-5DBF-3543-8518-34B991B637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4399163"/>
            <a:ext cx="798181" cy="798181"/>
          </a:xfrm>
          <a:prstGeom prst="rect">
            <a:avLst/>
          </a:prstGeom>
        </p:spPr>
      </p:pic>
      <p:pic>
        <p:nvPicPr>
          <p:cNvPr id="123" name="Picture 1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B618E98-80C6-2046-A1AD-615BA95A61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4399163"/>
            <a:ext cx="798181" cy="798181"/>
          </a:xfrm>
          <a:prstGeom prst="rect">
            <a:avLst/>
          </a:prstGeom>
        </p:spPr>
      </p:pic>
      <p:pic>
        <p:nvPicPr>
          <p:cNvPr id="124" name="Picture 1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171FEE-1F34-9346-8251-1A2F5D0A52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3051260"/>
            <a:ext cx="798181" cy="798181"/>
          </a:xfrm>
          <a:prstGeom prst="rect">
            <a:avLst/>
          </a:prstGeom>
        </p:spPr>
      </p:pic>
      <p:pic>
        <p:nvPicPr>
          <p:cNvPr id="125" name="Picture 1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650D26-46AD-F94B-867B-6B5A7C5674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5747062"/>
            <a:ext cx="798181" cy="798181"/>
          </a:xfrm>
          <a:prstGeom prst="rect">
            <a:avLst/>
          </a:prstGeom>
        </p:spPr>
      </p:pic>
      <p:pic>
        <p:nvPicPr>
          <p:cNvPr id="126" name="Picture 1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53B0926-157C-2E44-80D3-864449100B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5747062"/>
            <a:ext cx="798181" cy="798181"/>
          </a:xfrm>
          <a:prstGeom prst="rect">
            <a:avLst/>
          </a:prstGeom>
        </p:spPr>
      </p:pic>
      <p:pic>
        <p:nvPicPr>
          <p:cNvPr id="127" name="Picture 12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8F044E8-531C-1340-B5ED-DE77C9215B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355462"/>
            <a:ext cx="798181" cy="798181"/>
          </a:xfrm>
          <a:prstGeom prst="rect">
            <a:avLst/>
          </a:prstGeom>
        </p:spPr>
      </p:pic>
      <p:pic>
        <p:nvPicPr>
          <p:cNvPr id="128" name="Picture 1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18887F5-7969-3246-BD9E-E98BBFFCE6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1703363"/>
            <a:ext cx="798181" cy="798181"/>
          </a:xfrm>
          <a:prstGeom prst="rect">
            <a:avLst/>
          </a:prstGeom>
        </p:spPr>
      </p:pic>
      <p:pic>
        <p:nvPicPr>
          <p:cNvPr id="129" name="Picture 12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82A610-4C37-9A4E-8DE5-06D066EA1E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5" y="1703363"/>
            <a:ext cx="798181" cy="798181"/>
          </a:xfrm>
          <a:prstGeom prst="rect">
            <a:avLst/>
          </a:prstGeom>
        </p:spPr>
      </p:pic>
      <p:pic>
        <p:nvPicPr>
          <p:cNvPr id="130" name="Picture 12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F742B88-B4F2-FA44-AE52-B3217E8F29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4" y="355460"/>
            <a:ext cx="798181" cy="798181"/>
          </a:xfrm>
          <a:prstGeom prst="rect">
            <a:avLst/>
          </a:prstGeom>
        </p:spPr>
      </p:pic>
      <p:pic>
        <p:nvPicPr>
          <p:cNvPr id="131" name="Picture 13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E16E68E-F7B3-1041-9371-1EE9066CC5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3051262"/>
            <a:ext cx="798181" cy="798181"/>
          </a:xfrm>
          <a:prstGeom prst="rect">
            <a:avLst/>
          </a:prstGeom>
        </p:spPr>
      </p:pic>
      <p:pic>
        <p:nvPicPr>
          <p:cNvPr id="132" name="Picture 1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D0700B-F6A4-DA43-9374-08A2796EA5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4399163"/>
            <a:ext cx="798181" cy="798181"/>
          </a:xfrm>
          <a:prstGeom prst="rect">
            <a:avLst/>
          </a:prstGeom>
        </p:spPr>
      </p:pic>
      <p:pic>
        <p:nvPicPr>
          <p:cNvPr id="133" name="Picture 13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087636-66D1-9F4E-A25A-798D293A8A0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4399163"/>
            <a:ext cx="798181" cy="798181"/>
          </a:xfrm>
          <a:prstGeom prst="rect">
            <a:avLst/>
          </a:prstGeom>
        </p:spPr>
      </p:pic>
      <p:pic>
        <p:nvPicPr>
          <p:cNvPr id="134" name="Picture 1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3F3482F-607F-0145-9A7E-0C9AD6AB38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3051260"/>
            <a:ext cx="798181" cy="798181"/>
          </a:xfrm>
          <a:prstGeom prst="rect">
            <a:avLst/>
          </a:prstGeom>
        </p:spPr>
      </p:pic>
      <p:pic>
        <p:nvPicPr>
          <p:cNvPr id="135" name="Picture 13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711FF05-ACFC-CA4D-B4B3-6D965D325F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5747063"/>
            <a:ext cx="798181" cy="798181"/>
          </a:xfrm>
          <a:prstGeom prst="rect">
            <a:avLst/>
          </a:prstGeom>
        </p:spPr>
      </p:pic>
      <p:pic>
        <p:nvPicPr>
          <p:cNvPr id="136" name="Picture 13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86393B-52E8-E243-A5B2-C36F02DB6A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5747062"/>
            <a:ext cx="798181" cy="798181"/>
          </a:xfrm>
          <a:prstGeom prst="rect">
            <a:avLst/>
          </a:prstGeom>
        </p:spPr>
      </p:pic>
      <p:pic>
        <p:nvPicPr>
          <p:cNvPr id="137" name="Picture 13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AF943ED-B50E-574A-BEDE-13D20CA9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355462"/>
            <a:ext cx="798181" cy="798181"/>
          </a:xfrm>
          <a:prstGeom prst="rect">
            <a:avLst/>
          </a:prstGeom>
        </p:spPr>
      </p:pic>
      <p:pic>
        <p:nvPicPr>
          <p:cNvPr id="138" name="Picture 13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552FE40-A992-6549-877C-6031160BC5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1703363"/>
            <a:ext cx="798181" cy="798181"/>
          </a:xfrm>
          <a:prstGeom prst="rect">
            <a:avLst/>
          </a:prstGeom>
        </p:spPr>
      </p:pic>
      <p:pic>
        <p:nvPicPr>
          <p:cNvPr id="139" name="Picture 13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6EE7D4-A5A6-5544-A6A6-F15CC9A66D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6" y="1703363"/>
            <a:ext cx="798181" cy="798181"/>
          </a:xfrm>
          <a:prstGeom prst="rect">
            <a:avLst/>
          </a:prstGeom>
        </p:spPr>
      </p:pic>
      <p:pic>
        <p:nvPicPr>
          <p:cNvPr id="140" name="Picture 13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B878D7-7D0C-5541-80D9-0B5F510F23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355460"/>
            <a:ext cx="798181" cy="798181"/>
          </a:xfrm>
          <a:prstGeom prst="rect">
            <a:avLst/>
          </a:prstGeom>
        </p:spPr>
      </p:pic>
      <p:pic>
        <p:nvPicPr>
          <p:cNvPr id="141" name="Picture 14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296A90-C162-4347-8F66-731FACFB2E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3051262"/>
            <a:ext cx="798181" cy="798181"/>
          </a:xfrm>
          <a:prstGeom prst="rect">
            <a:avLst/>
          </a:prstGeom>
        </p:spPr>
      </p:pic>
      <p:pic>
        <p:nvPicPr>
          <p:cNvPr id="142" name="Picture 14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4641764-50EB-2D48-97A2-38FE86C2AB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4399163"/>
            <a:ext cx="798181" cy="798181"/>
          </a:xfrm>
          <a:prstGeom prst="rect">
            <a:avLst/>
          </a:prstGeom>
        </p:spPr>
      </p:pic>
      <p:pic>
        <p:nvPicPr>
          <p:cNvPr id="143" name="Picture 14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9800000-268D-AE4F-93BB-F9291118FE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4399163"/>
            <a:ext cx="798181" cy="798181"/>
          </a:xfrm>
          <a:prstGeom prst="rect">
            <a:avLst/>
          </a:prstGeom>
        </p:spPr>
      </p:pic>
      <p:pic>
        <p:nvPicPr>
          <p:cNvPr id="144" name="Picture 14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BF38796-1F15-9445-9EC3-DA8CD1B6C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3051260"/>
            <a:ext cx="798181" cy="798181"/>
          </a:xfrm>
          <a:prstGeom prst="rect">
            <a:avLst/>
          </a:prstGeom>
        </p:spPr>
      </p:pic>
      <p:pic>
        <p:nvPicPr>
          <p:cNvPr id="145" name="Picture 1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F7E9042-1B2E-4845-BE43-63C03D8238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5747063"/>
            <a:ext cx="798181" cy="798181"/>
          </a:xfrm>
          <a:prstGeom prst="rect">
            <a:avLst/>
          </a:prstGeom>
        </p:spPr>
      </p:pic>
      <p:pic>
        <p:nvPicPr>
          <p:cNvPr id="146" name="Picture 14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484FCD2-DFB5-7049-A58D-9439121D73E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5747062"/>
            <a:ext cx="798181" cy="798181"/>
          </a:xfrm>
          <a:prstGeom prst="rect">
            <a:avLst/>
          </a:prstGeom>
        </p:spPr>
      </p:pic>
      <p:pic>
        <p:nvPicPr>
          <p:cNvPr id="147" name="Picture 1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206073A-E936-214B-B99D-20CA586016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355462"/>
            <a:ext cx="798181" cy="798181"/>
          </a:xfrm>
          <a:prstGeom prst="rect">
            <a:avLst/>
          </a:prstGeom>
        </p:spPr>
      </p:pic>
      <p:pic>
        <p:nvPicPr>
          <p:cNvPr id="148" name="Picture 14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F55974C-3CEE-0C47-AD99-D8D52A8E01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1703363"/>
            <a:ext cx="798181" cy="798181"/>
          </a:xfrm>
          <a:prstGeom prst="rect">
            <a:avLst/>
          </a:prstGeom>
        </p:spPr>
      </p:pic>
      <p:pic>
        <p:nvPicPr>
          <p:cNvPr id="149" name="Picture 14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F16C01-28A4-6C47-A27E-47F18FD98C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3051262"/>
            <a:ext cx="798181" cy="798181"/>
          </a:xfrm>
          <a:prstGeom prst="rect">
            <a:avLst/>
          </a:prstGeom>
        </p:spPr>
      </p:pic>
      <p:pic>
        <p:nvPicPr>
          <p:cNvPr id="150" name="Picture 14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E3EC7E2-5153-634D-9630-4F6583993A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4399163"/>
            <a:ext cx="798181" cy="798181"/>
          </a:xfrm>
          <a:prstGeom prst="rect">
            <a:avLst/>
          </a:prstGeom>
        </p:spPr>
      </p:pic>
      <p:pic>
        <p:nvPicPr>
          <p:cNvPr id="151" name="Picture 15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DC4F97-11F9-5F42-B362-1A3FA0CDB42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5747063"/>
            <a:ext cx="798181" cy="798181"/>
          </a:xfrm>
          <a:prstGeom prst="rect">
            <a:avLst/>
          </a:prstGeom>
        </p:spPr>
      </p:pic>
      <p:sp>
        <p:nvSpPr>
          <p:cNvPr id="156" name="Rectangle 155">
            <a:extLst>
              <a:ext uri="{FF2B5EF4-FFF2-40B4-BE49-F238E27FC236}">
                <a16:creationId xmlns:a16="http://schemas.microsoft.com/office/drawing/2014/main" id="{F6987009-D2D0-894A-8485-211EC0941F0D}"/>
              </a:ext>
            </a:extLst>
          </p:cNvPr>
          <p:cNvSpPr/>
          <p:nvPr/>
        </p:nvSpPr>
        <p:spPr>
          <a:xfrm>
            <a:off x="1" y="0"/>
            <a:ext cx="3568097" cy="6858000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69D6A88-1243-F34B-A9D1-BA9EEA53B03C}"/>
              </a:ext>
            </a:extLst>
          </p:cNvPr>
          <p:cNvSpPr/>
          <p:nvPr/>
        </p:nvSpPr>
        <p:spPr>
          <a:xfrm>
            <a:off x="3577108" y="0"/>
            <a:ext cx="8614893" cy="6895899"/>
          </a:xfrm>
          <a:prstGeom prst="rect">
            <a:avLst/>
          </a:prstGeom>
          <a:solidFill>
            <a:srgbClr val="F6FFFE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136EC53-397E-7F42-AA82-51BEC5545CAA}"/>
              </a:ext>
            </a:extLst>
          </p:cNvPr>
          <p:cNvCxnSpPr>
            <a:cxnSpLocks/>
          </p:cNvCxnSpPr>
          <p:nvPr/>
        </p:nvCxnSpPr>
        <p:spPr>
          <a:xfrm flipV="1">
            <a:off x="3555844" y="0"/>
            <a:ext cx="6376" cy="6895899"/>
          </a:xfrm>
          <a:prstGeom prst="line">
            <a:avLst/>
          </a:prstGeom>
          <a:ln w="50800"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F5EBD3D4-8EFB-344A-BA19-948C9489DDFC}"/>
              </a:ext>
            </a:extLst>
          </p:cNvPr>
          <p:cNvSpPr/>
          <p:nvPr/>
        </p:nvSpPr>
        <p:spPr>
          <a:xfrm>
            <a:off x="0" y="3013363"/>
            <a:ext cx="3187677" cy="798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F6FDFAF-9741-E94F-846D-EC85FC365914}"/>
              </a:ext>
            </a:extLst>
          </p:cNvPr>
          <p:cNvSpPr txBox="1"/>
          <p:nvPr/>
        </p:nvSpPr>
        <p:spPr>
          <a:xfrm>
            <a:off x="596715" y="3144713"/>
            <a:ext cx="4750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Conclusion</a:t>
            </a:r>
          </a:p>
        </p:txBody>
      </p:sp>
      <p:pic>
        <p:nvPicPr>
          <p:cNvPr id="4" name="Graphic 3" descr="Clipboard Partially Crossed with solid fill">
            <a:extLst>
              <a:ext uri="{FF2B5EF4-FFF2-40B4-BE49-F238E27FC236}">
                <a16:creationId xmlns:a16="http://schemas.microsoft.com/office/drawing/2014/main" id="{AFBCFE66-769E-E14C-973A-47326E89A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7288" y="494111"/>
            <a:ext cx="1653589" cy="1653589"/>
          </a:xfrm>
          <a:prstGeom prst="rect">
            <a:avLst/>
          </a:prstGeom>
        </p:spPr>
      </p:pic>
      <p:pic>
        <p:nvPicPr>
          <p:cNvPr id="6" name="Graphic 5" descr="Shield with solid fill">
            <a:extLst>
              <a:ext uri="{FF2B5EF4-FFF2-40B4-BE49-F238E27FC236}">
                <a16:creationId xmlns:a16="http://schemas.microsoft.com/office/drawing/2014/main" id="{29A12F6A-2FD5-B944-A7F2-C86606724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27049" y="2573239"/>
            <a:ext cx="1536424" cy="1536424"/>
          </a:xfrm>
          <a:prstGeom prst="rect">
            <a:avLst/>
          </a:prstGeom>
        </p:spPr>
      </p:pic>
      <p:pic>
        <p:nvPicPr>
          <p:cNvPr id="10" name="Graphic 9" descr="Management with solid fill">
            <a:extLst>
              <a:ext uri="{FF2B5EF4-FFF2-40B4-BE49-F238E27FC236}">
                <a16:creationId xmlns:a16="http://schemas.microsoft.com/office/drawing/2014/main" id="{3A342E94-58B6-BA4F-A4F2-E58F4FEB30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0721" y="4428442"/>
            <a:ext cx="2118927" cy="21189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7FD467-8D93-8642-A0EF-B5823C0D6B56}"/>
              </a:ext>
            </a:extLst>
          </p:cNvPr>
          <p:cNvSpPr txBox="1"/>
          <p:nvPr/>
        </p:nvSpPr>
        <p:spPr>
          <a:xfrm>
            <a:off x="6372789" y="1120849"/>
            <a:ext cx="5182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Achieved alpha phase and are ready for internal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6801F6-2C83-8B44-AE85-3A458C0974B1}"/>
              </a:ext>
            </a:extLst>
          </p:cNvPr>
          <p:cNvSpPr txBox="1"/>
          <p:nvPr/>
        </p:nvSpPr>
        <p:spPr>
          <a:xfrm>
            <a:off x="6490985" y="2992356"/>
            <a:ext cx="5171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Certifying HIPAA compliance and scaling becomes the next obstacle of backend progress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E47141-8008-4D45-BFCD-2E5762FD2C97}"/>
              </a:ext>
            </a:extLst>
          </p:cNvPr>
          <p:cNvSpPr txBox="1"/>
          <p:nvPr/>
        </p:nvSpPr>
        <p:spPr>
          <a:xfrm>
            <a:off x="6509647" y="5202417"/>
            <a:ext cx="5423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New team members will learn, adapt, and iterate the backend efficiently with the quality of documentations created.</a:t>
            </a:r>
          </a:p>
        </p:txBody>
      </p:sp>
    </p:spTree>
    <p:extLst>
      <p:ext uri="{BB962C8B-B14F-4D97-AF65-F5344CB8AC3E}">
        <p14:creationId xmlns:p14="http://schemas.microsoft.com/office/powerpoint/2010/main" val="4095917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F6AC369-1795-2649-9415-4C09AB47A70C}"/>
              </a:ext>
            </a:extLst>
          </p:cNvPr>
          <p:cNvSpPr/>
          <p:nvPr/>
        </p:nvSpPr>
        <p:spPr>
          <a:xfrm>
            <a:off x="4946699" y="3141903"/>
            <a:ext cx="2522091" cy="557032"/>
          </a:xfrm>
          <a:prstGeom prst="rect">
            <a:avLst/>
          </a:prstGeom>
          <a:solidFill>
            <a:schemeClr val="bg1">
              <a:alpha val="56863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BA5B069-6A82-F643-A669-380948292E08}"/>
              </a:ext>
            </a:extLst>
          </p:cNvPr>
          <p:cNvSpPr/>
          <p:nvPr/>
        </p:nvSpPr>
        <p:spPr>
          <a:xfrm>
            <a:off x="6117036" y="3422171"/>
            <a:ext cx="6084667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24510BF-2C22-4340-91A0-822F857A1272}"/>
              </a:ext>
            </a:extLst>
          </p:cNvPr>
          <p:cNvSpPr/>
          <p:nvPr/>
        </p:nvSpPr>
        <p:spPr>
          <a:xfrm>
            <a:off x="1" y="9597"/>
            <a:ext cx="6084667" cy="341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7FEDFBE-DE44-404A-8A5C-4AEB92AF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3574" y="463195"/>
            <a:ext cx="798181" cy="798181"/>
          </a:xfrm>
          <a:prstGeom prst="rect">
            <a:avLst/>
          </a:prstGeom>
        </p:spPr>
      </p:pic>
      <p:pic>
        <p:nvPicPr>
          <p:cNvPr id="118" name="Picture 1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E529494-C817-244E-BB75-0FE825F70DE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3574" y="1811096"/>
            <a:ext cx="798181" cy="798181"/>
          </a:xfrm>
          <a:prstGeom prst="rect">
            <a:avLst/>
          </a:prstGeom>
        </p:spPr>
      </p:pic>
      <p:pic>
        <p:nvPicPr>
          <p:cNvPr id="119" name="Picture 1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6D1DF1-833A-774B-928E-433DBF4C110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69303" y="1811096"/>
            <a:ext cx="798181" cy="798181"/>
          </a:xfrm>
          <a:prstGeom prst="rect">
            <a:avLst/>
          </a:prstGeom>
        </p:spPr>
      </p:pic>
      <p:pic>
        <p:nvPicPr>
          <p:cNvPr id="120" name="Picture 1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8E8E4D-9AE6-3443-86AC-929BBF2356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69302" y="463195"/>
            <a:ext cx="798181" cy="798181"/>
          </a:xfrm>
          <a:prstGeom prst="rect">
            <a:avLst/>
          </a:prstGeom>
        </p:spPr>
      </p:pic>
      <p:pic>
        <p:nvPicPr>
          <p:cNvPr id="121" name="Picture 1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ABE354B-B0EB-F245-8CE5-9A8D61B1FA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3574" y="3158996"/>
            <a:ext cx="798181" cy="798181"/>
          </a:xfrm>
          <a:prstGeom prst="rect">
            <a:avLst/>
          </a:prstGeom>
        </p:spPr>
      </p:pic>
      <p:pic>
        <p:nvPicPr>
          <p:cNvPr id="122" name="Picture 1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1E0EC9-5DBF-3543-8518-34B991B637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3574" y="4506896"/>
            <a:ext cx="798181" cy="798181"/>
          </a:xfrm>
          <a:prstGeom prst="rect">
            <a:avLst/>
          </a:prstGeom>
        </p:spPr>
      </p:pic>
      <p:pic>
        <p:nvPicPr>
          <p:cNvPr id="123" name="Picture 1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B618E98-80C6-2046-A1AD-615BA95A61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69302" y="4506896"/>
            <a:ext cx="798181" cy="798181"/>
          </a:xfrm>
          <a:prstGeom prst="rect">
            <a:avLst/>
          </a:prstGeom>
        </p:spPr>
      </p:pic>
      <p:pic>
        <p:nvPicPr>
          <p:cNvPr id="124" name="Picture 1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171FEE-1F34-9346-8251-1A2F5D0A52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69302" y="3158995"/>
            <a:ext cx="798181" cy="798181"/>
          </a:xfrm>
          <a:prstGeom prst="rect">
            <a:avLst/>
          </a:prstGeom>
        </p:spPr>
      </p:pic>
      <p:pic>
        <p:nvPicPr>
          <p:cNvPr id="125" name="Picture 1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650D26-46AD-F94B-867B-6B5A7C5674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3574" y="5854796"/>
            <a:ext cx="798181" cy="798181"/>
          </a:xfrm>
          <a:prstGeom prst="rect">
            <a:avLst/>
          </a:prstGeom>
        </p:spPr>
      </p:pic>
      <p:pic>
        <p:nvPicPr>
          <p:cNvPr id="126" name="Picture 1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53B0926-157C-2E44-80D3-864449100B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69302" y="5854796"/>
            <a:ext cx="798181" cy="798181"/>
          </a:xfrm>
          <a:prstGeom prst="rect">
            <a:avLst/>
          </a:prstGeom>
        </p:spPr>
      </p:pic>
      <p:pic>
        <p:nvPicPr>
          <p:cNvPr id="127" name="Picture 12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8F044E8-531C-1340-B5ED-DE77C9215B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85028" y="463196"/>
            <a:ext cx="798181" cy="798181"/>
          </a:xfrm>
          <a:prstGeom prst="rect">
            <a:avLst/>
          </a:prstGeom>
        </p:spPr>
      </p:pic>
      <p:pic>
        <p:nvPicPr>
          <p:cNvPr id="128" name="Picture 1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18887F5-7969-3246-BD9E-E98BBFFCE6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85028" y="1811096"/>
            <a:ext cx="798181" cy="798181"/>
          </a:xfrm>
          <a:prstGeom prst="rect">
            <a:avLst/>
          </a:prstGeom>
        </p:spPr>
      </p:pic>
      <p:pic>
        <p:nvPicPr>
          <p:cNvPr id="129" name="Picture 12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82A610-4C37-9A4E-8DE5-06D066EA1E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00758" y="1811096"/>
            <a:ext cx="798181" cy="798181"/>
          </a:xfrm>
          <a:prstGeom prst="rect">
            <a:avLst/>
          </a:prstGeom>
        </p:spPr>
      </p:pic>
      <p:pic>
        <p:nvPicPr>
          <p:cNvPr id="130" name="Picture 12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F742B88-B4F2-FA44-AE52-B3217E8F29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00756" y="463195"/>
            <a:ext cx="798181" cy="798181"/>
          </a:xfrm>
          <a:prstGeom prst="rect">
            <a:avLst/>
          </a:prstGeom>
        </p:spPr>
      </p:pic>
      <p:pic>
        <p:nvPicPr>
          <p:cNvPr id="131" name="Picture 13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E16E68E-F7B3-1041-9371-1EE9066CC5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85028" y="3158996"/>
            <a:ext cx="798181" cy="798181"/>
          </a:xfrm>
          <a:prstGeom prst="rect">
            <a:avLst/>
          </a:prstGeom>
        </p:spPr>
      </p:pic>
      <p:pic>
        <p:nvPicPr>
          <p:cNvPr id="132" name="Picture 1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D0700B-F6A4-DA43-9374-08A2796EA5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85028" y="4506896"/>
            <a:ext cx="798181" cy="798181"/>
          </a:xfrm>
          <a:prstGeom prst="rect">
            <a:avLst/>
          </a:prstGeom>
        </p:spPr>
      </p:pic>
      <p:pic>
        <p:nvPicPr>
          <p:cNvPr id="133" name="Picture 13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087636-66D1-9F4E-A25A-798D293A8A0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00756" y="4506896"/>
            <a:ext cx="798181" cy="798181"/>
          </a:xfrm>
          <a:prstGeom prst="rect">
            <a:avLst/>
          </a:prstGeom>
        </p:spPr>
      </p:pic>
      <p:pic>
        <p:nvPicPr>
          <p:cNvPr id="134" name="Picture 1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3F3482F-607F-0145-9A7E-0C9AD6AB38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00756" y="3158995"/>
            <a:ext cx="798181" cy="798181"/>
          </a:xfrm>
          <a:prstGeom prst="rect">
            <a:avLst/>
          </a:prstGeom>
        </p:spPr>
      </p:pic>
      <p:pic>
        <p:nvPicPr>
          <p:cNvPr id="135" name="Picture 13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711FF05-ACFC-CA4D-B4B3-6D965D325F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85028" y="5854796"/>
            <a:ext cx="798181" cy="798181"/>
          </a:xfrm>
          <a:prstGeom prst="rect">
            <a:avLst/>
          </a:prstGeom>
        </p:spPr>
      </p:pic>
      <p:pic>
        <p:nvPicPr>
          <p:cNvPr id="136" name="Picture 13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86393B-52E8-E243-A5B2-C36F02DB6A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00756" y="5854796"/>
            <a:ext cx="798181" cy="798181"/>
          </a:xfrm>
          <a:prstGeom prst="rect">
            <a:avLst/>
          </a:prstGeom>
        </p:spPr>
      </p:pic>
      <p:pic>
        <p:nvPicPr>
          <p:cNvPr id="137" name="Picture 13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AF943ED-B50E-574A-BEDE-13D20CA9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16480" y="463196"/>
            <a:ext cx="798181" cy="798181"/>
          </a:xfrm>
          <a:prstGeom prst="rect">
            <a:avLst/>
          </a:prstGeom>
        </p:spPr>
      </p:pic>
      <p:pic>
        <p:nvPicPr>
          <p:cNvPr id="138" name="Picture 13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552FE40-A992-6549-877C-6031160BC5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16480" y="1811096"/>
            <a:ext cx="798181" cy="798181"/>
          </a:xfrm>
          <a:prstGeom prst="rect">
            <a:avLst/>
          </a:prstGeom>
        </p:spPr>
      </p:pic>
      <p:pic>
        <p:nvPicPr>
          <p:cNvPr id="139" name="Picture 13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6EE7D4-A5A6-5544-A6A6-F15CC9A66D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32208" y="1811096"/>
            <a:ext cx="798181" cy="798181"/>
          </a:xfrm>
          <a:prstGeom prst="rect">
            <a:avLst/>
          </a:prstGeom>
        </p:spPr>
      </p:pic>
      <p:pic>
        <p:nvPicPr>
          <p:cNvPr id="140" name="Picture 13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B878D7-7D0C-5541-80D9-0B5F510F23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32208" y="463195"/>
            <a:ext cx="798181" cy="798181"/>
          </a:xfrm>
          <a:prstGeom prst="rect">
            <a:avLst/>
          </a:prstGeom>
        </p:spPr>
      </p:pic>
      <p:pic>
        <p:nvPicPr>
          <p:cNvPr id="141" name="Picture 14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296A90-C162-4347-8F66-731FACFB2E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16480" y="3158996"/>
            <a:ext cx="798181" cy="798181"/>
          </a:xfrm>
          <a:prstGeom prst="rect">
            <a:avLst/>
          </a:prstGeom>
        </p:spPr>
      </p:pic>
      <p:pic>
        <p:nvPicPr>
          <p:cNvPr id="142" name="Picture 14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4641764-50EB-2D48-97A2-38FE86C2AB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16480" y="4506896"/>
            <a:ext cx="798181" cy="798181"/>
          </a:xfrm>
          <a:prstGeom prst="rect">
            <a:avLst/>
          </a:prstGeom>
        </p:spPr>
      </p:pic>
      <p:pic>
        <p:nvPicPr>
          <p:cNvPr id="143" name="Picture 14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9800000-268D-AE4F-93BB-F9291118FE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32207" y="4506896"/>
            <a:ext cx="798181" cy="798181"/>
          </a:xfrm>
          <a:prstGeom prst="rect">
            <a:avLst/>
          </a:prstGeom>
        </p:spPr>
      </p:pic>
      <p:pic>
        <p:nvPicPr>
          <p:cNvPr id="144" name="Picture 14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BF38796-1F15-9445-9EC3-DA8CD1B6C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32207" y="3158995"/>
            <a:ext cx="798181" cy="798181"/>
          </a:xfrm>
          <a:prstGeom prst="rect">
            <a:avLst/>
          </a:prstGeom>
        </p:spPr>
      </p:pic>
      <p:pic>
        <p:nvPicPr>
          <p:cNvPr id="145" name="Picture 1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F7E9042-1B2E-4845-BE43-63C03D8238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16480" y="5854796"/>
            <a:ext cx="798181" cy="798181"/>
          </a:xfrm>
          <a:prstGeom prst="rect">
            <a:avLst/>
          </a:prstGeom>
        </p:spPr>
      </p:pic>
      <p:pic>
        <p:nvPicPr>
          <p:cNvPr id="146" name="Picture 14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484FCD2-DFB5-7049-A58D-9439121D73E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32207" y="5854796"/>
            <a:ext cx="798181" cy="798181"/>
          </a:xfrm>
          <a:prstGeom prst="rect">
            <a:avLst/>
          </a:prstGeom>
        </p:spPr>
      </p:pic>
      <p:pic>
        <p:nvPicPr>
          <p:cNvPr id="147" name="Picture 1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206073A-E936-214B-B99D-20CA586016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47932" y="463196"/>
            <a:ext cx="798181" cy="798181"/>
          </a:xfrm>
          <a:prstGeom prst="rect">
            <a:avLst/>
          </a:prstGeom>
        </p:spPr>
      </p:pic>
      <p:pic>
        <p:nvPicPr>
          <p:cNvPr id="148" name="Picture 14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F55974C-3CEE-0C47-AD99-D8D52A8E01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47932" y="1811096"/>
            <a:ext cx="798181" cy="798181"/>
          </a:xfrm>
          <a:prstGeom prst="rect">
            <a:avLst/>
          </a:prstGeom>
        </p:spPr>
      </p:pic>
      <p:pic>
        <p:nvPicPr>
          <p:cNvPr id="149" name="Picture 14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F16C01-28A4-6C47-A27E-47F18FD98C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47932" y="3158996"/>
            <a:ext cx="798181" cy="798181"/>
          </a:xfrm>
          <a:prstGeom prst="rect">
            <a:avLst/>
          </a:prstGeom>
        </p:spPr>
      </p:pic>
      <p:pic>
        <p:nvPicPr>
          <p:cNvPr id="150" name="Picture 14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E3EC7E2-5153-634D-9630-4F6583993A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47932" y="4506896"/>
            <a:ext cx="798181" cy="798181"/>
          </a:xfrm>
          <a:prstGeom prst="rect">
            <a:avLst/>
          </a:prstGeom>
        </p:spPr>
      </p:pic>
      <p:pic>
        <p:nvPicPr>
          <p:cNvPr id="151" name="Picture 15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DC4F97-11F9-5F42-B362-1A3FA0CDB42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47932" y="5854796"/>
            <a:ext cx="798181" cy="798181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54A59FD7-10C2-8741-8761-A3E1C33F0935}"/>
              </a:ext>
            </a:extLst>
          </p:cNvPr>
          <p:cNvSpPr/>
          <p:nvPr/>
        </p:nvSpPr>
        <p:spPr>
          <a:xfrm>
            <a:off x="0" y="3422170"/>
            <a:ext cx="6127078" cy="3451453"/>
          </a:xfrm>
          <a:prstGeom prst="rect">
            <a:avLst/>
          </a:prstGeom>
          <a:solidFill>
            <a:srgbClr val="F6FFFE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4E8A6D2-3A87-8346-B6EC-891A39848AA1}"/>
              </a:ext>
            </a:extLst>
          </p:cNvPr>
          <p:cNvSpPr/>
          <p:nvPr/>
        </p:nvSpPr>
        <p:spPr>
          <a:xfrm>
            <a:off x="1" y="1"/>
            <a:ext cx="6103868" cy="3439263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876E6B4-9342-6546-8AB4-6A9269A3866A}"/>
              </a:ext>
            </a:extLst>
          </p:cNvPr>
          <p:cNvSpPr/>
          <p:nvPr/>
        </p:nvSpPr>
        <p:spPr>
          <a:xfrm>
            <a:off x="6120689" y="3430293"/>
            <a:ext cx="6077361" cy="3452299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E5FF1AD-91AC-8847-9BFF-3B64C1F427D2}"/>
              </a:ext>
            </a:extLst>
          </p:cNvPr>
          <p:cNvSpPr/>
          <p:nvPr/>
        </p:nvSpPr>
        <p:spPr>
          <a:xfrm>
            <a:off x="6117035" y="1"/>
            <a:ext cx="6084668" cy="3416809"/>
          </a:xfrm>
          <a:prstGeom prst="rect">
            <a:avLst/>
          </a:prstGeom>
          <a:solidFill>
            <a:srgbClr val="F6FFFE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884841-2398-2742-9E00-C8C30BD2EED7}"/>
              </a:ext>
            </a:extLst>
          </p:cNvPr>
          <p:cNvSpPr txBox="1"/>
          <p:nvPr/>
        </p:nvSpPr>
        <p:spPr>
          <a:xfrm>
            <a:off x="893031" y="5678473"/>
            <a:ext cx="4252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472C4"/>
                </a:solidFill>
              </a:rPr>
              <a:t>Adapting communication styles to gain credibility with others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715B74-1DB0-494F-BDAA-C02F04989254}"/>
              </a:ext>
            </a:extLst>
          </p:cNvPr>
          <p:cNvSpPr txBox="1"/>
          <p:nvPr/>
        </p:nvSpPr>
        <p:spPr>
          <a:xfrm>
            <a:off x="893031" y="3726458"/>
            <a:ext cx="482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472C4"/>
                </a:solidFill>
              </a:rPr>
              <a:t>Interpersonal Flexibility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6EB3D9-B712-AF41-9BFD-B2E5D254A6C8}"/>
              </a:ext>
            </a:extLst>
          </p:cNvPr>
          <p:cNvSpPr txBox="1"/>
          <p:nvPr/>
        </p:nvSpPr>
        <p:spPr>
          <a:xfrm>
            <a:off x="512899" y="318309"/>
            <a:ext cx="50523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Business Aspect of Development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D9E4FB-4A07-6748-952F-6F1A5D4AA416}"/>
              </a:ext>
            </a:extLst>
          </p:cNvPr>
          <p:cNvSpPr txBox="1"/>
          <p:nvPr/>
        </p:nvSpPr>
        <p:spPr>
          <a:xfrm>
            <a:off x="6600077" y="2486849"/>
            <a:ext cx="6084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Learned to develop and deploy backend services with new languages and concepts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B0F28DA-B36D-F641-A3F1-D6AD69E2025A}"/>
              </a:ext>
            </a:extLst>
          </p:cNvPr>
          <p:cNvSpPr txBox="1"/>
          <p:nvPr/>
        </p:nvSpPr>
        <p:spPr>
          <a:xfrm>
            <a:off x="7397295" y="318309"/>
            <a:ext cx="42411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472C4"/>
                </a:solidFill>
              </a:rPr>
              <a:t>Server-Side Development</a:t>
            </a:r>
          </a:p>
          <a:p>
            <a:endParaRPr lang="en-US" sz="2800" b="1" dirty="0">
              <a:solidFill>
                <a:srgbClr val="4472C4"/>
              </a:solidFill>
            </a:endParaRPr>
          </a:p>
          <a:p>
            <a:endParaRPr lang="en-US" sz="2800" b="1" dirty="0">
              <a:solidFill>
                <a:srgbClr val="4472C4"/>
              </a:solidFill>
            </a:endParaRPr>
          </a:p>
          <a:p>
            <a:endParaRPr lang="en-US" sz="2800" b="1" dirty="0">
              <a:solidFill>
                <a:srgbClr val="4472C4"/>
              </a:solidFill>
            </a:endParaRPr>
          </a:p>
          <a:p>
            <a:endParaRPr lang="en-US" sz="2800" b="1" dirty="0">
              <a:solidFill>
                <a:srgbClr val="4472C4"/>
              </a:solidFill>
            </a:endParaRPr>
          </a:p>
          <a:p>
            <a:endParaRPr lang="en-US" sz="2800" b="1" dirty="0">
              <a:solidFill>
                <a:srgbClr val="4472C4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EE829E-51E1-454E-BD0E-E30C1A75E2F3}"/>
              </a:ext>
            </a:extLst>
          </p:cNvPr>
          <p:cNvSpPr txBox="1"/>
          <p:nvPr/>
        </p:nvSpPr>
        <p:spPr>
          <a:xfrm>
            <a:off x="6415261" y="5678472"/>
            <a:ext cx="58797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Experienced First-Hand Learning on: 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Networking, Cloud Computing (AWS), and Cyber-Security</a:t>
            </a:r>
          </a:p>
          <a:p>
            <a:pPr lvl="1"/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D4104B4-3F47-344D-8EF5-27BA9F249825}"/>
              </a:ext>
            </a:extLst>
          </p:cNvPr>
          <p:cNvSpPr txBox="1"/>
          <p:nvPr/>
        </p:nvSpPr>
        <p:spPr>
          <a:xfrm>
            <a:off x="8019768" y="3726458"/>
            <a:ext cx="329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First-Hand Learning 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243279A-2D84-9746-894E-B13FAEC7024C}"/>
              </a:ext>
            </a:extLst>
          </p:cNvPr>
          <p:cNvCxnSpPr>
            <a:cxnSpLocks/>
          </p:cNvCxnSpPr>
          <p:nvPr/>
        </p:nvCxnSpPr>
        <p:spPr>
          <a:xfrm flipH="1" flipV="1">
            <a:off x="1" y="3439261"/>
            <a:ext cx="5687587" cy="4995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6015BB9-46FB-C94D-A3BA-9C01221DC3FB}"/>
              </a:ext>
            </a:extLst>
          </p:cNvPr>
          <p:cNvCxnSpPr>
            <a:cxnSpLocks/>
          </p:cNvCxnSpPr>
          <p:nvPr/>
        </p:nvCxnSpPr>
        <p:spPr>
          <a:xfrm flipH="1" flipV="1">
            <a:off x="6694381" y="3414809"/>
            <a:ext cx="5514603" cy="3667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8B33C9E-3AB3-714A-9979-CAECFA728E64}"/>
              </a:ext>
            </a:extLst>
          </p:cNvPr>
          <p:cNvCxnSpPr>
            <a:cxnSpLocks/>
          </p:cNvCxnSpPr>
          <p:nvPr/>
        </p:nvCxnSpPr>
        <p:spPr>
          <a:xfrm flipH="1" flipV="1">
            <a:off x="6117037" y="0"/>
            <a:ext cx="1" cy="3253779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EF68877-6553-A445-8504-191DA952BAFC}"/>
              </a:ext>
            </a:extLst>
          </p:cNvPr>
          <p:cNvCxnSpPr>
            <a:cxnSpLocks/>
          </p:cNvCxnSpPr>
          <p:nvPr/>
        </p:nvCxnSpPr>
        <p:spPr>
          <a:xfrm>
            <a:off x="6124276" y="3600537"/>
            <a:ext cx="0" cy="3277987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089DEF-9A82-8040-8FB9-F76648BAA704}"/>
              </a:ext>
            </a:extLst>
          </p:cNvPr>
          <p:cNvSpPr txBox="1"/>
          <p:nvPr/>
        </p:nvSpPr>
        <p:spPr>
          <a:xfrm>
            <a:off x="5318147" y="3204921"/>
            <a:ext cx="1744324" cy="523220"/>
          </a:xfrm>
          <a:prstGeom prst="rect">
            <a:avLst/>
          </a:prstGeom>
          <a:solidFill>
            <a:srgbClr val="FFD347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Reflection</a:t>
            </a:r>
            <a:endParaRPr lang="en-US" sz="3600" b="1" dirty="0">
              <a:solidFill>
                <a:schemeClr val="accent1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87" name="Graphic 86" descr="Coins with solid fill">
            <a:extLst>
              <a:ext uri="{FF2B5EF4-FFF2-40B4-BE49-F238E27FC236}">
                <a16:creationId xmlns:a16="http://schemas.microsoft.com/office/drawing/2014/main" id="{4B270152-96D6-7F40-A6E3-B35A7D53A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7164" y="709629"/>
            <a:ext cx="1794563" cy="1794563"/>
          </a:xfrm>
          <a:prstGeom prst="rect">
            <a:avLst/>
          </a:prstGeom>
        </p:spPr>
      </p:pic>
      <p:pic>
        <p:nvPicPr>
          <p:cNvPr id="90" name="Graphic 89" descr="Server with solid fill">
            <a:extLst>
              <a:ext uri="{FF2B5EF4-FFF2-40B4-BE49-F238E27FC236}">
                <a16:creationId xmlns:a16="http://schemas.microsoft.com/office/drawing/2014/main" id="{CE17200F-D634-8E42-823A-3D9951768A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85607" y="864522"/>
            <a:ext cx="1687556" cy="1687556"/>
          </a:xfrm>
          <a:prstGeom prst="rect">
            <a:avLst/>
          </a:prstGeom>
        </p:spPr>
      </p:pic>
      <p:pic>
        <p:nvPicPr>
          <p:cNvPr id="91" name="Graphic 90" descr="Boardroom with solid fill">
            <a:extLst>
              <a:ext uri="{FF2B5EF4-FFF2-40B4-BE49-F238E27FC236}">
                <a16:creationId xmlns:a16="http://schemas.microsoft.com/office/drawing/2014/main" id="{D2C722BB-6CE3-5645-B43E-F14352EA96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72921" y="3968850"/>
            <a:ext cx="1871287" cy="1871287"/>
          </a:xfrm>
          <a:prstGeom prst="rect">
            <a:avLst/>
          </a:prstGeom>
        </p:spPr>
      </p:pic>
      <p:pic>
        <p:nvPicPr>
          <p:cNvPr id="92" name="Graphic 91" descr="Idea with solid fill">
            <a:extLst>
              <a:ext uri="{FF2B5EF4-FFF2-40B4-BE49-F238E27FC236}">
                <a16:creationId xmlns:a16="http://schemas.microsoft.com/office/drawing/2014/main" id="{CD7CD3A1-AA5D-6C42-A1DE-423A2A49F9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25883" y="4212991"/>
            <a:ext cx="1468592" cy="1468592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B016F91A-7961-254D-82D2-47D640730D19}"/>
              </a:ext>
            </a:extLst>
          </p:cNvPr>
          <p:cNvSpPr txBox="1"/>
          <p:nvPr/>
        </p:nvSpPr>
        <p:spPr>
          <a:xfrm>
            <a:off x="899888" y="2489707"/>
            <a:ext cx="5025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Accommodating AWS billing to business needs</a:t>
            </a:r>
          </a:p>
        </p:txBody>
      </p:sp>
    </p:spTree>
    <p:extLst>
      <p:ext uri="{BB962C8B-B14F-4D97-AF65-F5344CB8AC3E}">
        <p14:creationId xmlns:p14="http://schemas.microsoft.com/office/powerpoint/2010/main" val="1002183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3300F2-D21D-D948-B693-A84A692AB9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228DA5-E1C9-5842-9480-A08A46256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1" y="355460"/>
            <a:ext cx="798181" cy="798181"/>
          </a:xfrm>
          <a:prstGeom prst="rect">
            <a:avLst/>
          </a:prstGeom>
        </p:spPr>
      </p:pic>
      <p:pic>
        <p:nvPicPr>
          <p:cNvPr id="79" name="Picture 7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0F02D0F-E794-8C4F-8715-D70178939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1" y="1703362"/>
            <a:ext cx="798181" cy="798181"/>
          </a:xfrm>
          <a:prstGeom prst="rect">
            <a:avLst/>
          </a:prstGeom>
        </p:spPr>
      </p:pic>
      <p:pic>
        <p:nvPicPr>
          <p:cNvPr id="80" name="Picture 7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B64B629-B679-E24F-8F94-12FD51D89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500" y="1703363"/>
            <a:ext cx="798181" cy="798181"/>
          </a:xfrm>
          <a:prstGeom prst="rect">
            <a:avLst/>
          </a:prstGeom>
        </p:spPr>
      </p:pic>
      <p:pic>
        <p:nvPicPr>
          <p:cNvPr id="81" name="Picture 8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61BB180-24B2-A24D-AA91-C21F309C8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99" y="355460"/>
            <a:ext cx="798181" cy="798181"/>
          </a:xfrm>
          <a:prstGeom prst="rect">
            <a:avLst/>
          </a:prstGeom>
        </p:spPr>
      </p:pic>
      <p:pic>
        <p:nvPicPr>
          <p:cNvPr id="82" name="Picture 8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E1C01E3-D287-F946-9323-E4186B2E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1" y="3051262"/>
            <a:ext cx="798181" cy="798181"/>
          </a:xfrm>
          <a:prstGeom prst="rect">
            <a:avLst/>
          </a:prstGeom>
        </p:spPr>
      </p:pic>
      <p:pic>
        <p:nvPicPr>
          <p:cNvPr id="83" name="Picture 8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BA9B4DA-1683-884F-903C-B8EC670B2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1" y="4399163"/>
            <a:ext cx="798181" cy="798181"/>
          </a:xfrm>
          <a:prstGeom prst="rect">
            <a:avLst/>
          </a:prstGeom>
        </p:spPr>
      </p:pic>
      <p:pic>
        <p:nvPicPr>
          <p:cNvPr id="84" name="Picture 8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43FC592-C5B8-6B4F-89E7-19DC690E7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99" y="4399163"/>
            <a:ext cx="798181" cy="798181"/>
          </a:xfrm>
          <a:prstGeom prst="rect">
            <a:avLst/>
          </a:prstGeom>
        </p:spPr>
      </p:pic>
      <p:pic>
        <p:nvPicPr>
          <p:cNvPr id="85" name="Picture 8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4045C9-5D13-9F48-8FBB-27D0C9262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99" y="3051260"/>
            <a:ext cx="798181" cy="798181"/>
          </a:xfrm>
          <a:prstGeom prst="rect">
            <a:avLst/>
          </a:prstGeom>
        </p:spPr>
      </p:pic>
      <p:pic>
        <p:nvPicPr>
          <p:cNvPr id="86" name="Picture 8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AA08D2-2BBF-2A4A-A925-714D1DD25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1" y="5747062"/>
            <a:ext cx="798181" cy="798181"/>
          </a:xfrm>
          <a:prstGeom prst="rect">
            <a:avLst/>
          </a:prstGeom>
        </p:spPr>
      </p:pic>
      <p:pic>
        <p:nvPicPr>
          <p:cNvPr id="89" name="Picture 8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8CEA280-5C34-A541-A846-FC2B5B301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99" y="5747062"/>
            <a:ext cx="798181" cy="798181"/>
          </a:xfrm>
          <a:prstGeom prst="rect">
            <a:avLst/>
          </a:prstGeom>
        </p:spPr>
      </p:pic>
      <p:pic>
        <p:nvPicPr>
          <p:cNvPr id="90" name="Picture 8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605F049-6FE2-EF41-BF33-2EA84ADA9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24" y="355462"/>
            <a:ext cx="798181" cy="798181"/>
          </a:xfrm>
          <a:prstGeom prst="rect">
            <a:avLst/>
          </a:prstGeom>
        </p:spPr>
      </p:pic>
      <p:pic>
        <p:nvPicPr>
          <p:cNvPr id="91" name="Picture 9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FF7351E-688D-9045-8564-31D0DDDAC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24" y="1703363"/>
            <a:ext cx="798181" cy="798181"/>
          </a:xfrm>
          <a:prstGeom prst="rect">
            <a:avLst/>
          </a:prstGeom>
        </p:spPr>
      </p:pic>
      <p:pic>
        <p:nvPicPr>
          <p:cNvPr id="92" name="Picture 9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FF3D6A-5A94-0241-AAC4-18D481B89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55" y="1703363"/>
            <a:ext cx="798181" cy="798181"/>
          </a:xfrm>
          <a:prstGeom prst="rect">
            <a:avLst/>
          </a:prstGeom>
        </p:spPr>
      </p:pic>
      <p:pic>
        <p:nvPicPr>
          <p:cNvPr id="93" name="Picture 9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AE64722-F3D5-C348-8F1B-DB520C765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54" y="355460"/>
            <a:ext cx="798181" cy="798181"/>
          </a:xfrm>
          <a:prstGeom prst="rect">
            <a:avLst/>
          </a:prstGeom>
        </p:spPr>
      </p:pic>
      <p:pic>
        <p:nvPicPr>
          <p:cNvPr id="94" name="Picture 9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FE98934-3A14-924C-A369-4171E054F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24" y="3051262"/>
            <a:ext cx="798181" cy="798181"/>
          </a:xfrm>
          <a:prstGeom prst="rect">
            <a:avLst/>
          </a:prstGeom>
        </p:spPr>
      </p:pic>
      <p:pic>
        <p:nvPicPr>
          <p:cNvPr id="95" name="Picture 9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A26D103-2E89-2A40-8073-FA484180E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24" y="4399163"/>
            <a:ext cx="798181" cy="798181"/>
          </a:xfrm>
          <a:prstGeom prst="rect">
            <a:avLst/>
          </a:prstGeom>
        </p:spPr>
      </p:pic>
      <p:pic>
        <p:nvPicPr>
          <p:cNvPr id="96" name="Picture 9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B7A2F46-8DDD-684E-8379-7F639EDD6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52" y="4399163"/>
            <a:ext cx="798181" cy="798181"/>
          </a:xfrm>
          <a:prstGeom prst="rect">
            <a:avLst/>
          </a:prstGeom>
        </p:spPr>
      </p:pic>
      <p:pic>
        <p:nvPicPr>
          <p:cNvPr id="97" name="Picture 9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6F3A50-FFB2-944E-97C9-4A5FE9B1A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52" y="3051260"/>
            <a:ext cx="798181" cy="798181"/>
          </a:xfrm>
          <a:prstGeom prst="rect">
            <a:avLst/>
          </a:prstGeom>
        </p:spPr>
      </p:pic>
      <p:pic>
        <p:nvPicPr>
          <p:cNvPr id="98" name="Picture 9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FE3A35-8721-9040-8DFA-B3BCFDDBF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24" y="5747063"/>
            <a:ext cx="798181" cy="798181"/>
          </a:xfrm>
          <a:prstGeom prst="rect">
            <a:avLst/>
          </a:prstGeom>
        </p:spPr>
      </p:pic>
      <p:pic>
        <p:nvPicPr>
          <p:cNvPr id="101" name="Picture 10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70B9FE-C35B-A044-9F45-00C87FEED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52" y="5747062"/>
            <a:ext cx="798181" cy="798181"/>
          </a:xfrm>
          <a:prstGeom prst="rect">
            <a:avLst/>
          </a:prstGeom>
        </p:spPr>
      </p:pic>
      <p:pic>
        <p:nvPicPr>
          <p:cNvPr id="102" name="Picture 10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627D225-DD6C-294E-8081-6736B752D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78" y="355462"/>
            <a:ext cx="798181" cy="798181"/>
          </a:xfrm>
          <a:prstGeom prst="rect">
            <a:avLst/>
          </a:prstGeom>
        </p:spPr>
      </p:pic>
      <p:pic>
        <p:nvPicPr>
          <p:cNvPr id="103" name="Picture 10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35B7455-1C4E-CF42-8FCB-9EAB8E6EE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78" y="1703363"/>
            <a:ext cx="798181" cy="798181"/>
          </a:xfrm>
          <a:prstGeom prst="rect">
            <a:avLst/>
          </a:prstGeom>
        </p:spPr>
      </p:pic>
      <p:pic>
        <p:nvPicPr>
          <p:cNvPr id="104" name="Picture 10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C8F6A8-AF55-1743-9AEC-712E69AA2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06" y="1703363"/>
            <a:ext cx="798181" cy="798181"/>
          </a:xfrm>
          <a:prstGeom prst="rect">
            <a:avLst/>
          </a:prstGeom>
        </p:spPr>
      </p:pic>
      <p:pic>
        <p:nvPicPr>
          <p:cNvPr id="105" name="Picture 10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602DE5-BFFC-7D4E-90DD-C8E8746AF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04" y="355460"/>
            <a:ext cx="798181" cy="798181"/>
          </a:xfrm>
          <a:prstGeom prst="rect">
            <a:avLst/>
          </a:prstGeom>
        </p:spPr>
      </p:pic>
      <p:pic>
        <p:nvPicPr>
          <p:cNvPr id="106" name="Picture 10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F8F4F3-EA97-6144-92A4-0B5AC5511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78" y="3051262"/>
            <a:ext cx="798181" cy="798181"/>
          </a:xfrm>
          <a:prstGeom prst="rect">
            <a:avLst/>
          </a:prstGeom>
        </p:spPr>
      </p:pic>
      <p:pic>
        <p:nvPicPr>
          <p:cNvPr id="107" name="Picture 10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D45341-51EB-114C-A6AD-A6771CACF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78" y="4399163"/>
            <a:ext cx="798181" cy="798181"/>
          </a:xfrm>
          <a:prstGeom prst="rect">
            <a:avLst/>
          </a:prstGeom>
        </p:spPr>
      </p:pic>
      <p:pic>
        <p:nvPicPr>
          <p:cNvPr id="108" name="Picture 10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B37F314-04FB-3B43-9661-1715B8EF2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04" y="4399163"/>
            <a:ext cx="798181" cy="798181"/>
          </a:xfrm>
          <a:prstGeom prst="rect">
            <a:avLst/>
          </a:prstGeom>
        </p:spPr>
      </p:pic>
      <p:pic>
        <p:nvPicPr>
          <p:cNvPr id="109" name="Picture 10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D6D319D-B585-F04D-9361-EBC72B39E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04" y="3051260"/>
            <a:ext cx="798181" cy="798181"/>
          </a:xfrm>
          <a:prstGeom prst="rect">
            <a:avLst/>
          </a:prstGeom>
        </p:spPr>
      </p:pic>
      <p:pic>
        <p:nvPicPr>
          <p:cNvPr id="110" name="Picture 10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BF93610-6392-2E4C-9C38-1F69DB4AD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78" y="5747063"/>
            <a:ext cx="798181" cy="798181"/>
          </a:xfrm>
          <a:prstGeom prst="rect">
            <a:avLst/>
          </a:prstGeom>
        </p:spPr>
      </p:pic>
      <p:pic>
        <p:nvPicPr>
          <p:cNvPr id="113" name="Picture 1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586C984-AF9F-9F43-8FB7-4B10FDADD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04" y="5747062"/>
            <a:ext cx="798181" cy="798181"/>
          </a:xfrm>
          <a:prstGeom prst="rect">
            <a:avLst/>
          </a:prstGeom>
        </p:spPr>
      </p:pic>
      <p:pic>
        <p:nvPicPr>
          <p:cNvPr id="114" name="Picture 1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7D04A70-573E-FF44-810C-AB7A2E9F8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128" y="355462"/>
            <a:ext cx="798181" cy="798181"/>
          </a:xfrm>
          <a:prstGeom prst="rect">
            <a:avLst/>
          </a:prstGeom>
        </p:spPr>
      </p:pic>
      <p:pic>
        <p:nvPicPr>
          <p:cNvPr id="115" name="Picture 1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AA7FD15-10CB-9F47-B2F1-B2FFFF12D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128" y="1703363"/>
            <a:ext cx="798181" cy="798181"/>
          </a:xfrm>
          <a:prstGeom prst="rect">
            <a:avLst/>
          </a:prstGeom>
        </p:spPr>
      </p:pic>
      <p:pic>
        <p:nvPicPr>
          <p:cNvPr id="118" name="Picture 1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E5E9879-C95E-ED4C-B110-ACFEC913A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128" y="3051262"/>
            <a:ext cx="798181" cy="798181"/>
          </a:xfrm>
          <a:prstGeom prst="rect">
            <a:avLst/>
          </a:prstGeom>
        </p:spPr>
      </p:pic>
      <p:pic>
        <p:nvPicPr>
          <p:cNvPr id="119" name="Picture 1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97610CF-FB7B-F84E-86D0-D51CC0C71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128" y="4399163"/>
            <a:ext cx="798181" cy="798181"/>
          </a:xfrm>
          <a:prstGeom prst="rect">
            <a:avLst/>
          </a:prstGeom>
        </p:spPr>
      </p:pic>
      <p:pic>
        <p:nvPicPr>
          <p:cNvPr id="122" name="Picture 1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31FE26-0AF8-4949-9069-D1E5751E7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128" y="5747063"/>
            <a:ext cx="798181" cy="798181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3520128D-E3C8-614F-A300-7B3DC7B6886A}"/>
              </a:ext>
            </a:extLst>
          </p:cNvPr>
          <p:cNvSpPr/>
          <p:nvPr/>
        </p:nvSpPr>
        <p:spPr>
          <a:xfrm>
            <a:off x="2" y="0"/>
            <a:ext cx="1963807" cy="6858000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8AAC9A-7F44-1C4E-AD34-5F24C45EFF9B}"/>
              </a:ext>
            </a:extLst>
          </p:cNvPr>
          <p:cNvSpPr/>
          <p:nvPr/>
        </p:nvSpPr>
        <p:spPr>
          <a:xfrm>
            <a:off x="10200115" y="0"/>
            <a:ext cx="1963807" cy="6858000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75FB744-A381-4F4F-85EE-2E6B19CE15C6}"/>
              </a:ext>
            </a:extLst>
          </p:cNvPr>
          <p:cNvSpPr/>
          <p:nvPr/>
        </p:nvSpPr>
        <p:spPr>
          <a:xfrm rot="16200000">
            <a:off x="5138207" y="-3141421"/>
            <a:ext cx="1920491" cy="8203325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A99EC8-BD14-9440-918D-669AEAD45F6C}"/>
              </a:ext>
            </a:extLst>
          </p:cNvPr>
          <p:cNvSpPr/>
          <p:nvPr/>
        </p:nvSpPr>
        <p:spPr>
          <a:xfrm rot="16200000">
            <a:off x="5322682" y="1997059"/>
            <a:ext cx="1518559" cy="8203325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E1A914D-918C-0A4F-B8EB-C36A3BB82156}"/>
              </a:ext>
            </a:extLst>
          </p:cNvPr>
          <p:cNvSpPr/>
          <p:nvPr/>
        </p:nvSpPr>
        <p:spPr>
          <a:xfrm>
            <a:off x="1896049" y="1920490"/>
            <a:ext cx="8517065" cy="4000007"/>
          </a:xfrm>
          <a:prstGeom prst="rect">
            <a:avLst/>
          </a:prstGeom>
          <a:solidFill>
            <a:srgbClr val="FFC000">
              <a:alpha val="9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85DAA6-21E7-5048-9BE1-B13652E68BD1}"/>
              </a:ext>
            </a:extLst>
          </p:cNvPr>
          <p:cNvSpPr txBox="1"/>
          <p:nvPr/>
        </p:nvSpPr>
        <p:spPr>
          <a:xfrm>
            <a:off x="1662999" y="2134979"/>
            <a:ext cx="86430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>
                <a:solidFill>
                  <a:srgbClr val="4472C4"/>
                </a:solidFill>
                <a:latin typeface="Franklin Gothic Medium" panose="020B0603020102020204" pitchFamily="34" charset="0"/>
              </a:rPr>
              <a:t>Dr. Erdly for granting me the opportunity to work on this innovative project.</a:t>
            </a:r>
          </a:p>
          <a:p>
            <a:pPr lvl="1"/>
            <a:endParaRPr lang="en-US" sz="2800" b="1" dirty="0">
              <a:solidFill>
                <a:srgbClr val="4472C4"/>
              </a:solidFill>
              <a:latin typeface="Franklin Gothic Medium" panose="020B0603020102020204" pitchFamily="34" charset="0"/>
            </a:endParaRPr>
          </a:p>
          <a:p>
            <a:pPr lvl="1"/>
            <a:r>
              <a:rPr lang="en-US" sz="2800" b="1" dirty="0">
                <a:solidFill>
                  <a:srgbClr val="4472C4"/>
                </a:solidFill>
                <a:latin typeface="Franklin Gothic Medium" panose="020B0603020102020204" pitchFamily="34" charset="0"/>
              </a:rPr>
              <a:t>Dr. Pearson for sharing his vision of applying new technology to advance modern optometric practices. </a:t>
            </a:r>
          </a:p>
          <a:p>
            <a:pPr lvl="1"/>
            <a:endParaRPr lang="en-US" sz="2800" b="1" dirty="0">
              <a:solidFill>
                <a:srgbClr val="4472C4"/>
              </a:solidFill>
              <a:latin typeface="Franklin Gothic Medium" panose="020B0603020102020204" pitchFamily="34" charset="0"/>
            </a:endParaRPr>
          </a:p>
          <a:p>
            <a:pPr lvl="1"/>
            <a:r>
              <a:rPr lang="en-US" sz="2800" b="1" dirty="0">
                <a:solidFill>
                  <a:srgbClr val="4472C4"/>
                </a:solidFill>
                <a:latin typeface="Franklin Gothic Medium" panose="020B0603020102020204" pitchFamily="34" charset="0"/>
              </a:rPr>
              <a:t>Past and current iterations of the EYE team for working with me throughout the year.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1174C2-6540-6248-8C0A-B4A2B6552A62}"/>
              </a:ext>
            </a:extLst>
          </p:cNvPr>
          <p:cNvSpPr/>
          <p:nvPr/>
        </p:nvSpPr>
        <p:spPr>
          <a:xfrm>
            <a:off x="-81529" y="355460"/>
            <a:ext cx="12402681" cy="798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67E130-7581-9E48-A959-C0DAAA26D3DA}"/>
              </a:ext>
            </a:extLst>
          </p:cNvPr>
          <p:cNvSpPr txBox="1"/>
          <p:nvPr/>
        </p:nvSpPr>
        <p:spPr>
          <a:xfrm>
            <a:off x="302894" y="393783"/>
            <a:ext cx="475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559415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1683F26-92CE-F34A-A92E-4F140C42B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687" y="0"/>
            <a:ext cx="822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67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7FEDFBE-DE44-404A-8A5C-4AEB92AF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3574" y="463195"/>
            <a:ext cx="798181" cy="798181"/>
          </a:xfrm>
          <a:prstGeom prst="rect">
            <a:avLst/>
          </a:prstGeom>
        </p:spPr>
      </p:pic>
      <p:pic>
        <p:nvPicPr>
          <p:cNvPr id="118" name="Picture 1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E529494-C817-244E-BB75-0FE825F70DE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3574" y="1811096"/>
            <a:ext cx="798181" cy="798181"/>
          </a:xfrm>
          <a:prstGeom prst="rect">
            <a:avLst/>
          </a:prstGeom>
        </p:spPr>
      </p:pic>
      <p:pic>
        <p:nvPicPr>
          <p:cNvPr id="119" name="Picture 1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6D1DF1-833A-774B-928E-433DBF4C110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69303" y="1811096"/>
            <a:ext cx="798181" cy="798181"/>
          </a:xfrm>
          <a:prstGeom prst="rect">
            <a:avLst/>
          </a:prstGeom>
        </p:spPr>
      </p:pic>
      <p:pic>
        <p:nvPicPr>
          <p:cNvPr id="120" name="Picture 1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8E8E4D-9AE6-3443-86AC-929BBF2356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69302" y="463195"/>
            <a:ext cx="798181" cy="798181"/>
          </a:xfrm>
          <a:prstGeom prst="rect">
            <a:avLst/>
          </a:prstGeom>
        </p:spPr>
      </p:pic>
      <p:pic>
        <p:nvPicPr>
          <p:cNvPr id="121" name="Picture 1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ABE354B-B0EB-F245-8CE5-9A8D61B1FA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3574" y="3158996"/>
            <a:ext cx="798181" cy="798181"/>
          </a:xfrm>
          <a:prstGeom prst="rect">
            <a:avLst/>
          </a:prstGeom>
        </p:spPr>
      </p:pic>
      <p:pic>
        <p:nvPicPr>
          <p:cNvPr id="122" name="Picture 1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1E0EC9-5DBF-3543-8518-34B991B637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3574" y="4506896"/>
            <a:ext cx="798181" cy="798181"/>
          </a:xfrm>
          <a:prstGeom prst="rect">
            <a:avLst/>
          </a:prstGeom>
        </p:spPr>
      </p:pic>
      <p:pic>
        <p:nvPicPr>
          <p:cNvPr id="123" name="Picture 1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B618E98-80C6-2046-A1AD-615BA95A61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69302" y="4506896"/>
            <a:ext cx="798181" cy="798181"/>
          </a:xfrm>
          <a:prstGeom prst="rect">
            <a:avLst/>
          </a:prstGeom>
        </p:spPr>
      </p:pic>
      <p:pic>
        <p:nvPicPr>
          <p:cNvPr id="124" name="Picture 1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171FEE-1F34-9346-8251-1A2F5D0A52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69302" y="3158995"/>
            <a:ext cx="798181" cy="798181"/>
          </a:xfrm>
          <a:prstGeom prst="rect">
            <a:avLst/>
          </a:prstGeom>
        </p:spPr>
      </p:pic>
      <p:pic>
        <p:nvPicPr>
          <p:cNvPr id="125" name="Picture 1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650D26-46AD-F94B-867B-6B5A7C5674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3574" y="5854796"/>
            <a:ext cx="798181" cy="798181"/>
          </a:xfrm>
          <a:prstGeom prst="rect">
            <a:avLst/>
          </a:prstGeom>
        </p:spPr>
      </p:pic>
      <p:pic>
        <p:nvPicPr>
          <p:cNvPr id="126" name="Picture 1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53B0926-157C-2E44-80D3-864449100B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69302" y="5854796"/>
            <a:ext cx="798181" cy="798181"/>
          </a:xfrm>
          <a:prstGeom prst="rect">
            <a:avLst/>
          </a:prstGeom>
        </p:spPr>
      </p:pic>
      <p:pic>
        <p:nvPicPr>
          <p:cNvPr id="127" name="Picture 12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8F044E8-531C-1340-B5ED-DE77C9215B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85028" y="463196"/>
            <a:ext cx="798181" cy="798181"/>
          </a:xfrm>
          <a:prstGeom prst="rect">
            <a:avLst/>
          </a:prstGeom>
        </p:spPr>
      </p:pic>
      <p:pic>
        <p:nvPicPr>
          <p:cNvPr id="128" name="Picture 1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18887F5-7969-3246-BD9E-E98BBFFCE6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85028" y="1811096"/>
            <a:ext cx="798181" cy="798181"/>
          </a:xfrm>
          <a:prstGeom prst="rect">
            <a:avLst/>
          </a:prstGeom>
        </p:spPr>
      </p:pic>
      <p:pic>
        <p:nvPicPr>
          <p:cNvPr id="129" name="Picture 12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82A610-4C37-9A4E-8DE5-06D066EA1E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00758" y="1811096"/>
            <a:ext cx="798181" cy="798181"/>
          </a:xfrm>
          <a:prstGeom prst="rect">
            <a:avLst/>
          </a:prstGeom>
        </p:spPr>
      </p:pic>
      <p:pic>
        <p:nvPicPr>
          <p:cNvPr id="130" name="Picture 12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F742B88-B4F2-FA44-AE52-B3217E8F29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00756" y="463195"/>
            <a:ext cx="798181" cy="798181"/>
          </a:xfrm>
          <a:prstGeom prst="rect">
            <a:avLst/>
          </a:prstGeom>
        </p:spPr>
      </p:pic>
      <p:pic>
        <p:nvPicPr>
          <p:cNvPr id="131" name="Picture 13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E16E68E-F7B3-1041-9371-1EE9066CC5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85028" y="3158996"/>
            <a:ext cx="798181" cy="798181"/>
          </a:xfrm>
          <a:prstGeom prst="rect">
            <a:avLst/>
          </a:prstGeom>
        </p:spPr>
      </p:pic>
      <p:pic>
        <p:nvPicPr>
          <p:cNvPr id="132" name="Picture 1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D0700B-F6A4-DA43-9374-08A2796EA5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85028" y="4506896"/>
            <a:ext cx="798181" cy="798181"/>
          </a:xfrm>
          <a:prstGeom prst="rect">
            <a:avLst/>
          </a:prstGeom>
        </p:spPr>
      </p:pic>
      <p:pic>
        <p:nvPicPr>
          <p:cNvPr id="133" name="Picture 13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087636-66D1-9F4E-A25A-798D293A8A0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00756" y="4506896"/>
            <a:ext cx="798181" cy="798181"/>
          </a:xfrm>
          <a:prstGeom prst="rect">
            <a:avLst/>
          </a:prstGeom>
        </p:spPr>
      </p:pic>
      <p:pic>
        <p:nvPicPr>
          <p:cNvPr id="134" name="Picture 1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3F3482F-607F-0145-9A7E-0C9AD6AB38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00756" y="3158995"/>
            <a:ext cx="798181" cy="798181"/>
          </a:xfrm>
          <a:prstGeom prst="rect">
            <a:avLst/>
          </a:prstGeom>
        </p:spPr>
      </p:pic>
      <p:pic>
        <p:nvPicPr>
          <p:cNvPr id="135" name="Picture 13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711FF05-ACFC-CA4D-B4B3-6D965D325F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85028" y="5854796"/>
            <a:ext cx="798181" cy="798181"/>
          </a:xfrm>
          <a:prstGeom prst="rect">
            <a:avLst/>
          </a:prstGeom>
        </p:spPr>
      </p:pic>
      <p:pic>
        <p:nvPicPr>
          <p:cNvPr id="136" name="Picture 13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86393B-52E8-E243-A5B2-C36F02DB6A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00756" y="5854796"/>
            <a:ext cx="798181" cy="798181"/>
          </a:xfrm>
          <a:prstGeom prst="rect">
            <a:avLst/>
          </a:prstGeom>
        </p:spPr>
      </p:pic>
      <p:pic>
        <p:nvPicPr>
          <p:cNvPr id="137" name="Picture 13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AF943ED-B50E-574A-BEDE-13D20CA9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16480" y="463196"/>
            <a:ext cx="798181" cy="798181"/>
          </a:xfrm>
          <a:prstGeom prst="rect">
            <a:avLst/>
          </a:prstGeom>
        </p:spPr>
      </p:pic>
      <p:pic>
        <p:nvPicPr>
          <p:cNvPr id="138" name="Picture 13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552FE40-A992-6549-877C-6031160BC5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16480" y="1811096"/>
            <a:ext cx="798181" cy="798181"/>
          </a:xfrm>
          <a:prstGeom prst="rect">
            <a:avLst/>
          </a:prstGeom>
        </p:spPr>
      </p:pic>
      <p:pic>
        <p:nvPicPr>
          <p:cNvPr id="139" name="Picture 13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6EE7D4-A5A6-5544-A6A6-F15CC9A66D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32208" y="1811096"/>
            <a:ext cx="798181" cy="798181"/>
          </a:xfrm>
          <a:prstGeom prst="rect">
            <a:avLst/>
          </a:prstGeom>
        </p:spPr>
      </p:pic>
      <p:pic>
        <p:nvPicPr>
          <p:cNvPr id="140" name="Picture 13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B878D7-7D0C-5541-80D9-0B5F510F23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32208" y="463195"/>
            <a:ext cx="798181" cy="798181"/>
          </a:xfrm>
          <a:prstGeom prst="rect">
            <a:avLst/>
          </a:prstGeom>
        </p:spPr>
      </p:pic>
      <p:pic>
        <p:nvPicPr>
          <p:cNvPr id="141" name="Picture 14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296A90-C162-4347-8F66-731FACFB2E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16480" y="3158996"/>
            <a:ext cx="798181" cy="798181"/>
          </a:xfrm>
          <a:prstGeom prst="rect">
            <a:avLst/>
          </a:prstGeom>
        </p:spPr>
      </p:pic>
      <p:pic>
        <p:nvPicPr>
          <p:cNvPr id="142" name="Picture 14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4641764-50EB-2D48-97A2-38FE86C2AB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16480" y="4506896"/>
            <a:ext cx="798181" cy="798181"/>
          </a:xfrm>
          <a:prstGeom prst="rect">
            <a:avLst/>
          </a:prstGeom>
        </p:spPr>
      </p:pic>
      <p:pic>
        <p:nvPicPr>
          <p:cNvPr id="143" name="Picture 14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9800000-268D-AE4F-93BB-F9291118FE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32207" y="4506896"/>
            <a:ext cx="798181" cy="798181"/>
          </a:xfrm>
          <a:prstGeom prst="rect">
            <a:avLst/>
          </a:prstGeom>
        </p:spPr>
      </p:pic>
      <p:pic>
        <p:nvPicPr>
          <p:cNvPr id="144" name="Picture 14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BF38796-1F15-9445-9EC3-DA8CD1B6C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32207" y="3158995"/>
            <a:ext cx="798181" cy="798181"/>
          </a:xfrm>
          <a:prstGeom prst="rect">
            <a:avLst/>
          </a:prstGeom>
        </p:spPr>
      </p:pic>
      <p:pic>
        <p:nvPicPr>
          <p:cNvPr id="145" name="Picture 1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F7E9042-1B2E-4845-BE43-63C03D8238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16480" y="5854796"/>
            <a:ext cx="798181" cy="798181"/>
          </a:xfrm>
          <a:prstGeom prst="rect">
            <a:avLst/>
          </a:prstGeom>
        </p:spPr>
      </p:pic>
      <p:pic>
        <p:nvPicPr>
          <p:cNvPr id="146" name="Picture 14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484FCD2-DFB5-7049-A58D-9439121D73E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32207" y="5854796"/>
            <a:ext cx="798181" cy="798181"/>
          </a:xfrm>
          <a:prstGeom prst="rect">
            <a:avLst/>
          </a:prstGeom>
        </p:spPr>
      </p:pic>
      <p:pic>
        <p:nvPicPr>
          <p:cNvPr id="147" name="Picture 1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206073A-E936-214B-B99D-20CA586016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47932" y="463196"/>
            <a:ext cx="798181" cy="798181"/>
          </a:xfrm>
          <a:prstGeom prst="rect">
            <a:avLst/>
          </a:prstGeom>
        </p:spPr>
      </p:pic>
      <p:pic>
        <p:nvPicPr>
          <p:cNvPr id="148" name="Picture 14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F55974C-3CEE-0C47-AD99-D8D52A8E01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47932" y="1811096"/>
            <a:ext cx="798181" cy="798181"/>
          </a:xfrm>
          <a:prstGeom prst="rect">
            <a:avLst/>
          </a:prstGeom>
        </p:spPr>
      </p:pic>
      <p:pic>
        <p:nvPicPr>
          <p:cNvPr id="149" name="Picture 14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F16C01-28A4-6C47-A27E-47F18FD98C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47932" y="3158996"/>
            <a:ext cx="798181" cy="798181"/>
          </a:xfrm>
          <a:prstGeom prst="rect">
            <a:avLst/>
          </a:prstGeom>
        </p:spPr>
      </p:pic>
      <p:pic>
        <p:nvPicPr>
          <p:cNvPr id="150" name="Picture 14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E3EC7E2-5153-634D-9630-4F6583993A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47932" y="4506896"/>
            <a:ext cx="798181" cy="798181"/>
          </a:xfrm>
          <a:prstGeom prst="rect">
            <a:avLst/>
          </a:prstGeom>
        </p:spPr>
      </p:pic>
      <p:pic>
        <p:nvPicPr>
          <p:cNvPr id="151" name="Picture 15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DC4F97-11F9-5F42-B362-1A3FA0CDB42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47932" y="5854796"/>
            <a:ext cx="798181" cy="798181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EC86FA5-B189-204D-8213-25C8144BF916}"/>
              </a:ext>
            </a:extLst>
          </p:cNvPr>
          <p:cNvSpPr/>
          <p:nvPr/>
        </p:nvSpPr>
        <p:spPr>
          <a:xfrm>
            <a:off x="0" y="2"/>
            <a:ext cx="12192000" cy="685799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F2E0E4-F6DC-5E4A-BC7B-9F03B318F815}"/>
              </a:ext>
            </a:extLst>
          </p:cNvPr>
          <p:cNvSpPr txBox="1"/>
          <p:nvPr/>
        </p:nvSpPr>
        <p:spPr>
          <a:xfrm>
            <a:off x="2269298" y="1980730"/>
            <a:ext cx="879631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9900" b="1" dirty="0">
                <a:solidFill>
                  <a:srgbClr val="4472C4"/>
                </a:solidFill>
                <a:latin typeface="Franklin Gothic Heavy" panose="020B060302010202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82098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3300F2-D21D-D948-B693-A84A692AB9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228DA5-E1C9-5842-9480-A08A46256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1" y="355460"/>
            <a:ext cx="798181" cy="798181"/>
          </a:xfrm>
          <a:prstGeom prst="rect">
            <a:avLst/>
          </a:prstGeom>
        </p:spPr>
      </p:pic>
      <p:pic>
        <p:nvPicPr>
          <p:cNvPr id="79" name="Picture 7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0F02D0F-E794-8C4F-8715-D70178939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1" y="1703362"/>
            <a:ext cx="798181" cy="798181"/>
          </a:xfrm>
          <a:prstGeom prst="rect">
            <a:avLst/>
          </a:prstGeom>
        </p:spPr>
      </p:pic>
      <p:pic>
        <p:nvPicPr>
          <p:cNvPr id="80" name="Picture 7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B64B629-B679-E24F-8F94-12FD51D89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500" y="1703363"/>
            <a:ext cx="798181" cy="798181"/>
          </a:xfrm>
          <a:prstGeom prst="rect">
            <a:avLst/>
          </a:prstGeom>
        </p:spPr>
      </p:pic>
      <p:pic>
        <p:nvPicPr>
          <p:cNvPr id="81" name="Picture 8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61BB180-24B2-A24D-AA91-C21F309C8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99" y="355460"/>
            <a:ext cx="798181" cy="798181"/>
          </a:xfrm>
          <a:prstGeom prst="rect">
            <a:avLst/>
          </a:prstGeom>
        </p:spPr>
      </p:pic>
      <p:pic>
        <p:nvPicPr>
          <p:cNvPr id="82" name="Picture 8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E1C01E3-D287-F946-9323-E4186B2E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1" y="3051262"/>
            <a:ext cx="798181" cy="798181"/>
          </a:xfrm>
          <a:prstGeom prst="rect">
            <a:avLst/>
          </a:prstGeom>
        </p:spPr>
      </p:pic>
      <p:pic>
        <p:nvPicPr>
          <p:cNvPr id="83" name="Picture 8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BA9B4DA-1683-884F-903C-B8EC670B2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1" y="4399163"/>
            <a:ext cx="798181" cy="798181"/>
          </a:xfrm>
          <a:prstGeom prst="rect">
            <a:avLst/>
          </a:prstGeom>
        </p:spPr>
      </p:pic>
      <p:pic>
        <p:nvPicPr>
          <p:cNvPr id="84" name="Picture 8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43FC592-C5B8-6B4F-89E7-19DC690E7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99" y="4399163"/>
            <a:ext cx="798181" cy="798181"/>
          </a:xfrm>
          <a:prstGeom prst="rect">
            <a:avLst/>
          </a:prstGeom>
        </p:spPr>
      </p:pic>
      <p:pic>
        <p:nvPicPr>
          <p:cNvPr id="85" name="Picture 8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4045C9-5D13-9F48-8FBB-27D0C9262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99" y="3051260"/>
            <a:ext cx="798181" cy="798181"/>
          </a:xfrm>
          <a:prstGeom prst="rect">
            <a:avLst/>
          </a:prstGeom>
        </p:spPr>
      </p:pic>
      <p:pic>
        <p:nvPicPr>
          <p:cNvPr id="86" name="Picture 8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AA08D2-2BBF-2A4A-A925-714D1DD25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1" y="5747062"/>
            <a:ext cx="798181" cy="798181"/>
          </a:xfrm>
          <a:prstGeom prst="rect">
            <a:avLst/>
          </a:prstGeom>
        </p:spPr>
      </p:pic>
      <p:pic>
        <p:nvPicPr>
          <p:cNvPr id="89" name="Picture 8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8CEA280-5C34-A541-A846-FC2B5B301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99" y="5747062"/>
            <a:ext cx="798181" cy="798181"/>
          </a:xfrm>
          <a:prstGeom prst="rect">
            <a:avLst/>
          </a:prstGeom>
        </p:spPr>
      </p:pic>
      <p:pic>
        <p:nvPicPr>
          <p:cNvPr id="90" name="Picture 8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605F049-6FE2-EF41-BF33-2EA84ADA9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24" y="355462"/>
            <a:ext cx="798181" cy="798181"/>
          </a:xfrm>
          <a:prstGeom prst="rect">
            <a:avLst/>
          </a:prstGeom>
        </p:spPr>
      </p:pic>
      <p:pic>
        <p:nvPicPr>
          <p:cNvPr id="91" name="Picture 9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FF7351E-688D-9045-8564-31D0DDDAC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24" y="1703363"/>
            <a:ext cx="798181" cy="798181"/>
          </a:xfrm>
          <a:prstGeom prst="rect">
            <a:avLst/>
          </a:prstGeom>
        </p:spPr>
      </p:pic>
      <p:pic>
        <p:nvPicPr>
          <p:cNvPr id="92" name="Picture 9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FF3D6A-5A94-0241-AAC4-18D481B89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55" y="1703363"/>
            <a:ext cx="798181" cy="798181"/>
          </a:xfrm>
          <a:prstGeom prst="rect">
            <a:avLst/>
          </a:prstGeom>
        </p:spPr>
      </p:pic>
      <p:pic>
        <p:nvPicPr>
          <p:cNvPr id="93" name="Picture 9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AE64722-F3D5-C348-8F1B-DB520C765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54" y="355460"/>
            <a:ext cx="798181" cy="798181"/>
          </a:xfrm>
          <a:prstGeom prst="rect">
            <a:avLst/>
          </a:prstGeom>
        </p:spPr>
      </p:pic>
      <p:pic>
        <p:nvPicPr>
          <p:cNvPr id="94" name="Picture 9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FE98934-3A14-924C-A369-4171E054F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24" y="3051262"/>
            <a:ext cx="798181" cy="798181"/>
          </a:xfrm>
          <a:prstGeom prst="rect">
            <a:avLst/>
          </a:prstGeom>
        </p:spPr>
      </p:pic>
      <p:pic>
        <p:nvPicPr>
          <p:cNvPr id="95" name="Picture 9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A26D103-2E89-2A40-8073-FA484180E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24" y="4399163"/>
            <a:ext cx="798181" cy="798181"/>
          </a:xfrm>
          <a:prstGeom prst="rect">
            <a:avLst/>
          </a:prstGeom>
        </p:spPr>
      </p:pic>
      <p:pic>
        <p:nvPicPr>
          <p:cNvPr id="96" name="Picture 9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B7A2F46-8DDD-684E-8379-7F639EDD6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52" y="4399163"/>
            <a:ext cx="798181" cy="798181"/>
          </a:xfrm>
          <a:prstGeom prst="rect">
            <a:avLst/>
          </a:prstGeom>
        </p:spPr>
      </p:pic>
      <p:pic>
        <p:nvPicPr>
          <p:cNvPr id="97" name="Picture 9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6F3A50-FFB2-944E-97C9-4A5FE9B1A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52" y="3051260"/>
            <a:ext cx="798181" cy="798181"/>
          </a:xfrm>
          <a:prstGeom prst="rect">
            <a:avLst/>
          </a:prstGeom>
        </p:spPr>
      </p:pic>
      <p:pic>
        <p:nvPicPr>
          <p:cNvPr id="98" name="Picture 9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FE3A35-8721-9040-8DFA-B3BCFDDBF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24" y="5747063"/>
            <a:ext cx="798181" cy="798181"/>
          </a:xfrm>
          <a:prstGeom prst="rect">
            <a:avLst/>
          </a:prstGeom>
        </p:spPr>
      </p:pic>
      <p:pic>
        <p:nvPicPr>
          <p:cNvPr id="101" name="Picture 10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70B9FE-C35B-A044-9F45-00C87FEED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52" y="5747062"/>
            <a:ext cx="798181" cy="798181"/>
          </a:xfrm>
          <a:prstGeom prst="rect">
            <a:avLst/>
          </a:prstGeom>
        </p:spPr>
      </p:pic>
      <p:pic>
        <p:nvPicPr>
          <p:cNvPr id="102" name="Picture 10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627D225-DD6C-294E-8081-6736B752D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78" y="355462"/>
            <a:ext cx="798181" cy="798181"/>
          </a:xfrm>
          <a:prstGeom prst="rect">
            <a:avLst/>
          </a:prstGeom>
        </p:spPr>
      </p:pic>
      <p:pic>
        <p:nvPicPr>
          <p:cNvPr id="103" name="Picture 10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35B7455-1C4E-CF42-8FCB-9EAB8E6EE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78" y="1703363"/>
            <a:ext cx="798181" cy="798181"/>
          </a:xfrm>
          <a:prstGeom prst="rect">
            <a:avLst/>
          </a:prstGeom>
        </p:spPr>
      </p:pic>
      <p:pic>
        <p:nvPicPr>
          <p:cNvPr id="104" name="Picture 10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C8F6A8-AF55-1743-9AEC-712E69AA2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06" y="1703363"/>
            <a:ext cx="798181" cy="798181"/>
          </a:xfrm>
          <a:prstGeom prst="rect">
            <a:avLst/>
          </a:prstGeom>
        </p:spPr>
      </p:pic>
      <p:pic>
        <p:nvPicPr>
          <p:cNvPr id="105" name="Picture 10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602DE5-BFFC-7D4E-90DD-C8E8746AF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04" y="355460"/>
            <a:ext cx="798181" cy="798181"/>
          </a:xfrm>
          <a:prstGeom prst="rect">
            <a:avLst/>
          </a:prstGeom>
        </p:spPr>
      </p:pic>
      <p:pic>
        <p:nvPicPr>
          <p:cNvPr id="106" name="Picture 10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F8F4F3-EA97-6144-92A4-0B5AC5511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78" y="3051262"/>
            <a:ext cx="798181" cy="798181"/>
          </a:xfrm>
          <a:prstGeom prst="rect">
            <a:avLst/>
          </a:prstGeom>
        </p:spPr>
      </p:pic>
      <p:pic>
        <p:nvPicPr>
          <p:cNvPr id="107" name="Picture 10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D45341-51EB-114C-A6AD-A6771CACF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78" y="4399163"/>
            <a:ext cx="798181" cy="798181"/>
          </a:xfrm>
          <a:prstGeom prst="rect">
            <a:avLst/>
          </a:prstGeom>
        </p:spPr>
      </p:pic>
      <p:pic>
        <p:nvPicPr>
          <p:cNvPr id="108" name="Picture 10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B37F314-04FB-3B43-9661-1715B8EF2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04" y="4399163"/>
            <a:ext cx="798181" cy="798181"/>
          </a:xfrm>
          <a:prstGeom prst="rect">
            <a:avLst/>
          </a:prstGeom>
        </p:spPr>
      </p:pic>
      <p:pic>
        <p:nvPicPr>
          <p:cNvPr id="109" name="Picture 10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D6D319D-B585-F04D-9361-EBC72B39E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04" y="3051260"/>
            <a:ext cx="798181" cy="798181"/>
          </a:xfrm>
          <a:prstGeom prst="rect">
            <a:avLst/>
          </a:prstGeom>
        </p:spPr>
      </p:pic>
      <p:pic>
        <p:nvPicPr>
          <p:cNvPr id="110" name="Picture 10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BF93610-6392-2E4C-9C38-1F69DB4AD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78" y="5747063"/>
            <a:ext cx="798181" cy="798181"/>
          </a:xfrm>
          <a:prstGeom prst="rect">
            <a:avLst/>
          </a:prstGeom>
        </p:spPr>
      </p:pic>
      <p:pic>
        <p:nvPicPr>
          <p:cNvPr id="113" name="Picture 1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586C984-AF9F-9F43-8FB7-4B10FDADD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04" y="5747062"/>
            <a:ext cx="798181" cy="798181"/>
          </a:xfrm>
          <a:prstGeom prst="rect">
            <a:avLst/>
          </a:prstGeom>
        </p:spPr>
      </p:pic>
      <p:pic>
        <p:nvPicPr>
          <p:cNvPr id="114" name="Picture 1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7D04A70-573E-FF44-810C-AB7A2E9F8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128" y="355462"/>
            <a:ext cx="798181" cy="798181"/>
          </a:xfrm>
          <a:prstGeom prst="rect">
            <a:avLst/>
          </a:prstGeom>
        </p:spPr>
      </p:pic>
      <p:pic>
        <p:nvPicPr>
          <p:cNvPr id="115" name="Picture 1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AA7FD15-10CB-9F47-B2F1-B2FFFF12D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128" y="1703363"/>
            <a:ext cx="798181" cy="798181"/>
          </a:xfrm>
          <a:prstGeom prst="rect">
            <a:avLst/>
          </a:prstGeom>
        </p:spPr>
      </p:pic>
      <p:pic>
        <p:nvPicPr>
          <p:cNvPr id="118" name="Picture 1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E5E9879-C95E-ED4C-B110-ACFEC913A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128" y="3051262"/>
            <a:ext cx="798181" cy="798181"/>
          </a:xfrm>
          <a:prstGeom prst="rect">
            <a:avLst/>
          </a:prstGeom>
        </p:spPr>
      </p:pic>
      <p:pic>
        <p:nvPicPr>
          <p:cNvPr id="119" name="Picture 1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97610CF-FB7B-F84E-86D0-D51CC0C71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128" y="4399163"/>
            <a:ext cx="798181" cy="798181"/>
          </a:xfrm>
          <a:prstGeom prst="rect">
            <a:avLst/>
          </a:prstGeom>
        </p:spPr>
      </p:pic>
      <p:pic>
        <p:nvPicPr>
          <p:cNvPr id="122" name="Picture 1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31FE26-0AF8-4949-9069-D1E5751E7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128" y="5747063"/>
            <a:ext cx="798181" cy="798181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3520128D-E3C8-614F-A300-7B3DC7B688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72C4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235FD7-51A2-7442-96CD-79CC9CC78CE1}"/>
              </a:ext>
            </a:extLst>
          </p:cNvPr>
          <p:cNvSpPr txBox="1"/>
          <p:nvPr/>
        </p:nvSpPr>
        <p:spPr>
          <a:xfrm>
            <a:off x="2199303" y="6094605"/>
            <a:ext cx="153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ranklin Gothic Medium" panose="020B0603020102020204" pitchFamily="34" charset="0"/>
              </a:rPr>
              <a:t>QuickCheck™</a:t>
            </a:r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84A0DDD-B1EF-6040-A721-E7F9DBF16D54}"/>
              </a:ext>
            </a:extLst>
          </p:cNvPr>
          <p:cNvSpPr/>
          <p:nvPr/>
        </p:nvSpPr>
        <p:spPr>
          <a:xfrm>
            <a:off x="294166" y="665511"/>
            <a:ext cx="5372100" cy="53721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024B7D4-EFB0-8548-99A3-B53FF9616AFB}"/>
              </a:ext>
            </a:extLst>
          </p:cNvPr>
          <p:cNvSpPr/>
          <p:nvPr/>
        </p:nvSpPr>
        <p:spPr>
          <a:xfrm>
            <a:off x="811531" y="1222771"/>
            <a:ext cx="4257580" cy="42575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47FE434-EE4F-4D46-8D39-7AD4F5E3CC3F}"/>
              </a:ext>
            </a:extLst>
          </p:cNvPr>
          <p:cNvSpPr/>
          <p:nvPr/>
        </p:nvSpPr>
        <p:spPr>
          <a:xfrm>
            <a:off x="1796054" y="2177148"/>
            <a:ext cx="2288533" cy="22885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FD1A671-4293-AA4E-85B8-78229E28828F}"/>
              </a:ext>
            </a:extLst>
          </p:cNvPr>
          <p:cNvSpPr/>
          <p:nvPr/>
        </p:nvSpPr>
        <p:spPr>
          <a:xfrm>
            <a:off x="169314" y="2008169"/>
            <a:ext cx="1496111" cy="956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EEBCB36-2BD2-9441-BD87-63B0C610AA63}"/>
              </a:ext>
            </a:extLst>
          </p:cNvPr>
          <p:cNvSpPr/>
          <p:nvPr/>
        </p:nvSpPr>
        <p:spPr>
          <a:xfrm>
            <a:off x="4267539" y="1998203"/>
            <a:ext cx="1398728" cy="956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riangle 48">
            <a:extLst>
              <a:ext uri="{FF2B5EF4-FFF2-40B4-BE49-F238E27FC236}">
                <a16:creationId xmlns:a16="http://schemas.microsoft.com/office/drawing/2014/main" id="{C6A6A4CC-EBF6-D841-93AB-1FDFDCE55500}"/>
              </a:ext>
            </a:extLst>
          </p:cNvPr>
          <p:cNvSpPr/>
          <p:nvPr/>
        </p:nvSpPr>
        <p:spPr>
          <a:xfrm>
            <a:off x="2093761" y="3429000"/>
            <a:ext cx="1693121" cy="1593941"/>
          </a:xfrm>
          <a:prstGeom prst="triangl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FC1B70-1077-6344-8016-8CA6DF27AED4}"/>
              </a:ext>
            </a:extLst>
          </p:cNvPr>
          <p:cNvSpPr/>
          <p:nvPr/>
        </p:nvSpPr>
        <p:spPr>
          <a:xfrm>
            <a:off x="6090397" y="1345858"/>
            <a:ext cx="5932291" cy="44012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145E76-EECD-6745-94A7-3094605AFC82}"/>
              </a:ext>
            </a:extLst>
          </p:cNvPr>
          <p:cNvSpPr txBox="1"/>
          <p:nvPr/>
        </p:nvSpPr>
        <p:spPr>
          <a:xfrm>
            <a:off x="6392668" y="1703359"/>
            <a:ext cx="54455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Educating Young Eyes (EYE) is an organization that develops QuickCheck™,</a:t>
            </a:r>
          </a:p>
          <a:p>
            <a:r>
              <a:rPr lang="en-US" sz="32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a mobile application, which screens, evaluates, and intervenes vision dysfunctions in an affordable manner.</a:t>
            </a:r>
          </a:p>
        </p:txBody>
      </p:sp>
    </p:spTree>
    <p:extLst>
      <p:ext uri="{BB962C8B-B14F-4D97-AF65-F5344CB8AC3E}">
        <p14:creationId xmlns:p14="http://schemas.microsoft.com/office/powerpoint/2010/main" val="131383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324510BF-2C22-4340-91A0-822F857A1272}"/>
              </a:ext>
            </a:extLst>
          </p:cNvPr>
          <p:cNvSpPr/>
          <p:nvPr/>
        </p:nvSpPr>
        <p:spPr>
          <a:xfrm>
            <a:off x="1" y="0"/>
            <a:ext cx="5355771" cy="6895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7FEDFBE-DE44-404A-8A5C-4AEB92AF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355460"/>
            <a:ext cx="798181" cy="798181"/>
          </a:xfrm>
          <a:prstGeom prst="rect">
            <a:avLst/>
          </a:prstGeom>
        </p:spPr>
      </p:pic>
      <p:pic>
        <p:nvPicPr>
          <p:cNvPr id="118" name="Picture 1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E529494-C817-244E-BB75-0FE825F70DE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1703362"/>
            <a:ext cx="798181" cy="798181"/>
          </a:xfrm>
          <a:prstGeom prst="rect">
            <a:avLst/>
          </a:prstGeom>
        </p:spPr>
      </p:pic>
      <p:pic>
        <p:nvPicPr>
          <p:cNvPr id="119" name="Picture 1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6D1DF1-833A-774B-928E-433DBF4C110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500" y="1703363"/>
            <a:ext cx="798181" cy="798181"/>
          </a:xfrm>
          <a:prstGeom prst="rect">
            <a:avLst/>
          </a:prstGeom>
        </p:spPr>
      </p:pic>
      <p:pic>
        <p:nvPicPr>
          <p:cNvPr id="120" name="Picture 1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8E8E4D-9AE6-3443-86AC-929BBF2356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355460"/>
            <a:ext cx="798181" cy="798181"/>
          </a:xfrm>
          <a:prstGeom prst="rect">
            <a:avLst/>
          </a:prstGeom>
        </p:spPr>
      </p:pic>
      <p:pic>
        <p:nvPicPr>
          <p:cNvPr id="121" name="Picture 1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ABE354B-B0EB-F245-8CE5-9A8D61B1FA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3051262"/>
            <a:ext cx="798181" cy="798181"/>
          </a:xfrm>
          <a:prstGeom prst="rect">
            <a:avLst/>
          </a:prstGeom>
        </p:spPr>
      </p:pic>
      <p:pic>
        <p:nvPicPr>
          <p:cNvPr id="122" name="Picture 1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1E0EC9-5DBF-3543-8518-34B991B637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4399163"/>
            <a:ext cx="798181" cy="798181"/>
          </a:xfrm>
          <a:prstGeom prst="rect">
            <a:avLst/>
          </a:prstGeom>
        </p:spPr>
      </p:pic>
      <p:pic>
        <p:nvPicPr>
          <p:cNvPr id="123" name="Picture 1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B618E98-80C6-2046-A1AD-615BA95A61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4399163"/>
            <a:ext cx="798181" cy="798181"/>
          </a:xfrm>
          <a:prstGeom prst="rect">
            <a:avLst/>
          </a:prstGeom>
        </p:spPr>
      </p:pic>
      <p:pic>
        <p:nvPicPr>
          <p:cNvPr id="124" name="Picture 1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171FEE-1F34-9346-8251-1A2F5D0A52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3051260"/>
            <a:ext cx="798181" cy="798181"/>
          </a:xfrm>
          <a:prstGeom prst="rect">
            <a:avLst/>
          </a:prstGeom>
        </p:spPr>
      </p:pic>
      <p:pic>
        <p:nvPicPr>
          <p:cNvPr id="125" name="Picture 1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650D26-46AD-F94B-867B-6B5A7C5674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5747062"/>
            <a:ext cx="798181" cy="798181"/>
          </a:xfrm>
          <a:prstGeom prst="rect">
            <a:avLst/>
          </a:prstGeom>
        </p:spPr>
      </p:pic>
      <p:pic>
        <p:nvPicPr>
          <p:cNvPr id="126" name="Picture 1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53B0926-157C-2E44-80D3-864449100B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5747062"/>
            <a:ext cx="798181" cy="798181"/>
          </a:xfrm>
          <a:prstGeom prst="rect">
            <a:avLst/>
          </a:prstGeom>
        </p:spPr>
      </p:pic>
      <p:pic>
        <p:nvPicPr>
          <p:cNvPr id="127" name="Picture 12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8F044E8-531C-1340-B5ED-DE77C9215B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355462"/>
            <a:ext cx="798181" cy="798181"/>
          </a:xfrm>
          <a:prstGeom prst="rect">
            <a:avLst/>
          </a:prstGeom>
        </p:spPr>
      </p:pic>
      <p:pic>
        <p:nvPicPr>
          <p:cNvPr id="128" name="Picture 1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18887F5-7969-3246-BD9E-E98BBFFCE6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1703363"/>
            <a:ext cx="798181" cy="798181"/>
          </a:xfrm>
          <a:prstGeom prst="rect">
            <a:avLst/>
          </a:prstGeom>
        </p:spPr>
      </p:pic>
      <p:pic>
        <p:nvPicPr>
          <p:cNvPr id="129" name="Picture 12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82A610-4C37-9A4E-8DE5-06D066EA1E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5" y="1703363"/>
            <a:ext cx="798181" cy="798181"/>
          </a:xfrm>
          <a:prstGeom prst="rect">
            <a:avLst/>
          </a:prstGeom>
        </p:spPr>
      </p:pic>
      <p:pic>
        <p:nvPicPr>
          <p:cNvPr id="130" name="Picture 12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F742B88-B4F2-FA44-AE52-B3217E8F29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4" y="355460"/>
            <a:ext cx="798181" cy="798181"/>
          </a:xfrm>
          <a:prstGeom prst="rect">
            <a:avLst/>
          </a:prstGeom>
        </p:spPr>
      </p:pic>
      <p:pic>
        <p:nvPicPr>
          <p:cNvPr id="131" name="Picture 13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E16E68E-F7B3-1041-9371-1EE9066CC5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3051262"/>
            <a:ext cx="798181" cy="798181"/>
          </a:xfrm>
          <a:prstGeom prst="rect">
            <a:avLst/>
          </a:prstGeom>
        </p:spPr>
      </p:pic>
      <p:pic>
        <p:nvPicPr>
          <p:cNvPr id="132" name="Picture 1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D0700B-F6A4-DA43-9374-08A2796EA5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4399163"/>
            <a:ext cx="798181" cy="798181"/>
          </a:xfrm>
          <a:prstGeom prst="rect">
            <a:avLst/>
          </a:prstGeom>
        </p:spPr>
      </p:pic>
      <p:pic>
        <p:nvPicPr>
          <p:cNvPr id="133" name="Picture 13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087636-66D1-9F4E-A25A-798D293A8A0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4399163"/>
            <a:ext cx="798181" cy="798181"/>
          </a:xfrm>
          <a:prstGeom prst="rect">
            <a:avLst/>
          </a:prstGeom>
        </p:spPr>
      </p:pic>
      <p:pic>
        <p:nvPicPr>
          <p:cNvPr id="134" name="Picture 1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3F3482F-607F-0145-9A7E-0C9AD6AB38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3051260"/>
            <a:ext cx="798181" cy="798181"/>
          </a:xfrm>
          <a:prstGeom prst="rect">
            <a:avLst/>
          </a:prstGeom>
        </p:spPr>
      </p:pic>
      <p:pic>
        <p:nvPicPr>
          <p:cNvPr id="135" name="Picture 13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711FF05-ACFC-CA4D-B4B3-6D965D325F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5747063"/>
            <a:ext cx="798181" cy="798181"/>
          </a:xfrm>
          <a:prstGeom prst="rect">
            <a:avLst/>
          </a:prstGeom>
        </p:spPr>
      </p:pic>
      <p:pic>
        <p:nvPicPr>
          <p:cNvPr id="136" name="Picture 13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86393B-52E8-E243-A5B2-C36F02DB6A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5747062"/>
            <a:ext cx="798181" cy="798181"/>
          </a:xfrm>
          <a:prstGeom prst="rect">
            <a:avLst/>
          </a:prstGeom>
        </p:spPr>
      </p:pic>
      <p:pic>
        <p:nvPicPr>
          <p:cNvPr id="137" name="Picture 13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AF943ED-B50E-574A-BEDE-13D20CA9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355462"/>
            <a:ext cx="798181" cy="798181"/>
          </a:xfrm>
          <a:prstGeom prst="rect">
            <a:avLst/>
          </a:prstGeom>
        </p:spPr>
      </p:pic>
      <p:pic>
        <p:nvPicPr>
          <p:cNvPr id="138" name="Picture 13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552FE40-A992-6549-877C-6031160BC5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1703363"/>
            <a:ext cx="798181" cy="798181"/>
          </a:xfrm>
          <a:prstGeom prst="rect">
            <a:avLst/>
          </a:prstGeom>
        </p:spPr>
      </p:pic>
      <p:pic>
        <p:nvPicPr>
          <p:cNvPr id="139" name="Picture 13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6EE7D4-A5A6-5544-A6A6-F15CC9A66D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6" y="1703363"/>
            <a:ext cx="798181" cy="798181"/>
          </a:xfrm>
          <a:prstGeom prst="rect">
            <a:avLst/>
          </a:prstGeom>
        </p:spPr>
      </p:pic>
      <p:pic>
        <p:nvPicPr>
          <p:cNvPr id="140" name="Picture 13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B878D7-7D0C-5541-80D9-0B5F510F23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355460"/>
            <a:ext cx="798181" cy="798181"/>
          </a:xfrm>
          <a:prstGeom prst="rect">
            <a:avLst/>
          </a:prstGeom>
        </p:spPr>
      </p:pic>
      <p:pic>
        <p:nvPicPr>
          <p:cNvPr id="141" name="Picture 14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296A90-C162-4347-8F66-731FACFB2E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3051262"/>
            <a:ext cx="798181" cy="798181"/>
          </a:xfrm>
          <a:prstGeom prst="rect">
            <a:avLst/>
          </a:prstGeom>
        </p:spPr>
      </p:pic>
      <p:pic>
        <p:nvPicPr>
          <p:cNvPr id="142" name="Picture 14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4641764-50EB-2D48-97A2-38FE86C2AB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4399163"/>
            <a:ext cx="798181" cy="798181"/>
          </a:xfrm>
          <a:prstGeom prst="rect">
            <a:avLst/>
          </a:prstGeom>
        </p:spPr>
      </p:pic>
      <p:pic>
        <p:nvPicPr>
          <p:cNvPr id="143" name="Picture 14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9800000-268D-AE4F-93BB-F9291118FE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4399163"/>
            <a:ext cx="798181" cy="798181"/>
          </a:xfrm>
          <a:prstGeom prst="rect">
            <a:avLst/>
          </a:prstGeom>
        </p:spPr>
      </p:pic>
      <p:pic>
        <p:nvPicPr>
          <p:cNvPr id="144" name="Picture 14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BF38796-1F15-9445-9EC3-DA8CD1B6C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3051260"/>
            <a:ext cx="798181" cy="798181"/>
          </a:xfrm>
          <a:prstGeom prst="rect">
            <a:avLst/>
          </a:prstGeom>
        </p:spPr>
      </p:pic>
      <p:pic>
        <p:nvPicPr>
          <p:cNvPr id="145" name="Picture 1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F7E9042-1B2E-4845-BE43-63C03D8238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5747063"/>
            <a:ext cx="798181" cy="798181"/>
          </a:xfrm>
          <a:prstGeom prst="rect">
            <a:avLst/>
          </a:prstGeom>
        </p:spPr>
      </p:pic>
      <p:pic>
        <p:nvPicPr>
          <p:cNvPr id="146" name="Picture 14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484FCD2-DFB5-7049-A58D-9439121D73E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5747062"/>
            <a:ext cx="798181" cy="798181"/>
          </a:xfrm>
          <a:prstGeom prst="rect">
            <a:avLst/>
          </a:prstGeom>
        </p:spPr>
      </p:pic>
      <p:pic>
        <p:nvPicPr>
          <p:cNvPr id="147" name="Picture 1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206073A-E936-214B-B99D-20CA586016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355462"/>
            <a:ext cx="798181" cy="798181"/>
          </a:xfrm>
          <a:prstGeom prst="rect">
            <a:avLst/>
          </a:prstGeom>
        </p:spPr>
      </p:pic>
      <p:pic>
        <p:nvPicPr>
          <p:cNvPr id="148" name="Picture 14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F55974C-3CEE-0C47-AD99-D8D52A8E01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1703363"/>
            <a:ext cx="798181" cy="798181"/>
          </a:xfrm>
          <a:prstGeom prst="rect">
            <a:avLst/>
          </a:prstGeom>
        </p:spPr>
      </p:pic>
      <p:pic>
        <p:nvPicPr>
          <p:cNvPr id="149" name="Picture 14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F16C01-28A4-6C47-A27E-47F18FD98C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3051262"/>
            <a:ext cx="798181" cy="798181"/>
          </a:xfrm>
          <a:prstGeom prst="rect">
            <a:avLst/>
          </a:prstGeom>
        </p:spPr>
      </p:pic>
      <p:pic>
        <p:nvPicPr>
          <p:cNvPr id="150" name="Picture 14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E3EC7E2-5153-634D-9630-4F6583993A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4399163"/>
            <a:ext cx="798181" cy="798181"/>
          </a:xfrm>
          <a:prstGeom prst="rect">
            <a:avLst/>
          </a:prstGeom>
        </p:spPr>
      </p:pic>
      <p:pic>
        <p:nvPicPr>
          <p:cNvPr id="151" name="Picture 15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DC4F97-11F9-5F42-B362-1A3FA0CDB42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5747063"/>
            <a:ext cx="798181" cy="798181"/>
          </a:xfrm>
          <a:prstGeom prst="rect">
            <a:avLst/>
          </a:prstGeom>
        </p:spPr>
      </p:pic>
      <p:sp>
        <p:nvSpPr>
          <p:cNvPr id="156" name="Rectangle 155">
            <a:extLst>
              <a:ext uri="{FF2B5EF4-FFF2-40B4-BE49-F238E27FC236}">
                <a16:creationId xmlns:a16="http://schemas.microsoft.com/office/drawing/2014/main" id="{F6987009-D2D0-894A-8485-211EC0941F0D}"/>
              </a:ext>
            </a:extLst>
          </p:cNvPr>
          <p:cNvSpPr/>
          <p:nvPr/>
        </p:nvSpPr>
        <p:spPr>
          <a:xfrm>
            <a:off x="1" y="0"/>
            <a:ext cx="5355771" cy="6858000"/>
          </a:xfrm>
          <a:prstGeom prst="rect">
            <a:avLst/>
          </a:prstGeom>
          <a:solidFill>
            <a:srgbClr val="4472C4">
              <a:alpha val="8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69D6A88-1243-F34B-A9D1-BA9EEA53B03C}"/>
              </a:ext>
            </a:extLst>
          </p:cNvPr>
          <p:cNvSpPr/>
          <p:nvPr/>
        </p:nvSpPr>
        <p:spPr>
          <a:xfrm>
            <a:off x="5355772" y="0"/>
            <a:ext cx="6836229" cy="6895899"/>
          </a:xfrm>
          <a:prstGeom prst="rect">
            <a:avLst/>
          </a:prstGeom>
          <a:solidFill>
            <a:srgbClr val="F6FFFE">
              <a:alpha val="8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302EA32-7AA8-1549-8BEC-1E8BBE6E0406}"/>
              </a:ext>
            </a:extLst>
          </p:cNvPr>
          <p:cNvSpPr txBox="1"/>
          <p:nvPr/>
        </p:nvSpPr>
        <p:spPr>
          <a:xfrm>
            <a:off x="5780665" y="1061229"/>
            <a:ext cx="6048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ensure that backend services support alpha version of QuickCheck™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598690B-9812-CC4E-8802-6F07D2C5B47F}"/>
              </a:ext>
            </a:extLst>
          </p:cNvPr>
          <p:cNvSpPr txBox="1"/>
          <p:nvPr/>
        </p:nvSpPr>
        <p:spPr>
          <a:xfrm>
            <a:off x="5780667" y="455322"/>
            <a:ext cx="1608319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472C4"/>
                </a:solidFill>
              </a:rPr>
              <a:t>Purpose</a:t>
            </a:r>
            <a:endParaRPr lang="en-US" sz="2400" b="1" dirty="0">
              <a:solidFill>
                <a:srgbClr val="4472C4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0CB9D2B-F996-B147-B781-4DE6D6D98AE8}"/>
              </a:ext>
            </a:extLst>
          </p:cNvPr>
          <p:cNvSpPr txBox="1"/>
          <p:nvPr/>
        </p:nvSpPr>
        <p:spPr>
          <a:xfrm>
            <a:off x="5835628" y="1955715"/>
            <a:ext cx="1553357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472C4"/>
                </a:solidFill>
              </a:rPr>
              <a:t>Problem</a:t>
            </a:r>
            <a:endParaRPr lang="en-US" sz="2400" dirty="0">
              <a:solidFill>
                <a:srgbClr val="4472C4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65D0DD6-3CF6-1A45-A5CF-5FC43B6AEC85}"/>
              </a:ext>
            </a:extLst>
          </p:cNvPr>
          <p:cNvSpPr txBox="1"/>
          <p:nvPr/>
        </p:nvSpPr>
        <p:spPr>
          <a:xfrm>
            <a:off x="5835629" y="2580584"/>
            <a:ext cx="6048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dirty="0"/>
              <a:t>Server-side systems are not connecting to client systems</a:t>
            </a:r>
          </a:p>
          <a:p>
            <a:pPr marL="514338" indent="-514338">
              <a:buFont typeface="+mj-lt"/>
              <a:buAutoNum type="arabicPeriod"/>
            </a:pPr>
            <a:r>
              <a:rPr lang="en-US" dirty="0"/>
              <a:t>Backend services can be slow or disruptive</a:t>
            </a:r>
          </a:p>
          <a:p>
            <a:pPr marL="514338" indent="-514338">
              <a:buFont typeface="+mj-lt"/>
              <a:buAutoNum type="arabicPeriod"/>
            </a:pPr>
            <a:r>
              <a:rPr lang="en-US" dirty="0"/>
              <a:t>Lack of comprehensive documentations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C9121F9-E7C9-7A49-BC49-1FBDBFCC9C51}"/>
              </a:ext>
            </a:extLst>
          </p:cNvPr>
          <p:cNvSpPr txBox="1"/>
          <p:nvPr/>
        </p:nvSpPr>
        <p:spPr>
          <a:xfrm>
            <a:off x="5865284" y="3653689"/>
            <a:ext cx="1523701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472C4"/>
                </a:solidFill>
              </a:rPr>
              <a:t>Goal</a:t>
            </a:r>
            <a:endParaRPr lang="en-US" sz="2800" dirty="0">
              <a:solidFill>
                <a:srgbClr val="4472C4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7609787-FB74-674B-85DA-7A1F86F498E3}"/>
              </a:ext>
            </a:extLst>
          </p:cNvPr>
          <p:cNvSpPr txBox="1"/>
          <p:nvPr/>
        </p:nvSpPr>
        <p:spPr>
          <a:xfrm>
            <a:off x="5976697" y="4344715"/>
            <a:ext cx="58044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+mj-lt"/>
              <a:buAutoNum type="arabicPeriod"/>
            </a:pPr>
            <a:r>
              <a:rPr lang="en-US" dirty="0"/>
              <a:t>To ensure that server-side systems can connect to client systems or other relevant systems</a:t>
            </a:r>
          </a:p>
          <a:p>
            <a:pPr marL="342891" indent="-342891">
              <a:buFont typeface="+mj-lt"/>
              <a:buAutoNum type="arabicPeriod"/>
            </a:pPr>
            <a:r>
              <a:rPr lang="en-US" dirty="0"/>
              <a:t>To guarantee fast response times between messages sent from client to server-side systems </a:t>
            </a:r>
          </a:p>
          <a:p>
            <a:pPr marL="342891" indent="-342891">
              <a:buFont typeface="+mj-lt"/>
              <a:buAutoNum type="arabicPeriod"/>
            </a:pPr>
            <a:r>
              <a:rPr lang="en-US" dirty="0"/>
              <a:t>To create quality documentations that describe the software architecture of backend services and their interaction with client systems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136EC53-397E-7F42-AA82-51BEC5545CAA}"/>
              </a:ext>
            </a:extLst>
          </p:cNvPr>
          <p:cNvCxnSpPr>
            <a:cxnSpLocks/>
          </p:cNvCxnSpPr>
          <p:nvPr/>
        </p:nvCxnSpPr>
        <p:spPr>
          <a:xfrm flipV="1">
            <a:off x="5346761" y="3"/>
            <a:ext cx="9011" cy="6895896"/>
          </a:xfrm>
          <a:prstGeom prst="line">
            <a:avLst/>
          </a:prstGeom>
          <a:ln w="50800"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F5EBD3D4-8EFB-344A-BA19-948C9489DDFC}"/>
              </a:ext>
            </a:extLst>
          </p:cNvPr>
          <p:cNvSpPr/>
          <p:nvPr/>
        </p:nvSpPr>
        <p:spPr>
          <a:xfrm>
            <a:off x="-117786" y="3101222"/>
            <a:ext cx="3915105" cy="7078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F6FDFAF-9741-E94F-846D-EC85FC365914}"/>
              </a:ext>
            </a:extLst>
          </p:cNvPr>
          <p:cNvSpPr txBox="1"/>
          <p:nvPr/>
        </p:nvSpPr>
        <p:spPr>
          <a:xfrm>
            <a:off x="1567888" y="3082274"/>
            <a:ext cx="2149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91397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F6AC369-1795-2649-9415-4C09AB47A70C}"/>
              </a:ext>
            </a:extLst>
          </p:cNvPr>
          <p:cNvSpPr/>
          <p:nvPr/>
        </p:nvSpPr>
        <p:spPr>
          <a:xfrm>
            <a:off x="4946699" y="3141903"/>
            <a:ext cx="2522091" cy="557032"/>
          </a:xfrm>
          <a:prstGeom prst="rect">
            <a:avLst/>
          </a:prstGeom>
          <a:solidFill>
            <a:schemeClr val="bg1">
              <a:alpha val="56863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BA5B069-6A82-F643-A669-380948292E08}"/>
              </a:ext>
            </a:extLst>
          </p:cNvPr>
          <p:cNvSpPr/>
          <p:nvPr/>
        </p:nvSpPr>
        <p:spPr>
          <a:xfrm>
            <a:off x="6117036" y="3422171"/>
            <a:ext cx="6084667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24510BF-2C22-4340-91A0-822F857A1272}"/>
              </a:ext>
            </a:extLst>
          </p:cNvPr>
          <p:cNvSpPr/>
          <p:nvPr/>
        </p:nvSpPr>
        <p:spPr>
          <a:xfrm>
            <a:off x="1" y="9597"/>
            <a:ext cx="6084667" cy="341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7FEDFBE-DE44-404A-8A5C-4AEB92AF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3574" y="463195"/>
            <a:ext cx="798181" cy="798181"/>
          </a:xfrm>
          <a:prstGeom prst="rect">
            <a:avLst/>
          </a:prstGeom>
        </p:spPr>
      </p:pic>
      <p:pic>
        <p:nvPicPr>
          <p:cNvPr id="118" name="Picture 1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E529494-C817-244E-BB75-0FE825F70DE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3574" y="1811096"/>
            <a:ext cx="798181" cy="798181"/>
          </a:xfrm>
          <a:prstGeom prst="rect">
            <a:avLst/>
          </a:prstGeom>
        </p:spPr>
      </p:pic>
      <p:pic>
        <p:nvPicPr>
          <p:cNvPr id="119" name="Picture 1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6D1DF1-833A-774B-928E-433DBF4C110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69303" y="1811096"/>
            <a:ext cx="798181" cy="798181"/>
          </a:xfrm>
          <a:prstGeom prst="rect">
            <a:avLst/>
          </a:prstGeom>
        </p:spPr>
      </p:pic>
      <p:pic>
        <p:nvPicPr>
          <p:cNvPr id="120" name="Picture 1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8E8E4D-9AE6-3443-86AC-929BBF2356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69302" y="463195"/>
            <a:ext cx="798181" cy="798181"/>
          </a:xfrm>
          <a:prstGeom prst="rect">
            <a:avLst/>
          </a:prstGeom>
        </p:spPr>
      </p:pic>
      <p:pic>
        <p:nvPicPr>
          <p:cNvPr id="121" name="Picture 1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ABE354B-B0EB-F245-8CE5-9A8D61B1FA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3574" y="3158996"/>
            <a:ext cx="798181" cy="798181"/>
          </a:xfrm>
          <a:prstGeom prst="rect">
            <a:avLst/>
          </a:prstGeom>
        </p:spPr>
      </p:pic>
      <p:pic>
        <p:nvPicPr>
          <p:cNvPr id="122" name="Picture 1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1E0EC9-5DBF-3543-8518-34B991B637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3574" y="4506896"/>
            <a:ext cx="798181" cy="798181"/>
          </a:xfrm>
          <a:prstGeom prst="rect">
            <a:avLst/>
          </a:prstGeom>
        </p:spPr>
      </p:pic>
      <p:pic>
        <p:nvPicPr>
          <p:cNvPr id="123" name="Picture 1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B618E98-80C6-2046-A1AD-615BA95A61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69302" y="4506896"/>
            <a:ext cx="798181" cy="798181"/>
          </a:xfrm>
          <a:prstGeom prst="rect">
            <a:avLst/>
          </a:prstGeom>
        </p:spPr>
      </p:pic>
      <p:pic>
        <p:nvPicPr>
          <p:cNvPr id="124" name="Picture 1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171FEE-1F34-9346-8251-1A2F5D0A52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69302" y="3158995"/>
            <a:ext cx="798181" cy="798181"/>
          </a:xfrm>
          <a:prstGeom prst="rect">
            <a:avLst/>
          </a:prstGeom>
        </p:spPr>
      </p:pic>
      <p:pic>
        <p:nvPicPr>
          <p:cNvPr id="125" name="Picture 1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650D26-46AD-F94B-867B-6B5A7C5674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3574" y="5854796"/>
            <a:ext cx="798181" cy="798181"/>
          </a:xfrm>
          <a:prstGeom prst="rect">
            <a:avLst/>
          </a:prstGeom>
        </p:spPr>
      </p:pic>
      <p:pic>
        <p:nvPicPr>
          <p:cNvPr id="126" name="Picture 1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53B0926-157C-2E44-80D3-864449100B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69302" y="5854796"/>
            <a:ext cx="798181" cy="798181"/>
          </a:xfrm>
          <a:prstGeom prst="rect">
            <a:avLst/>
          </a:prstGeom>
        </p:spPr>
      </p:pic>
      <p:pic>
        <p:nvPicPr>
          <p:cNvPr id="127" name="Picture 12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8F044E8-531C-1340-B5ED-DE77C9215B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85028" y="463196"/>
            <a:ext cx="798181" cy="798181"/>
          </a:xfrm>
          <a:prstGeom prst="rect">
            <a:avLst/>
          </a:prstGeom>
        </p:spPr>
      </p:pic>
      <p:pic>
        <p:nvPicPr>
          <p:cNvPr id="128" name="Picture 1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18887F5-7969-3246-BD9E-E98BBFFCE6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85028" y="1811096"/>
            <a:ext cx="798181" cy="798181"/>
          </a:xfrm>
          <a:prstGeom prst="rect">
            <a:avLst/>
          </a:prstGeom>
        </p:spPr>
      </p:pic>
      <p:pic>
        <p:nvPicPr>
          <p:cNvPr id="129" name="Picture 12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82A610-4C37-9A4E-8DE5-06D066EA1E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00758" y="1811096"/>
            <a:ext cx="798181" cy="798181"/>
          </a:xfrm>
          <a:prstGeom prst="rect">
            <a:avLst/>
          </a:prstGeom>
        </p:spPr>
      </p:pic>
      <p:pic>
        <p:nvPicPr>
          <p:cNvPr id="130" name="Picture 12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F742B88-B4F2-FA44-AE52-B3217E8F29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00756" y="463195"/>
            <a:ext cx="798181" cy="798181"/>
          </a:xfrm>
          <a:prstGeom prst="rect">
            <a:avLst/>
          </a:prstGeom>
        </p:spPr>
      </p:pic>
      <p:pic>
        <p:nvPicPr>
          <p:cNvPr id="131" name="Picture 13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E16E68E-F7B3-1041-9371-1EE9066CC5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85028" y="3158996"/>
            <a:ext cx="798181" cy="798181"/>
          </a:xfrm>
          <a:prstGeom prst="rect">
            <a:avLst/>
          </a:prstGeom>
        </p:spPr>
      </p:pic>
      <p:pic>
        <p:nvPicPr>
          <p:cNvPr id="132" name="Picture 1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D0700B-F6A4-DA43-9374-08A2796EA5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85028" y="4506896"/>
            <a:ext cx="798181" cy="798181"/>
          </a:xfrm>
          <a:prstGeom prst="rect">
            <a:avLst/>
          </a:prstGeom>
        </p:spPr>
      </p:pic>
      <p:pic>
        <p:nvPicPr>
          <p:cNvPr id="133" name="Picture 13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087636-66D1-9F4E-A25A-798D293A8A0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00756" y="4506896"/>
            <a:ext cx="798181" cy="798181"/>
          </a:xfrm>
          <a:prstGeom prst="rect">
            <a:avLst/>
          </a:prstGeom>
        </p:spPr>
      </p:pic>
      <p:pic>
        <p:nvPicPr>
          <p:cNvPr id="134" name="Picture 1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3F3482F-607F-0145-9A7E-0C9AD6AB38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00756" y="3158995"/>
            <a:ext cx="798181" cy="798181"/>
          </a:xfrm>
          <a:prstGeom prst="rect">
            <a:avLst/>
          </a:prstGeom>
        </p:spPr>
      </p:pic>
      <p:pic>
        <p:nvPicPr>
          <p:cNvPr id="135" name="Picture 13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711FF05-ACFC-CA4D-B4B3-6D965D325F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85028" y="5854796"/>
            <a:ext cx="798181" cy="798181"/>
          </a:xfrm>
          <a:prstGeom prst="rect">
            <a:avLst/>
          </a:prstGeom>
        </p:spPr>
      </p:pic>
      <p:pic>
        <p:nvPicPr>
          <p:cNvPr id="136" name="Picture 13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86393B-52E8-E243-A5B2-C36F02DB6A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00756" y="5854796"/>
            <a:ext cx="798181" cy="798181"/>
          </a:xfrm>
          <a:prstGeom prst="rect">
            <a:avLst/>
          </a:prstGeom>
        </p:spPr>
      </p:pic>
      <p:pic>
        <p:nvPicPr>
          <p:cNvPr id="137" name="Picture 13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AF943ED-B50E-574A-BEDE-13D20CA9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16480" y="463196"/>
            <a:ext cx="798181" cy="798181"/>
          </a:xfrm>
          <a:prstGeom prst="rect">
            <a:avLst/>
          </a:prstGeom>
        </p:spPr>
      </p:pic>
      <p:pic>
        <p:nvPicPr>
          <p:cNvPr id="138" name="Picture 13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552FE40-A992-6549-877C-6031160BC5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16480" y="1811096"/>
            <a:ext cx="798181" cy="798181"/>
          </a:xfrm>
          <a:prstGeom prst="rect">
            <a:avLst/>
          </a:prstGeom>
        </p:spPr>
      </p:pic>
      <p:pic>
        <p:nvPicPr>
          <p:cNvPr id="139" name="Picture 13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6EE7D4-A5A6-5544-A6A6-F15CC9A66D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32208" y="1811096"/>
            <a:ext cx="798181" cy="798181"/>
          </a:xfrm>
          <a:prstGeom prst="rect">
            <a:avLst/>
          </a:prstGeom>
        </p:spPr>
      </p:pic>
      <p:pic>
        <p:nvPicPr>
          <p:cNvPr id="140" name="Picture 13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B878D7-7D0C-5541-80D9-0B5F510F23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32208" y="463195"/>
            <a:ext cx="798181" cy="798181"/>
          </a:xfrm>
          <a:prstGeom prst="rect">
            <a:avLst/>
          </a:prstGeom>
        </p:spPr>
      </p:pic>
      <p:pic>
        <p:nvPicPr>
          <p:cNvPr id="141" name="Picture 14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296A90-C162-4347-8F66-731FACFB2E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16480" y="3158996"/>
            <a:ext cx="798181" cy="798181"/>
          </a:xfrm>
          <a:prstGeom prst="rect">
            <a:avLst/>
          </a:prstGeom>
        </p:spPr>
      </p:pic>
      <p:pic>
        <p:nvPicPr>
          <p:cNvPr id="142" name="Picture 14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4641764-50EB-2D48-97A2-38FE86C2AB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16480" y="4506896"/>
            <a:ext cx="798181" cy="798181"/>
          </a:xfrm>
          <a:prstGeom prst="rect">
            <a:avLst/>
          </a:prstGeom>
        </p:spPr>
      </p:pic>
      <p:pic>
        <p:nvPicPr>
          <p:cNvPr id="143" name="Picture 14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9800000-268D-AE4F-93BB-F9291118FE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32207" y="4506896"/>
            <a:ext cx="798181" cy="798181"/>
          </a:xfrm>
          <a:prstGeom prst="rect">
            <a:avLst/>
          </a:prstGeom>
        </p:spPr>
      </p:pic>
      <p:pic>
        <p:nvPicPr>
          <p:cNvPr id="144" name="Picture 14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BF38796-1F15-9445-9EC3-DA8CD1B6C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32207" y="3158995"/>
            <a:ext cx="798181" cy="798181"/>
          </a:xfrm>
          <a:prstGeom prst="rect">
            <a:avLst/>
          </a:prstGeom>
        </p:spPr>
      </p:pic>
      <p:pic>
        <p:nvPicPr>
          <p:cNvPr id="145" name="Picture 1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F7E9042-1B2E-4845-BE43-63C03D8238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16480" y="5854796"/>
            <a:ext cx="798181" cy="798181"/>
          </a:xfrm>
          <a:prstGeom prst="rect">
            <a:avLst/>
          </a:prstGeom>
        </p:spPr>
      </p:pic>
      <p:pic>
        <p:nvPicPr>
          <p:cNvPr id="146" name="Picture 14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484FCD2-DFB5-7049-A58D-9439121D73E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32207" y="5854796"/>
            <a:ext cx="798181" cy="798181"/>
          </a:xfrm>
          <a:prstGeom prst="rect">
            <a:avLst/>
          </a:prstGeom>
        </p:spPr>
      </p:pic>
      <p:pic>
        <p:nvPicPr>
          <p:cNvPr id="147" name="Picture 1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206073A-E936-214B-B99D-20CA586016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47932" y="463196"/>
            <a:ext cx="798181" cy="798181"/>
          </a:xfrm>
          <a:prstGeom prst="rect">
            <a:avLst/>
          </a:prstGeom>
        </p:spPr>
      </p:pic>
      <p:pic>
        <p:nvPicPr>
          <p:cNvPr id="148" name="Picture 14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F55974C-3CEE-0C47-AD99-D8D52A8E01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47932" y="1811096"/>
            <a:ext cx="798181" cy="798181"/>
          </a:xfrm>
          <a:prstGeom prst="rect">
            <a:avLst/>
          </a:prstGeom>
        </p:spPr>
      </p:pic>
      <p:pic>
        <p:nvPicPr>
          <p:cNvPr id="149" name="Picture 14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F16C01-28A4-6C47-A27E-47F18FD98C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47932" y="3158996"/>
            <a:ext cx="798181" cy="798181"/>
          </a:xfrm>
          <a:prstGeom prst="rect">
            <a:avLst/>
          </a:prstGeom>
        </p:spPr>
      </p:pic>
      <p:pic>
        <p:nvPicPr>
          <p:cNvPr id="150" name="Picture 14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E3EC7E2-5153-634D-9630-4F6583993A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47932" y="4506896"/>
            <a:ext cx="798181" cy="798181"/>
          </a:xfrm>
          <a:prstGeom prst="rect">
            <a:avLst/>
          </a:prstGeom>
        </p:spPr>
      </p:pic>
      <p:pic>
        <p:nvPicPr>
          <p:cNvPr id="151" name="Picture 15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DC4F97-11F9-5F42-B362-1A3FA0CDB42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47932" y="5854796"/>
            <a:ext cx="798181" cy="798181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54A59FD7-10C2-8741-8761-A3E1C33F0935}"/>
              </a:ext>
            </a:extLst>
          </p:cNvPr>
          <p:cNvSpPr/>
          <p:nvPr/>
        </p:nvSpPr>
        <p:spPr>
          <a:xfrm>
            <a:off x="0" y="3422170"/>
            <a:ext cx="6127078" cy="3451453"/>
          </a:xfrm>
          <a:prstGeom prst="rect">
            <a:avLst/>
          </a:prstGeom>
          <a:solidFill>
            <a:srgbClr val="F6FFFE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4E8A6D2-3A87-8346-B6EC-891A39848AA1}"/>
              </a:ext>
            </a:extLst>
          </p:cNvPr>
          <p:cNvSpPr/>
          <p:nvPr/>
        </p:nvSpPr>
        <p:spPr>
          <a:xfrm>
            <a:off x="1" y="1"/>
            <a:ext cx="6103868" cy="3439263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876E6B4-9342-6546-8AB4-6A9269A3866A}"/>
              </a:ext>
            </a:extLst>
          </p:cNvPr>
          <p:cNvSpPr/>
          <p:nvPr/>
        </p:nvSpPr>
        <p:spPr>
          <a:xfrm>
            <a:off x="6129352" y="3415964"/>
            <a:ext cx="6077361" cy="3452299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E5FF1AD-91AC-8847-9BFF-3B64C1F427D2}"/>
              </a:ext>
            </a:extLst>
          </p:cNvPr>
          <p:cNvSpPr/>
          <p:nvPr/>
        </p:nvSpPr>
        <p:spPr>
          <a:xfrm>
            <a:off x="6117035" y="1"/>
            <a:ext cx="6084668" cy="3416809"/>
          </a:xfrm>
          <a:prstGeom prst="rect">
            <a:avLst/>
          </a:prstGeom>
          <a:solidFill>
            <a:srgbClr val="F6FFFE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C5C9A2D-7DF8-AE47-B105-FE81E884E56B}"/>
              </a:ext>
            </a:extLst>
          </p:cNvPr>
          <p:cNvSpPr/>
          <p:nvPr/>
        </p:nvSpPr>
        <p:spPr>
          <a:xfrm>
            <a:off x="893031" y="2384568"/>
            <a:ext cx="52108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Used to create development and testing environments.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884841-2398-2742-9E00-C8C30BD2EED7}"/>
              </a:ext>
            </a:extLst>
          </p:cNvPr>
          <p:cNvSpPr txBox="1"/>
          <p:nvPr/>
        </p:nvSpPr>
        <p:spPr>
          <a:xfrm>
            <a:off x="893031" y="5678473"/>
            <a:ext cx="4252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472C4"/>
                </a:solidFill>
              </a:rPr>
              <a:t>Employed to design API calls that uses sorting, filtering, searching, and pagination.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715B74-1DB0-494F-BDAA-C02F04989254}"/>
              </a:ext>
            </a:extLst>
          </p:cNvPr>
          <p:cNvSpPr txBox="1"/>
          <p:nvPr/>
        </p:nvSpPr>
        <p:spPr>
          <a:xfrm>
            <a:off x="1619033" y="3729501"/>
            <a:ext cx="2579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472C4"/>
                </a:solidFill>
              </a:rPr>
              <a:t>REST API Design</a:t>
            </a:r>
          </a:p>
        </p:txBody>
      </p:sp>
      <p:pic>
        <p:nvPicPr>
          <p:cNvPr id="61" name="Graphic 60" descr="Cloud with solid fill">
            <a:extLst>
              <a:ext uri="{FF2B5EF4-FFF2-40B4-BE49-F238E27FC236}">
                <a16:creationId xmlns:a16="http://schemas.microsoft.com/office/drawing/2014/main" id="{EF1B0556-6A3E-AE48-92FB-FC3351E5C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5633" y="512688"/>
            <a:ext cx="2343760" cy="234376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C6EB3D9-B712-AF41-9BFD-B2E5D254A6C8}"/>
              </a:ext>
            </a:extLst>
          </p:cNvPr>
          <p:cNvSpPr txBox="1"/>
          <p:nvPr/>
        </p:nvSpPr>
        <p:spPr>
          <a:xfrm>
            <a:off x="885506" y="460771"/>
            <a:ext cx="4570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Infrastructure as a Service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35DE6A-3AEA-3542-9315-003243323DEE}"/>
              </a:ext>
            </a:extLst>
          </p:cNvPr>
          <p:cNvSpPr txBox="1"/>
          <p:nvPr/>
        </p:nvSpPr>
        <p:spPr>
          <a:xfrm>
            <a:off x="2558423" y="1535275"/>
            <a:ext cx="1015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472C4"/>
                </a:solidFill>
              </a:rPr>
              <a:t>IaaS</a:t>
            </a:r>
          </a:p>
        </p:txBody>
      </p:sp>
      <p:sp>
        <p:nvSpPr>
          <p:cNvPr id="64" name="Double Brace 63">
            <a:extLst>
              <a:ext uri="{FF2B5EF4-FFF2-40B4-BE49-F238E27FC236}">
                <a16:creationId xmlns:a16="http://schemas.microsoft.com/office/drawing/2014/main" id="{E816BFD3-C59D-414E-9C82-DCB991AADFC4}"/>
              </a:ext>
            </a:extLst>
          </p:cNvPr>
          <p:cNvSpPr/>
          <p:nvPr/>
        </p:nvSpPr>
        <p:spPr>
          <a:xfrm flipV="1">
            <a:off x="2084786" y="4462440"/>
            <a:ext cx="1688503" cy="973491"/>
          </a:xfrm>
          <a:prstGeom prst="bracePair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71EDB0F-AF21-0A48-BF48-C0FA06E89EB1}"/>
              </a:ext>
            </a:extLst>
          </p:cNvPr>
          <p:cNvSpPr/>
          <p:nvPr/>
        </p:nvSpPr>
        <p:spPr>
          <a:xfrm>
            <a:off x="2350642" y="4821446"/>
            <a:ext cx="334641" cy="325367"/>
          </a:xfrm>
          <a:prstGeom prst="ellipse">
            <a:avLst/>
          </a:prstGeom>
          <a:solidFill>
            <a:srgbClr val="4472C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D9E4FB-4A07-6748-952F-6F1A5D4AA416}"/>
              </a:ext>
            </a:extLst>
          </p:cNvPr>
          <p:cNvSpPr txBox="1"/>
          <p:nvPr/>
        </p:nvSpPr>
        <p:spPr>
          <a:xfrm>
            <a:off x="6279428" y="2610944"/>
            <a:ext cx="6084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Applied to meet new server-side requirements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B0F28DA-B36D-F641-A3F1-D6AD69E2025A}"/>
              </a:ext>
            </a:extLst>
          </p:cNvPr>
          <p:cNvSpPr txBox="1"/>
          <p:nvPr/>
        </p:nvSpPr>
        <p:spPr>
          <a:xfrm>
            <a:off x="6892521" y="474761"/>
            <a:ext cx="5014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472C4"/>
                </a:solidFill>
              </a:rPr>
              <a:t>Software Development Lifecycle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EE829E-51E1-454E-BD0E-E30C1A75E2F3}"/>
              </a:ext>
            </a:extLst>
          </p:cNvPr>
          <p:cNvSpPr txBox="1"/>
          <p:nvPr/>
        </p:nvSpPr>
        <p:spPr>
          <a:xfrm>
            <a:off x="6446774" y="5743774"/>
            <a:ext cx="5477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to illustrate backend infrastructure for various stakeholders.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D4104B4-3F47-344D-8EF5-27BA9F249825}"/>
              </a:ext>
            </a:extLst>
          </p:cNvPr>
          <p:cNvSpPr txBox="1"/>
          <p:nvPr/>
        </p:nvSpPr>
        <p:spPr>
          <a:xfrm>
            <a:off x="6875356" y="3665266"/>
            <a:ext cx="5049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Software Architecture Document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AD66EF3-5DC5-914F-9478-E4E260A57F17}"/>
              </a:ext>
            </a:extLst>
          </p:cNvPr>
          <p:cNvSpPr/>
          <p:nvPr/>
        </p:nvSpPr>
        <p:spPr>
          <a:xfrm>
            <a:off x="2745014" y="4805205"/>
            <a:ext cx="368049" cy="357849"/>
          </a:xfrm>
          <a:prstGeom prst="ellipse">
            <a:avLst/>
          </a:prstGeom>
          <a:solidFill>
            <a:srgbClr val="4472C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B725153-5662-2646-86F2-222350D33514}"/>
              </a:ext>
            </a:extLst>
          </p:cNvPr>
          <p:cNvSpPr/>
          <p:nvPr/>
        </p:nvSpPr>
        <p:spPr>
          <a:xfrm>
            <a:off x="3172794" y="4791538"/>
            <a:ext cx="368049" cy="357849"/>
          </a:xfrm>
          <a:prstGeom prst="ellipse">
            <a:avLst/>
          </a:prstGeom>
          <a:solidFill>
            <a:srgbClr val="4472C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9" name="Diagram 78">
            <a:extLst>
              <a:ext uri="{FF2B5EF4-FFF2-40B4-BE49-F238E27FC236}">
                <a16:creationId xmlns:a16="http://schemas.microsoft.com/office/drawing/2014/main" id="{E48A49C8-698A-484D-99DA-7B11ACE079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8034609"/>
              </p:ext>
            </p:extLst>
          </p:nvPr>
        </p:nvGraphicFramePr>
        <p:xfrm>
          <a:off x="7945531" y="955719"/>
          <a:ext cx="2739995" cy="1546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69" name="Graphic 89" descr="Document with solid fill">
            <a:extLst>
              <a:ext uri="{FF2B5EF4-FFF2-40B4-BE49-F238E27FC236}">
                <a16:creationId xmlns:a16="http://schemas.microsoft.com/office/drawing/2014/main" id="{CAED3801-AD61-1C45-AF41-A07342A8674D}"/>
              </a:ext>
            </a:extLst>
          </p:cNvPr>
          <p:cNvGrpSpPr/>
          <p:nvPr/>
        </p:nvGrpSpPr>
        <p:grpSpPr>
          <a:xfrm>
            <a:off x="8356723" y="4169416"/>
            <a:ext cx="1453316" cy="1536461"/>
            <a:chOff x="22834022" y="6426765"/>
            <a:chExt cx="3956087" cy="3956087"/>
          </a:xfrm>
          <a:solidFill>
            <a:schemeClr val="bg1"/>
          </a:solidFill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881D39F4-0557-F540-AA1B-DA33D55B0C49}"/>
                </a:ext>
              </a:extLst>
            </p:cNvPr>
            <p:cNvSpPr/>
            <p:nvPr/>
          </p:nvSpPr>
          <p:spPr>
            <a:xfrm>
              <a:off x="23534579" y="6756438"/>
              <a:ext cx="2554972" cy="3296739"/>
            </a:xfrm>
            <a:custGeom>
              <a:avLst/>
              <a:gdLst>
                <a:gd name="connsiteX0" fmla="*/ 247255 w 2554972"/>
                <a:gd name="connsiteY0" fmla="*/ 3049484 h 3296739"/>
                <a:gd name="connsiteX1" fmla="*/ 247255 w 2554972"/>
                <a:gd name="connsiteY1" fmla="*/ 247255 h 3296739"/>
                <a:gd name="connsiteX2" fmla="*/ 1277486 w 2554972"/>
                <a:gd name="connsiteY2" fmla="*/ 247255 h 3296739"/>
                <a:gd name="connsiteX3" fmla="*/ 1277486 w 2554972"/>
                <a:gd name="connsiteY3" fmla="*/ 1112650 h 3296739"/>
                <a:gd name="connsiteX4" fmla="*/ 2307718 w 2554972"/>
                <a:gd name="connsiteY4" fmla="*/ 1112650 h 3296739"/>
                <a:gd name="connsiteX5" fmla="*/ 2307718 w 2554972"/>
                <a:gd name="connsiteY5" fmla="*/ 3049484 h 3296739"/>
                <a:gd name="connsiteX6" fmla="*/ 247255 w 2554972"/>
                <a:gd name="connsiteY6" fmla="*/ 3049484 h 3296739"/>
                <a:gd name="connsiteX7" fmla="*/ 1524742 w 2554972"/>
                <a:gd name="connsiteY7" fmla="*/ 350279 h 3296739"/>
                <a:gd name="connsiteX8" fmla="*/ 2039857 w 2554972"/>
                <a:gd name="connsiteY8" fmla="*/ 865394 h 3296739"/>
                <a:gd name="connsiteX9" fmla="*/ 1524742 w 2554972"/>
                <a:gd name="connsiteY9" fmla="*/ 865394 h 3296739"/>
                <a:gd name="connsiteX10" fmla="*/ 1524742 w 2554972"/>
                <a:gd name="connsiteY10" fmla="*/ 350279 h 3296739"/>
                <a:gd name="connsiteX11" fmla="*/ 1524742 w 2554972"/>
                <a:gd name="connsiteY11" fmla="*/ 0 h 3296739"/>
                <a:gd name="connsiteX12" fmla="*/ 0 w 2554972"/>
                <a:gd name="connsiteY12" fmla="*/ 0 h 3296739"/>
                <a:gd name="connsiteX13" fmla="*/ 0 w 2554972"/>
                <a:gd name="connsiteY13" fmla="*/ 3296739 h 3296739"/>
                <a:gd name="connsiteX14" fmla="*/ 2554973 w 2554972"/>
                <a:gd name="connsiteY14" fmla="*/ 3296739 h 3296739"/>
                <a:gd name="connsiteX15" fmla="*/ 2554973 w 2554972"/>
                <a:gd name="connsiteY15" fmla="*/ 906603 h 3296739"/>
                <a:gd name="connsiteX16" fmla="*/ 1524742 w 2554972"/>
                <a:gd name="connsiteY16" fmla="*/ 0 h 3296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54972" h="3296739">
                  <a:moveTo>
                    <a:pt x="247255" y="3049484"/>
                  </a:moveTo>
                  <a:lnTo>
                    <a:pt x="247255" y="247255"/>
                  </a:lnTo>
                  <a:lnTo>
                    <a:pt x="1277486" y="247255"/>
                  </a:lnTo>
                  <a:lnTo>
                    <a:pt x="1277486" y="1112650"/>
                  </a:lnTo>
                  <a:lnTo>
                    <a:pt x="2307718" y="1112650"/>
                  </a:lnTo>
                  <a:lnTo>
                    <a:pt x="2307718" y="3049484"/>
                  </a:lnTo>
                  <a:lnTo>
                    <a:pt x="247255" y="3049484"/>
                  </a:lnTo>
                  <a:close/>
                  <a:moveTo>
                    <a:pt x="1524742" y="350279"/>
                  </a:moveTo>
                  <a:lnTo>
                    <a:pt x="2039857" y="865394"/>
                  </a:lnTo>
                  <a:lnTo>
                    <a:pt x="1524742" y="865394"/>
                  </a:lnTo>
                  <a:lnTo>
                    <a:pt x="1524742" y="350279"/>
                  </a:lnTo>
                  <a:close/>
                  <a:moveTo>
                    <a:pt x="1524742" y="0"/>
                  </a:moveTo>
                  <a:lnTo>
                    <a:pt x="0" y="0"/>
                  </a:lnTo>
                  <a:lnTo>
                    <a:pt x="0" y="3296739"/>
                  </a:lnTo>
                  <a:lnTo>
                    <a:pt x="2554973" y="3296739"/>
                  </a:lnTo>
                  <a:lnTo>
                    <a:pt x="2554973" y="906603"/>
                  </a:lnTo>
                  <a:lnTo>
                    <a:pt x="1524742" y="0"/>
                  </a:lnTo>
                  <a:close/>
                </a:path>
              </a:pathLst>
            </a:custGeom>
            <a:grpFill/>
            <a:ln w="411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9775B15B-0067-D74B-9DFB-3BBD0A77788C}"/>
                </a:ext>
              </a:extLst>
            </p:cNvPr>
            <p:cNvSpPr/>
            <p:nvPr/>
          </p:nvSpPr>
          <p:spPr>
            <a:xfrm>
              <a:off x="24029089" y="8281180"/>
              <a:ext cx="1565951" cy="164836"/>
            </a:xfrm>
            <a:custGeom>
              <a:avLst/>
              <a:gdLst>
                <a:gd name="connsiteX0" fmla="*/ 0 w 1565951"/>
                <a:gd name="connsiteY0" fmla="*/ 0 h 164836"/>
                <a:gd name="connsiteX1" fmla="*/ 1565951 w 1565951"/>
                <a:gd name="connsiteY1" fmla="*/ 0 h 164836"/>
                <a:gd name="connsiteX2" fmla="*/ 1565951 w 1565951"/>
                <a:gd name="connsiteY2" fmla="*/ 164837 h 164836"/>
                <a:gd name="connsiteX3" fmla="*/ 0 w 1565951"/>
                <a:gd name="connsiteY3" fmla="*/ 164837 h 16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5951" h="164836">
                  <a:moveTo>
                    <a:pt x="0" y="0"/>
                  </a:moveTo>
                  <a:lnTo>
                    <a:pt x="1565951" y="0"/>
                  </a:lnTo>
                  <a:lnTo>
                    <a:pt x="1565951" y="164837"/>
                  </a:lnTo>
                  <a:lnTo>
                    <a:pt x="0" y="164837"/>
                  </a:lnTo>
                  <a:close/>
                </a:path>
              </a:pathLst>
            </a:custGeom>
            <a:grpFill/>
            <a:ln w="411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1E1ABB9F-9E27-A84C-A4EA-87442AEFF990}"/>
                </a:ext>
              </a:extLst>
            </p:cNvPr>
            <p:cNvSpPr/>
            <p:nvPr/>
          </p:nvSpPr>
          <p:spPr>
            <a:xfrm>
              <a:off x="24029089" y="7951506"/>
              <a:ext cx="535720" cy="164836"/>
            </a:xfrm>
            <a:custGeom>
              <a:avLst/>
              <a:gdLst>
                <a:gd name="connsiteX0" fmla="*/ 0 w 535720"/>
                <a:gd name="connsiteY0" fmla="*/ 0 h 164836"/>
                <a:gd name="connsiteX1" fmla="*/ 535720 w 535720"/>
                <a:gd name="connsiteY1" fmla="*/ 0 h 164836"/>
                <a:gd name="connsiteX2" fmla="*/ 535720 w 535720"/>
                <a:gd name="connsiteY2" fmla="*/ 164837 h 164836"/>
                <a:gd name="connsiteX3" fmla="*/ 0 w 535720"/>
                <a:gd name="connsiteY3" fmla="*/ 164837 h 16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5720" h="164836">
                  <a:moveTo>
                    <a:pt x="0" y="0"/>
                  </a:moveTo>
                  <a:lnTo>
                    <a:pt x="535720" y="0"/>
                  </a:lnTo>
                  <a:lnTo>
                    <a:pt x="535720" y="164837"/>
                  </a:lnTo>
                  <a:lnTo>
                    <a:pt x="0" y="164837"/>
                  </a:lnTo>
                  <a:close/>
                </a:path>
              </a:pathLst>
            </a:custGeom>
            <a:grpFill/>
            <a:ln w="411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C166C9AD-4064-B346-A913-008D877119A0}"/>
                </a:ext>
              </a:extLst>
            </p:cNvPr>
            <p:cNvSpPr/>
            <p:nvPr/>
          </p:nvSpPr>
          <p:spPr>
            <a:xfrm>
              <a:off x="24029089" y="8610854"/>
              <a:ext cx="1565951" cy="164836"/>
            </a:xfrm>
            <a:custGeom>
              <a:avLst/>
              <a:gdLst>
                <a:gd name="connsiteX0" fmla="*/ 0 w 1565951"/>
                <a:gd name="connsiteY0" fmla="*/ 0 h 164836"/>
                <a:gd name="connsiteX1" fmla="*/ 1565951 w 1565951"/>
                <a:gd name="connsiteY1" fmla="*/ 0 h 164836"/>
                <a:gd name="connsiteX2" fmla="*/ 1565951 w 1565951"/>
                <a:gd name="connsiteY2" fmla="*/ 164837 h 164836"/>
                <a:gd name="connsiteX3" fmla="*/ 0 w 1565951"/>
                <a:gd name="connsiteY3" fmla="*/ 164837 h 16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5951" h="164836">
                  <a:moveTo>
                    <a:pt x="0" y="0"/>
                  </a:moveTo>
                  <a:lnTo>
                    <a:pt x="1565951" y="0"/>
                  </a:lnTo>
                  <a:lnTo>
                    <a:pt x="1565951" y="164837"/>
                  </a:lnTo>
                  <a:lnTo>
                    <a:pt x="0" y="164837"/>
                  </a:lnTo>
                  <a:close/>
                </a:path>
              </a:pathLst>
            </a:custGeom>
            <a:grpFill/>
            <a:ln w="411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E5FDF394-85D6-D447-8FE0-C20CBA6B5E7D}"/>
                </a:ext>
              </a:extLst>
            </p:cNvPr>
            <p:cNvSpPr/>
            <p:nvPr/>
          </p:nvSpPr>
          <p:spPr>
            <a:xfrm>
              <a:off x="24029089" y="8940528"/>
              <a:ext cx="1565951" cy="164836"/>
            </a:xfrm>
            <a:custGeom>
              <a:avLst/>
              <a:gdLst>
                <a:gd name="connsiteX0" fmla="*/ 0 w 1565951"/>
                <a:gd name="connsiteY0" fmla="*/ 0 h 164836"/>
                <a:gd name="connsiteX1" fmla="*/ 1565951 w 1565951"/>
                <a:gd name="connsiteY1" fmla="*/ 0 h 164836"/>
                <a:gd name="connsiteX2" fmla="*/ 1565951 w 1565951"/>
                <a:gd name="connsiteY2" fmla="*/ 164837 h 164836"/>
                <a:gd name="connsiteX3" fmla="*/ 0 w 1565951"/>
                <a:gd name="connsiteY3" fmla="*/ 164837 h 16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5951" h="164836">
                  <a:moveTo>
                    <a:pt x="0" y="0"/>
                  </a:moveTo>
                  <a:lnTo>
                    <a:pt x="1565951" y="0"/>
                  </a:lnTo>
                  <a:lnTo>
                    <a:pt x="1565951" y="164837"/>
                  </a:lnTo>
                  <a:lnTo>
                    <a:pt x="0" y="164837"/>
                  </a:lnTo>
                  <a:close/>
                </a:path>
              </a:pathLst>
            </a:custGeom>
            <a:grpFill/>
            <a:ln w="411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51110CF8-4CE9-FF4D-A2E6-0A3516A94D94}"/>
                </a:ext>
              </a:extLst>
            </p:cNvPr>
            <p:cNvSpPr/>
            <p:nvPr/>
          </p:nvSpPr>
          <p:spPr>
            <a:xfrm>
              <a:off x="24029089" y="9270202"/>
              <a:ext cx="1565951" cy="164836"/>
            </a:xfrm>
            <a:custGeom>
              <a:avLst/>
              <a:gdLst>
                <a:gd name="connsiteX0" fmla="*/ 0 w 1565951"/>
                <a:gd name="connsiteY0" fmla="*/ 0 h 164836"/>
                <a:gd name="connsiteX1" fmla="*/ 1565951 w 1565951"/>
                <a:gd name="connsiteY1" fmla="*/ 0 h 164836"/>
                <a:gd name="connsiteX2" fmla="*/ 1565951 w 1565951"/>
                <a:gd name="connsiteY2" fmla="*/ 164837 h 164836"/>
                <a:gd name="connsiteX3" fmla="*/ 0 w 1565951"/>
                <a:gd name="connsiteY3" fmla="*/ 164837 h 16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5951" h="164836">
                  <a:moveTo>
                    <a:pt x="0" y="0"/>
                  </a:moveTo>
                  <a:lnTo>
                    <a:pt x="1565951" y="0"/>
                  </a:lnTo>
                  <a:lnTo>
                    <a:pt x="1565951" y="164837"/>
                  </a:lnTo>
                  <a:lnTo>
                    <a:pt x="0" y="164837"/>
                  </a:lnTo>
                  <a:close/>
                </a:path>
              </a:pathLst>
            </a:custGeom>
            <a:grpFill/>
            <a:ln w="411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243279A-2D84-9746-894E-B13FAEC7024C}"/>
              </a:ext>
            </a:extLst>
          </p:cNvPr>
          <p:cNvCxnSpPr>
            <a:cxnSpLocks/>
          </p:cNvCxnSpPr>
          <p:nvPr/>
        </p:nvCxnSpPr>
        <p:spPr>
          <a:xfrm flipH="1" flipV="1">
            <a:off x="1" y="3439261"/>
            <a:ext cx="5687587" cy="4995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6015BB9-46FB-C94D-A3BA-9C01221DC3FB}"/>
              </a:ext>
            </a:extLst>
          </p:cNvPr>
          <p:cNvCxnSpPr>
            <a:cxnSpLocks/>
          </p:cNvCxnSpPr>
          <p:nvPr/>
        </p:nvCxnSpPr>
        <p:spPr>
          <a:xfrm flipH="1" flipV="1">
            <a:off x="6694381" y="3414809"/>
            <a:ext cx="5514603" cy="3667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8B33C9E-3AB3-714A-9979-CAECFA728E64}"/>
              </a:ext>
            </a:extLst>
          </p:cNvPr>
          <p:cNvCxnSpPr>
            <a:cxnSpLocks/>
          </p:cNvCxnSpPr>
          <p:nvPr/>
        </p:nvCxnSpPr>
        <p:spPr>
          <a:xfrm flipH="1" flipV="1">
            <a:off x="6117037" y="0"/>
            <a:ext cx="1" cy="3253779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EF68877-6553-A445-8504-191DA952BAFC}"/>
              </a:ext>
            </a:extLst>
          </p:cNvPr>
          <p:cNvCxnSpPr>
            <a:cxnSpLocks/>
          </p:cNvCxnSpPr>
          <p:nvPr/>
        </p:nvCxnSpPr>
        <p:spPr>
          <a:xfrm>
            <a:off x="6124276" y="3600537"/>
            <a:ext cx="0" cy="3277987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089DEF-9A82-8040-8FB9-F76648BAA704}"/>
              </a:ext>
            </a:extLst>
          </p:cNvPr>
          <p:cNvSpPr txBox="1"/>
          <p:nvPr/>
        </p:nvSpPr>
        <p:spPr>
          <a:xfrm>
            <a:off x="5318148" y="3204921"/>
            <a:ext cx="1517851" cy="523220"/>
          </a:xfrm>
          <a:prstGeom prst="rect">
            <a:avLst/>
          </a:prstGeom>
          <a:solidFill>
            <a:srgbClr val="FFD347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Methods</a:t>
            </a:r>
            <a:endParaRPr lang="en-US" sz="3600" b="1" dirty="0">
              <a:solidFill>
                <a:schemeClr val="accent1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82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2E4405C5-02E5-B447-9876-39113766545A}"/>
              </a:ext>
            </a:extLst>
          </p:cNvPr>
          <p:cNvSpPr/>
          <p:nvPr/>
        </p:nvSpPr>
        <p:spPr>
          <a:xfrm>
            <a:off x="8310636" y="1"/>
            <a:ext cx="3858640" cy="345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9E58FB-FE27-EA45-A4C1-574B77DD43C5}"/>
              </a:ext>
            </a:extLst>
          </p:cNvPr>
          <p:cNvSpPr/>
          <p:nvPr/>
        </p:nvSpPr>
        <p:spPr>
          <a:xfrm>
            <a:off x="3744570" y="3790475"/>
            <a:ext cx="4509743" cy="3053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6DADA0-6608-EE4F-8934-0DA1FB0A00CB}"/>
              </a:ext>
            </a:extLst>
          </p:cNvPr>
          <p:cNvSpPr/>
          <p:nvPr/>
        </p:nvSpPr>
        <p:spPr>
          <a:xfrm>
            <a:off x="8679" y="9597"/>
            <a:ext cx="3650535" cy="341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C5106F4-BB66-B440-8EC6-8E38993F20E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3574" y="526990"/>
            <a:ext cx="798181" cy="798181"/>
          </a:xfrm>
          <a:prstGeom prst="rect">
            <a:avLst/>
          </a:prstGeom>
        </p:spPr>
      </p:pic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8044BD1-6EA4-3744-B7DB-108A06DC5E6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3574" y="2066276"/>
            <a:ext cx="798181" cy="798181"/>
          </a:xfrm>
          <a:prstGeom prst="rect">
            <a:avLst/>
          </a:prstGeom>
        </p:spPr>
      </p:pic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4F3C99C-4909-8841-B4D8-46095552091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69303" y="2066276"/>
            <a:ext cx="798181" cy="798181"/>
          </a:xfrm>
          <a:prstGeom prst="rect">
            <a:avLst/>
          </a:prstGeom>
        </p:spPr>
      </p:pic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FD657C6-8A3C-C649-AC43-166946F18AC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69302" y="526990"/>
            <a:ext cx="798181" cy="798181"/>
          </a:xfrm>
          <a:prstGeom prst="rect">
            <a:avLst/>
          </a:prstGeom>
        </p:spPr>
      </p:pic>
      <p:pic>
        <p:nvPicPr>
          <p:cNvPr id="18" name="Picture 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8739CFF-147A-7647-9FE4-31DED40181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3574" y="4358042"/>
            <a:ext cx="798181" cy="798181"/>
          </a:xfrm>
          <a:prstGeom prst="rect">
            <a:avLst/>
          </a:prstGeom>
        </p:spPr>
      </p:pic>
      <p:pic>
        <p:nvPicPr>
          <p:cNvPr id="19" name="Picture 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755D862-D923-0945-8EE4-917077AD16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69302" y="4358042"/>
            <a:ext cx="798181" cy="798181"/>
          </a:xfrm>
          <a:prstGeom prst="rect">
            <a:avLst/>
          </a:prstGeom>
        </p:spPr>
      </p:pic>
      <p:pic>
        <p:nvPicPr>
          <p:cNvPr id="21" name="Picture 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4B6F8E5-4E1C-3848-A386-744915365E3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3574" y="5791000"/>
            <a:ext cx="798181" cy="798181"/>
          </a:xfrm>
          <a:prstGeom prst="rect">
            <a:avLst/>
          </a:prstGeom>
        </p:spPr>
      </p:pic>
      <p:pic>
        <p:nvPicPr>
          <p:cNvPr id="22" name="Picture 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560209C-691F-834E-BC6A-A4593A792B6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69302" y="5791000"/>
            <a:ext cx="798181" cy="798181"/>
          </a:xfrm>
          <a:prstGeom prst="rect">
            <a:avLst/>
          </a:prstGeom>
        </p:spPr>
      </p:pic>
      <p:pic>
        <p:nvPicPr>
          <p:cNvPr id="23" name="Picture 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E70075C-EFFB-C047-A347-5044040739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899968" y="526991"/>
            <a:ext cx="798181" cy="798181"/>
          </a:xfrm>
          <a:prstGeom prst="rect">
            <a:avLst/>
          </a:prstGeom>
        </p:spPr>
      </p:pic>
      <p:pic>
        <p:nvPicPr>
          <p:cNvPr id="24" name="Picture 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FA108AD-738E-1442-86F9-D4A82A1F61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899968" y="2066276"/>
            <a:ext cx="798181" cy="798181"/>
          </a:xfrm>
          <a:prstGeom prst="rect">
            <a:avLst/>
          </a:prstGeom>
        </p:spPr>
      </p:pic>
      <p:pic>
        <p:nvPicPr>
          <p:cNvPr id="25" name="Picture 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959ED24-AE80-D146-8B93-7E897114E3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15698" y="2066276"/>
            <a:ext cx="798181" cy="798181"/>
          </a:xfrm>
          <a:prstGeom prst="rect">
            <a:avLst/>
          </a:prstGeom>
        </p:spPr>
      </p:pic>
      <p:pic>
        <p:nvPicPr>
          <p:cNvPr id="26" name="Picture 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BA53AE8-91B7-D142-B469-A35437DAD3E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15696" y="526990"/>
            <a:ext cx="798181" cy="798181"/>
          </a:xfrm>
          <a:prstGeom prst="rect">
            <a:avLst/>
          </a:prstGeom>
        </p:spPr>
      </p:pic>
      <p:pic>
        <p:nvPicPr>
          <p:cNvPr id="28" name="Picture 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E8F544A-32B4-3648-AB75-85E1B6E60AE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899968" y="4358042"/>
            <a:ext cx="798181" cy="798181"/>
          </a:xfrm>
          <a:prstGeom prst="rect">
            <a:avLst/>
          </a:prstGeom>
        </p:spPr>
      </p:pic>
      <p:pic>
        <p:nvPicPr>
          <p:cNvPr id="29" name="Picture 2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9691A9F-C5C0-EA42-9321-0DB500CD208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15696" y="4358042"/>
            <a:ext cx="798181" cy="798181"/>
          </a:xfrm>
          <a:prstGeom prst="rect">
            <a:avLst/>
          </a:prstGeom>
        </p:spPr>
      </p:pic>
      <p:pic>
        <p:nvPicPr>
          <p:cNvPr id="31" name="Picture 3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3B5DA05-CB9C-8F48-AA25-CCB3494F65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899968" y="5791002"/>
            <a:ext cx="798181" cy="798181"/>
          </a:xfrm>
          <a:prstGeom prst="rect">
            <a:avLst/>
          </a:prstGeom>
        </p:spPr>
      </p:pic>
      <p:pic>
        <p:nvPicPr>
          <p:cNvPr id="32" name="Picture 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5C36F4-861D-684E-BD54-044626AA0B9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15696" y="5791000"/>
            <a:ext cx="798181" cy="798181"/>
          </a:xfrm>
          <a:prstGeom prst="rect">
            <a:avLst/>
          </a:prstGeom>
        </p:spPr>
      </p:pic>
      <p:pic>
        <p:nvPicPr>
          <p:cNvPr id="33" name="Picture 3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A7265DC-0D5B-9A4B-8CDA-2E082E44D98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31420" y="526991"/>
            <a:ext cx="798181" cy="798181"/>
          </a:xfrm>
          <a:prstGeom prst="rect">
            <a:avLst/>
          </a:prstGeom>
        </p:spPr>
      </p:pic>
      <p:pic>
        <p:nvPicPr>
          <p:cNvPr id="34" name="Picture 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63C60F2-52FE-8446-955A-B2B45325A8B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31420" y="2066276"/>
            <a:ext cx="798181" cy="798181"/>
          </a:xfrm>
          <a:prstGeom prst="rect">
            <a:avLst/>
          </a:prstGeom>
        </p:spPr>
      </p:pic>
      <p:pic>
        <p:nvPicPr>
          <p:cNvPr id="35" name="Picture 3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D497F71-9668-C248-8F28-B6D19FF6242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047148" y="2066276"/>
            <a:ext cx="798181" cy="798181"/>
          </a:xfrm>
          <a:prstGeom prst="rect">
            <a:avLst/>
          </a:prstGeom>
        </p:spPr>
      </p:pic>
      <p:pic>
        <p:nvPicPr>
          <p:cNvPr id="36" name="Picture 3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9AC9D0F-F971-D844-97BE-C96CB835AB4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047148" y="526990"/>
            <a:ext cx="798181" cy="798181"/>
          </a:xfrm>
          <a:prstGeom prst="rect">
            <a:avLst/>
          </a:prstGeom>
        </p:spPr>
      </p:pic>
      <p:pic>
        <p:nvPicPr>
          <p:cNvPr id="38" name="Picture 3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0C8BEE1-5268-754F-BD48-2E026824465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31420" y="4358042"/>
            <a:ext cx="798181" cy="798181"/>
          </a:xfrm>
          <a:prstGeom prst="rect">
            <a:avLst/>
          </a:prstGeom>
        </p:spPr>
      </p:pic>
      <p:pic>
        <p:nvPicPr>
          <p:cNvPr id="39" name="Picture 3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3445B71-47B1-C54A-8B56-3C41BDF62E7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047147" y="4358042"/>
            <a:ext cx="798181" cy="798181"/>
          </a:xfrm>
          <a:prstGeom prst="rect">
            <a:avLst/>
          </a:prstGeom>
        </p:spPr>
      </p:pic>
      <p:pic>
        <p:nvPicPr>
          <p:cNvPr id="41" name="Picture 4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E8AF6AD-0BC5-CD41-8A8A-BF62CF2752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31420" y="5791002"/>
            <a:ext cx="798181" cy="798181"/>
          </a:xfrm>
          <a:prstGeom prst="rect">
            <a:avLst/>
          </a:prstGeom>
        </p:spPr>
      </p:pic>
      <p:pic>
        <p:nvPicPr>
          <p:cNvPr id="42" name="Picture 4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F81B1BC-0B3C-9649-B0B7-C54E2DAE3AF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047147" y="5791000"/>
            <a:ext cx="798181" cy="798181"/>
          </a:xfrm>
          <a:prstGeom prst="rect">
            <a:avLst/>
          </a:prstGeom>
        </p:spPr>
      </p:pic>
      <p:pic>
        <p:nvPicPr>
          <p:cNvPr id="43" name="Picture 4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625D258-1280-C842-ADF8-3900F1ACCCF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62872" y="526991"/>
            <a:ext cx="798181" cy="798181"/>
          </a:xfrm>
          <a:prstGeom prst="rect">
            <a:avLst/>
          </a:prstGeom>
        </p:spPr>
      </p:pic>
      <p:pic>
        <p:nvPicPr>
          <p:cNvPr id="44" name="Picture 4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E949B5F-68DE-3D4D-82CF-D295A405135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62872" y="2066276"/>
            <a:ext cx="798181" cy="798181"/>
          </a:xfrm>
          <a:prstGeom prst="rect">
            <a:avLst/>
          </a:prstGeom>
        </p:spPr>
      </p:pic>
      <p:pic>
        <p:nvPicPr>
          <p:cNvPr id="46" name="Picture 4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194293-5018-564B-8A1B-32F2D225D92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62872" y="4358042"/>
            <a:ext cx="798181" cy="798181"/>
          </a:xfrm>
          <a:prstGeom prst="rect">
            <a:avLst/>
          </a:prstGeom>
        </p:spPr>
      </p:pic>
      <p:pic>
        <p:nvPicPr>
          <p:cNvPr id="47" name="Picture 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7F801D-4851-2744-82F7-890019F6B5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62872" y="5791002"/>
            <a:ext cx="798181" cy="7981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E310EC-3A42-984E-A3B6-82C8E0C104B2}"/>
              </a:ext>
            </a:extLst>
          </p:cNvPr>
          <p:cNvCxnSpPr>
            <a:cxnSpLocks/>
          </p:cNvCxnSpPr>
          <p:nvPr/>
        </p:nvCxnSpPr>
        <p:spPr>
          <a:xfrm flipV="1">
            <a:off x="3701492" y="-17092"/>
            <a:ext cx="0" cy="3624816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664C984-1FBD-1C47-9A26-952659D95F4B}"/>
              </a:ext>
            </a:extLst>
          </p:cNvPr>
          <p:cNvSpPr/>
          <p:nvPr/>
        </p:nvSpPr>
        <p:spPr>
          <a:xfrm>
            <a:off x="11877" y="3431616"/>
            <a:ext cx="12183321" cy="517627"/>
          </a:xfrm>
          <a:prstGeom prst="rect">
            <a:avLst/>
          </a:prstGeom>
          <a:solidFill>
            <a:srgbClr val="FFD8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2A97E-4611-C942-A1E0-9EEF736B5FBA}"/>
              </a:ext>
            </a:extLst>
          </p:cNvPr>
          <p:cNvSpPr txBox="1"/>
          <p:nvPr/>
        </p:nvSpPr>
        <p:spPr>
          <a:xfrm>
            <a:off x="5499652" y="3343383"/>
            <a:ext cx="1192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Tools</a:t>
            </a:r>
            <a:endParaRPr lang="en-US" sz="4400" b="1" dirty="0">
              <a:solidFill>
                <a:schemeClr val="accent1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646246-30D2-AD49-A14D-C08119212E8A}"/>
              </a:ext>
            </a:extLst>
          </p:cNvPr>
          <p:cNvCxnSpPr>
            <a:cxnSpLocks/>
          </p:cNvCxnSpPr>
          <p:nvPr/>
        </p:nvCxnSpPr>
        <p:spPr>
          <a:xfrm flipV="1">
            <a:off x="8254311" y="-17092"/>
            <a:ext cx="42280" cy="3624816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EDD147-20F8-1E47-BCB8-2B18EFE444FA}"/>
              </a:ext>
            </a:extLst>
          </p:cNvPr>
          <p:cNvCxnSpPr>
            <a:cxnSpLocks/>
          </p:cNvCxnSpPr>
          <p:nvPr/>
        </p:nvCxnSpPr>
        <p:spPr>
          <a:xfrm>
            <a:off x="3701492" y="3790474"/>
            <a:ext cx="0" cy="3067527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23C6FA-23FE-CD47-875A-73998180BFAB}"/>
              </a:ext>
            </a:extLst>
          </p:cNvPr>
          <p:cNvCxnSpPr>
            <a:cxnSpLocks/>
          </p:cNvCxnSpPr>
          <p:nvPr/>
        </p:nvCxnSpPr>
        <p:spPr>
          <a:xfrm>
            <a:off x="8277037" y="3946628"/>
            <a:ext cx="0" cy="2911373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19937CE-AFAB-5344-9DAC-01D34E5C5CD8}"/>
              </a:ext>
            </a:extLst>
          </p:cNvPr>
          <p:cNvSpPr/>
          <p:nvPr/>
        </p:nvSpPr>
        <p:spPr>
          <a:xfrm>
            <a:off x="-58520" y="-1"/>
            <a:ext cx="3706611" cy="3433215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115C5B1-DF5D-4047-81F5-ADA15480EB69}"/>
              </a:ext>
            </a:extLst>
          </p:cNvPr>
          <p:cNvSpPr/>
          <p:nvPr/>
        </p:nvSpPr>
        <p:spPr>
          <a:xfrm>
            <a:off x="8336675" y="9598"/>
            <a:ext cx="3866200" cy="3405743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7B985AE-2088-C14A-B82B-08CF6BD50724}"/>
              </a:ext>
            </a:extLst>
          </p:cNvPr>
          <p:cNvSpPr/>
          <p:nvPr/>
        </p:nvSpPr>
        <p:spPr>
          <a:xfrm>
            <a:off x="-14042" y="3953457"/>
            <a:ext cx="3673255" cy="2890064"/>
          </a:xfrm>
          <a:prstGeom prst="rect">
            <a:avLst/>
          </a:prstGeom>
          <a:solidFill>
            <a:srgbClr val="F6FFFE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7F8D5D-662F-3E48-9944-25E7ED6EDC7F}"/>
              </a:ext>
            </a:extLst>
          </p:cNvPr>
          <p:cNvSpPr/>
          <p:nvPr/>
        </p:nvSpPr>
        <p:spPr>
          <a:xfrm>
            <a:off x="3744569" y="-3432"/>
            <a:ext cx="4481511" cy="3432432"/>
          </a:xfrm>
          <a:prstGeom prst="rect">
            <a:avLst/>
          </a:prstGeom>
          <a:solidFill>
            <a:srgbClr val="F6FFFE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99E3997-18B7-6A45-BD0C-A69451344153}"/>
              </a:ext>
            </a:extLst>
          </p:cNvPr>
          <p:cNvSpPr/>
          <p:nvPr/>
        </p:nvSpPr>
        <p:spPr>
          <a:xfrm>
            <a:off x="8336678" y="3948037"/>
            <a:ext cx="3855324" cy="2895483"/>
          </a:xfrm>
          <a:prstGeom prst="rect">
            <a:avLst/>
          </a:prstGeom>
          <a:solidFill>
            <a:srgbClr val="F6FFFE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AF222F-6B35-1D44-B1D9-DD792D706AEE}"/>
              </a:ext>
            </a:extLst>
          </p:cNvPr>
          <p:cNvSpPr/>
          <p:nvPr/>
        </p:nvSpPr>
        <p:spPr>
          <a:xfrm>
            <a:off x="3741579" y="3967746"/>
            <a:ext cx="4475820" cy="2890063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2BE4832D-3AD8-F144-8464-F6A9E16BC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29" y="412730"/>
            <a:ext cx="2392311" cy="245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>
            <a:extLst>
              <a:ext uri="{FF2B5EF4-FFF2-40B4-BE49-F238E27FC236}">
                <a16:creationId xmlns:a16="http://schemas.microsoft.com/office/drawing/2014/main" id="{F884F9A1-D93B-5242-A104-ABAE28B07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964" y="888464"/>
            <a:ext cx="3096739" cy="185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>
            <a:extLst>
              <a:ext uri="{FF2B5EF4-FFF2-40B4-BE49-F238E27FC236}">
                <a16:creationId xmlns:a16="http://schemas.microsoft.com/office/drawing/2014/main" id="{DECE17D4-BBD8-4E40-A4F3-53F1652FE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860" y="3495327"/>
            <a:ext cx="4764033" cy="317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>
            <a:extLst>
              <a:ext uri="{FF2B5EF4-FFF2-40B4-BE49-F238E27FC236}">
                <a16:creationId xmlns:a16="http://schemas.microsoft.com/office/drawing/2014/main" id="{55944C96-1643-2943-B2FD-7C94429D8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545" y="1044501"/>
            <a:ext cx="3498904" cy="94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35077A9-8A0F-F54B-A55E-748FC48F0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645" y="4713805"/>
            <a:ext cx="3633823" cy="123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Graphic 1023">
            <a:extLst>
              <a:ext uri="{FF2B5EF4-FFF2-40B4-BE49-F238E27FC236}">
                <a16:creationId xmlns:a16="http://schemas.microsoft.com/office/drawing/2014/main" id="{D5AE62FC-D6D2-3F4C-A816-30D69CD129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8149" y="3713434"/>
            <a:ext cx="3365545" cy="336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3300F2-D21D-D948-B693-A84A692AB9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228DA5-E1C9-5842-9480-A08A46256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1" y="355460"/>
            <a:ext cx="798181" cy="798181"/>
          </a:xfrm>
          <a:prstGeom prst="rect">
            <a:avLst/>
          </a:prstGeom>
        </p:spPr>
      </p:pic>
      <p:pic>
        <p:nvPicPr>
          <p:cNvPr id="79" name="Picture 7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0F02D0F-E794-8C4F-8715-D70178939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1" y="1703362"/>
            <a:ext cx="798181" cy="798181"/>
          </a:xfrm>
          <a:prstGeom prst="rect">
            <a:avLst/>
          </a:prstGeom>
        </p:spPr>
      </p:pic>
      <p:pic>
        <p:nvPicPr>
          <p:cNvPr id="80" name="Picture 7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B64B629-B679-E24F-8F94-12FD51D89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500" y="1703363"/>
            <a:ext cx="798181" cy="798181"/>
          </a:xfrm>
          <a:prstGeom prst="rect">
            <a:avLst/>
          </a:prstGeom>
        </p:spPr>
      </p:pic>
      <p:pic>
        <p:nvPicPr>
          <p:cNvPr id="81" name="Picture 8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61BB180-24B2-A24D-AA91-C21F309C8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99" y="355460"/>
            <a:ext cx="798181" cy="798181"/>
          </a:xfrm>
          <a:prstGeom prst="rect">
            <a:avLst/>
          </a:prstGeom>
        </p:spPr>
      </p:pic>
      <p:pic>
        <p:nvPicPr>
          <p:cNvPr id="82" name="Picture 8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E1C01E3-D287-F946-9323-E4186B2E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1" y="3051262"/>
            <a:ext cx="798181" cy="798181"/>
          </a:xfrm>
          <a:prstGeom prst="rect">
            <a:avLst/>
          </a:prstGeom>
        </p:spPr>
      </p:pic>
      <p:pic>
        <p:nvPicPr>
          <p:cNvPr id="83" name="Picture 8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BA9B4DA-1683-884F-903C-B8EC670B2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1" y="4399163"/>
            <a:ext cx="798181" cy="798181"/>
          </a:xfrm>
          <a:prstGeom prst="rect">
            <a:avLst/>
          </a:prstGeom>
        </p:spPr>
      </p:pic>
      <p:pic>
        <p:nvPicPr>
          <p:cNvPr id="84" name="Picture 8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43FC592-C5B8-6B4F-89E7-19DC690E7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99" y="4399163"/>
            <a:ext cx="798181" cy="798181"/>
          </a:xfrm>
          <a:prstGeom prst="rect">
            <a:avLst/>
          </a:prstGeom>
        </p:spPr>
      </p:pic>
      <p:pic>
        <p:nvPicPr>
          <p:cNvPr id="85" name="Picture 8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4045C9-5D13-9F48-8FBB-27D0C9262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99" y="3051260"/>
            <a:ext cx="798181" cy="798181"/>
          </a:xfrm>
          <a:prstGeom prst="rect">
            <a:avLst/>
          </a:prstGeom>
        </p:spPr>
      </p:pic>
      <p:pic>
        <p:nvPicPr>
          <p:cNvPr id="86" name="Picture 8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AA08D2-2BBF-2A4A-A925-714D1DD25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1" y="5747062"/>
            <a:ext cx="798181" cy="798181"/>
          </a:xfrm>
          <a:prstGeom prst="rect">
            <a:avLst/>
          </a:prstGeom>
        </p:spPr>
      </p:pic>
      <p:pic>
        <p:nvPicPr>
          <p:cNvPr id="89" name="Picture 8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8CEA280-5C34-A541-A846-FC2B5B301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99" y="5747062"/>
            <a:ext cx="798181" cy="798181"/>
          </a:xfrm>
          <a:prstGeom prst="rect">
            <a:avLst/>
          </a:prstGeom>
        </p:spPr>
      </p:pic>
      <p:pic>
        <p:nvPicPr>
          <p:cNvPr id="90" name="Picture 8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605F049-6FE2-EF41-BF33-2EA84ADA9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24" y="355462"/>
            <a:ext cx="798181" cy="798181"/>
          </a:xfrm>
          <a:prstGeom prst="rect">
            <a:avLst/>
          </a:prstGeom>
        </p:spPr>
      </p:pic>
      <p:pic>
        <p:nvPicPr>
          <p:cNvPr id="91" name="Picture 9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FF7351E-688D-9045-8564-31D0DDDAC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24" y="1703363"/>
            <a:ext cx="798181" cy="798181"/>
          </a:xfrm>
          <a:prstGeom prst="rect">
            <a:avLst/>
          </a:prstGeom>
        </p:spPr>
      </p:pic>
      <p:pic>
        <p:nvPicPr>
          <p:cNvPr id="92" name="Picture 9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FF3D6A-5A94-0241-AAC4-18D481B89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55" y="1703363"/>
            <a:ext cx="798181" cy="798181"/>
          </a:xfrm>
          <a:prstGeom prst="rect">
            <a:avLst/>
          </a:prstGeom>
        </p:spPr>
      </p:pic>
      <p:pic>
        <p:nvPicPr>
          <p:cNvPr id="93" name="Picture 9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AE64722-F3D5-C348-8F1B-DB520C765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54" y="355460"/>
            <a:ext cx="798181" cy="798181"/>
          </a:xfrm>
          <a:prstGeom prst="rect">
            <a:avLst/>
          </a:prstGeom>
        </p:spPr>
      </p:pic>
      <p:pic>
        <p:nvPicPr>
          <p:cNvPr id="94" name="Picture 9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FE98934-3A14-924C-A369-4171E054F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24" y="3051262"/>
            <a:ext cx="798181" cy="798181"/>
          </a:xfrm>
          <a:prstGeom prst="rect">
            <a:avLst/>
          </a:prstGeom>
        </p:spPr>
      </p:pic>
      <p:pic>
        <p:nvPicPr>
          <p:cNvPr id="95" name="Picture 9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A26D103-2E89-2A40-8073-FA484180E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24" y="4399163"/>
            <a:ext cx="798181" cy="798181"/>
          </a:xfrm>
          <a:prstGeom prst="rect">
            <a:avLst/>
          </a:prstGeom>
        </p:spPr>
      </p:pic>
      <p:pic>
        <p:nvPicPr>
          <p:cNvPr id="96" name="Picture 9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B7A2F46-8DDD-684E-8379-7F639EDD6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52" y="4399163"/>
            <a:ext cx="798181" cy="798181"/>
          </a:xfrm>
          <a:prstGeom prst="rect">
            <a:avLst/>
          </a:prstGeom>
        </p:spPr>
      </p:pic>
      <p:pic>
        <p:nvPicPr>
          <p:cNvPr id="97" name="Picture 9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6F3A50-FFB2-944E-97C9-4A5FE9B1A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52" y="3051260"/>
            <a:ext cx="798181" cy="798181"/>
          </a:xfrm>
          <a:prstGeom prst="rect">
            <a:avLst/>
          </a:prstGeom>
        </p:spPr>
      </p:pic>
      <p:pic>
        <p:nvPicPr>
          <p:cNvPr id="98" name="Picture 9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FE3A35-8721-9040-8DFA-B3BCFDDBF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24" y="5747063"/>
            <a:ext cx="798181" cy="798181"/>
          </a:xfrm>
          <a:prstGeom prst="rect">
            <a:avLst/>
          </a:prstGeom>
        </p:spPr>
      </p:pic>
      <p:pic>
        <p:nvPicPr>
          <p:cNvPr id="101" name="Picture 10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70B9FE-C35B-A044-9F45-00C87FEED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52" y="5747062"/>
            <a:ext cx="798181" cy="798181"/>
          </a:xfrm>
          <a:prstGeom prst="rect">
            <a:avLst/>
          </a:prstGeom>
        </p:spPr>
      </p:pic>
      <p:pic>
        <p:nvPicPr>
          <p:cNvPr id="102" name="Picture 10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627D225-DD6C-294E-8081-6736B752D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78" y="355462"/>
            <a:ext cx="798181" cy="798181"/>
          </a:xfrm>
          <a:prstGeom prst="rect">
            <a:avLst/>
          </a:prstGeom>
        </p:spPr>
      </p:pic>
      <p:pic>
        <p:nvPicPr>
          <p:cNvPr id="103" name="Picture 10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35B7455-1C4E-CF42-8FCB-9EAB8E6EE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78" y="1703363"/>
            <a:ext cx="798181" cy="798181"/>
          </a:xfrm>
          <a:prstGeom prst="rect">
            <a:avLst/>
          </a:prstGeom>
        </p:spPr>
      </p:pic>
      <p:pic>
        <p:nvPicPr>
          <p:cNvPr id="104" name="Picture 10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C8F6A8-AF55-1743-9AEC-712E69AA2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06" y="1703363"/>
            <a:ext cx="798181" cy="798181"/>
          </a:xfrm>
          <a:prstGeom prst="rect">
            <a:avLst/>
          </a:prstGeom>
        </p:spPr>
      </p:pic>
      <p:pic>
        <p:nvPicPr>
          <p:cNvPr id="105" name="Picture 10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602DE5-BFFC-7D4E-90DD-C8E8746AF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04" y="355460"/>
            <a:ext cx="798181" cy="798181"/>
          </a:xfrm>
          <a:prstGeom prst="rect">
            <a:avLst/>
          </a:prstGeom>
        </p:spPr>
      </p:pic>
      <p:pic>
        <p:nvPicPr>
          <p:cNvPr id="106" name="Picture 10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F8F4F3-EA97-6144-92A4-0B5AC5511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78" y="3051262"/>
            <a:ext cx="798181" cy="798181"/>
          </a:xfrm>
          <a:prstGeom prst="rect">
            <a:avLst/>
          </a:prstGeom>
        </p:spPr>
      </p:pic>
      <p:pic>
        <p:nvPicPr>
          <p:cNvPr id="107" name="Picture 10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D45341-51EB-114C-A6AD-A6771CACF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78" y="4399163"/>
            <a:ext cx="798181" cy="798181"/>
          </a:xfrm>
          <a:prstGeom prst="rect">
            <a:avLst/>
          </a:prstGeom>
        </p:spPr>
      </p:pic>
      <p:pic>
        <p:nvPicPr>
          <p:cNvPr id="108" name="Picture 10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B37F314-04FB-3B43-9661-1715B8EF2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04" y="4399163"/>
            <a:ext cx="798181" cy="798181"/>
          </a:xfrm>
          <a:prstGeom prst="rect">
            <a:avLst/>
          </a:prstGeom>
        </p:spPr>
      </p:pic>
      <p:pic>
        <p:nvPicPr>
          <p:cNvPr id="109" name="Picture 10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D6D319D-B585-F04D-9361-EBC72B39E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04" y="3051260"/>
            <a:ext cx="798181" cy="798181"/>
          </a:xfrm>
          <a:prstGeom prst="rect">
            <a:avLst/>
          </a:prstGeom>
        </p:spPr>
      </p:pic>
      <p:pic>
        <p:nvPicPr>
          <p:cNvPr id="110" name="Picture 10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BF93610-6392-2E4C-9C38-1F69DB4AD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78" y="5747063"/>
            <a:ext cx="798181" cy="798181"/>
          </a:xfrm>
          <a:prstGeom prst="rect">
            <a:avLst/>
          </a:prstGeom>
        </p:spPr>
      </p:pic>
      <p:pic>
        <p:nvPicPr>
          <p:cNvPr id="113" name="Picture 1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586C984-AF9F-9F43-8FB7-4B10FDADD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04" y="5747062"/>
            <a:ext cx="798181" cy="798181"/>
          </a:xfrm>
          <a:prstGeom prst="rect">
            <a:avLst/>
          </a:prstGeom>
        </p:spPr>
      </p:pic>
      <p:pic>
        <p:nvPicPr>
          <p:cNvPr id="114" name="Picture 1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7D04A70-573E-FF44-810C-AB7A2E9F8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128" y="355462"/>
            <a:ext cx="798181" cy="798181"/>
          </a:xfrm>
          <a:prstGeom prst="rect">
            <a:avLst/>
          </a:prstGeom>
        </p:spPr>
      </p:pic>
      <p:pic>
        <p:nvPicPr>
          <p:cNvPr id="115" name="Picture 1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AA7FD15-10CB-9F47-B2F1-B2FFFF12D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128" y="1703363"/>
            <a:ext cx="798181" cy="798181"/>
          </a:xfrm>
          <a:prstGeom prst="rect">
            <a:avLst/>
          </a:prstGeom>
        </p:spPr>
      </p:pic>
      <p:pic>
        <p:nvPicPr>
          <p:cNvPr id="118" name="Picture 1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E5E9879-C95E-ED4C-B110-ACFEC913A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128" y="3051262"/>
            <a:ext cx="798181" cy="798181"/>
          </a:xfrm>
          <a:prstGeom prst="rect">
            <a:avLst/>
          </a:prstGeom>
        </p:spPr>
      </p:pic>
      <p:pic>
        <p:nvPicPr>
          <p:cNvPr id="119" name="Picture 1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97610CF-FB7B-F84E-86D0-D51CC0C71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128" y="4399163"/>
            <a:ext cx="798181" cy="798181"/>
          </a:xfrm>
          <a:prstGeom prst="rect">
            <a:avLst/>
          </a:prstGeom>
        </p:spPr>
      </p:pic>
      <p:pic>
        <p:nvPicPr>
          <p:cNvPr id="122" name="Picture 1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31FE26-0AF8-4949-9069-D1E5751E7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128" y="5747063"/>
            <a:ext cx="798181" cy="798181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3520128D-E3C8-614F-A300-7B3DC7B6886A}"/>
              </a:ext>
            </a:extLst>
          </p:cNvPr>
          <p:cNvSpPr/>
          <p:nvPr/>
        </p:nvSpPr>
        <p:spPr>
          <a:xfrm>
            <a:off x="0" y="0"/>
            <a:ext cx="12192000" cy="1526080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DB765F-03D1-2449-AC05-A3AA439212CB}"/>
              </a:ext>
            </a:extLst>
          </p:cNvPr>
          <p:cNvSpPr/>
          <p:nvPr/>
        </p:nvSpPr>
        <p:spPr>
          <a:xfrm>
            <a:off x="-51622" y="355381"/>
            <a:ext cx="12265152" cy="9232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EB126B-8ACC-864C-AA14-6D535F551B18}"/>
              </a:ext>
            </a:extLst>
          </p:cNvPr>
          <p:cNvSpPr txBox="1"/>
          <p:nvPr/>
        </p:nvSpPr>
        <p:spPr>
          <a:xfrm>
            <a:off x="610178" y="355383"/>
            <a:ext cx="6926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Relevant Courses</a:t>
            </a:r>
            <a:endParaRPr lang="en-US" sz="36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4D82D5-5E85-2846-B6A1-CDDC2D882D1A}"/>
              </a:ext>
            </a:extLst>
          </p:cNvPr>
          <p:cNvSpPr/>
          <p:nvPr/>
        </p:nvSpPr>
        <p:spPr>
          <a:xfrm>
            <a:off x="5468693" y="1469996"/>
            <a:ext cx="6723307" cy="1355136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D3B4BC-5F8D-3E46-9FAF-564BC979F1C5}"/>
              </a:ext>
            </a:extLst>
          </p:cNvPr>
          <p:cNvSpPr/>
          <p:nvPr/>
        </p:nvSpPr>
        <p:spPr>
          <a:xfrm>
            <a:off x="610178" y="2825133"/>
            <a:ext cx="11342337" cy="1248977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478965-EE48-C744-A418-7C3D24CDB760}"/>
              </a:ext>
            </a:extLst>
          </p:cNvPr>
          <p:cNvSpPr/>
          <p:nvPr/>
        </p:nvSpPr>
        <p:spPr>
          <a:xfrm>
            <a:off x="245729" y="4139029"/>
            <a:ext cx="11946272" cy="1248977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1AA7AC-03A0-B34A-9F1D-A7B13711A562}"/>
              </a:ext>
            </a:extLst>
          </p:cNvPr>
          <p:cNvSpPr/>
          <p:nvPr/>
        </p:nvSpPr>
        <p:spPr>
          <a:xfrm>
            <a:off x="425693" y="5590681"/>
            <a:ext cx="11787839" cy="1248977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E6214E3-9EA2-F148-A953-D19B124D90B7}"/>
              </a:ext>
            </a:extLst>
          </p:cNvPr>
          <p:cNvSpPr/>
          <p:nvPr/>
        </p:nvSpPr>
        <p:spPr>
          <a:xfrm>
            <a:off x="251363" y="1703362"/>
            <a:ext cx="6510644" cy="865497"/>
          </a:xfrm>
          <a:prstGeom prst="rect">
            <a:avLst/>
          </a:prstGeom>
          <a:solidFill>
            <a:srgbClr val="FFC000">
              <a:alpha val="9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A8D4F37-DFF7-7140-B024-C88417C81FBF}"/>
              </a:ext>
            </a:extLst>
          </p:cNvPr>
          <p:cNvSpPr/>
          <p:nvPr/>
        </p:nvSpPr>
        <p:spPr>
          <a:xfrm>
            <a:off x="1172679" y="3066559"/>
            <a:ext cx="6633748" cy="819459"/>
          </a:xfrm>
          <a:prstGeom prst="rect">
            <a:avLst/>
          </a:prstGeom>
          <a:solidFill>
            <a:srgbClr val="FFC000">
              <a:alpha val="9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B631A33-D144-EB41-BEA7-4A617590111C}"/>
              </a:ext>
            </a:extLst>
          </p:cNvPr>
          <p:cNvSpPr/>
          <p:nvPr/>
        </p:nvSpPr>
        <p:spPr>
          <a:xfrm>
            <a:off x="4113096" y="4393206"/>
            <a:ext cx="5989113" cy="798181"/>
          </a:xfrm>
          <a:prstGeom prst="rect">
            <a:avLst/>
          </a:prstGeom>
          <a:solidFill>
            <a:srgbClr val="FFC000">
              <a:alpha val="9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9A11BCA-5B97-9D40-8C77-440EA10383AE}"/>
              </a:ext>
            </a:extLst>
          </p:cNvPr>
          <p:cNvSpPr/>
          <p:nvPr/>
        </p:nvSpPr>
        <p:spPr>
          <a:xfrm>
            <a:off x="5585823" y="5761302"/>
            <a:ext cx="6323364" cy="856997"/>
          </a:xfrm>
          <a:prstGeom prst="rect">
            <a:avLst/>
          </a:prstGeom>
          <a:solidFill>
            <a:srgbClr val="FFC000">
              <a:alpha val="9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C7A80F-7D2D-BD45-A44A-8300416A857E}"/>
              </a:ext>
            </a:extLst>
          </p:cNvPr>
          <p:cNvSpPr txBox="1"/>
          <p:nvPr/>
        </p:nvSpPr>
        <p:spPr>
          <a:xfrm>
            <a:off x="-228619" y="1893849"/>
            <a:ext cx="6764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>
                <a:solidFill>
                  <a:srgbClr val="4472C4"/>
                </a:solidFill>
              </a:rPr>
              <a:t>CSS480 Database Systems (Autumn 2019)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88AB6A-C2BF-5B4F-8833-F3BA89B4072D}"/>
              </a:ext>
            </a:extLst>
          </p:cNvPr>
          <p:cNvSpPr txBox="1"/>
          <p:nvPr/>
        </p:nvSpPr>
        <p:spPr>
          <a:xfrm>
            <a:off x="721231" y="3235770"/>
            <a:ext cx="7116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>
                <a:solidFill>
                  <a:srgbClr val="4472C4"/>
                </a:solidFill>
              </a:rPr>
              <a:t>CSS490 Distributed Systems (Summer 2020)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64DC2B-5DC2-1246-AB20-D860E3B0D41A}"/>
              </a:ext>
            </a:extLst>
          </p:cNvPr>
          <p:cNvSpPr txBox="1"/>
          <p:nvPr/>
        </p:nvSpPr>
        <p:spPr>
          <a:xfrm>
            <a:off x="5197181" y="5918033"/>
            <a:ext cx="6898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>
                <a:solidFill>
                  <a:srgbClr val="4472C4"/>
                </a:solidFill>
              </a:rPr>
              <a:t>CSS436 Cloud Computing (Autumn 2020)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A23FE70-DCCE-1E48-B724-350AAF898CA0}"/>
              </a:ext>
            </a:extLst>
          </p:cNvPr>
          <p:cNvSpPr txBox="1"/>
          <p:nvPr/>
        </p:nvSpPr>
        <p:spPr>
          <a:xfrm>
            <a:off x="3825466" y="4530686"/>
            <a:ext cx="625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>
                <a:solidFill>
                  <a:srgbClr val="4472C4"/>
                </a:solidFill>
              </a:rPr>
              <a:t>CSS310 Cyber Security (Autumn 2020)</a:t>
            </a:r>
          </a:p>
        </p:txBody>
      </p:sp>
      <p:sp>
        <p:nvSpPr>
          <p:cNvPr id="57" name="Down Arrow 56">
            <a:extLst>
              <a:ext uri="{FF2B5EF4-FFF2-40B4-BE49-F238E27FC236}">
                <a16:creationId xmlns:a16="http://schemas.microsoft.com/office/drawing/2014/main" id="{A7C93706-A728-674C-9D8A-D5FC2628CEA6}"/>
              </a:ext>
            </a:extLst>
          </p:cNvPr>
          <p:cNvSpPr/>
          <p:nvPr/>
        </p:nvSpPr>
        <p:spPr>
          <a:xfrm>
            <a:off x="6854505" y="3785668"/>
            <a:ext cx="641088" cy="798181"/>
          </a:xfrm>
          <a:prstGeom prst="downArrow">
            <a:avLst/>
          </a:prstGeom>
          <a:solidFill>
            <a:srgbClr val="FFFFFF">
              <a:alpha val="9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wn Arrow 61">
            <a:extLst>
              <a:ext uri="{FF2B5EF4-FFF2-40B4-BE49-F238E27FC236}">
                <a16:creationId xmlns:a16="http://schemas.microsoft.com/office/drawing/2014/main" id="{544F6B05-3318-9349-BF55-682B22B7F7B5}"/>
              </a:ext>
            </a:extLst>
          </p:cNvPr>
          <p:cNvSpPr/>
          <p:nvPr/>
        </p:nvSpPr>
        <p:spPr>
          <a:xfrm>
            <a:off x="9209075" y="5101509"/>
            <a:ext cx="593428" cy="816524"/>
          </a:xfrm>
          <a:prstGeom prst="downArrow">
            <a:avLst/>
          </a:prstGeom>
          <a:solidFill>
            <a:srgbClr val="FFFFFF">
              <a:alpha val="9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FA45ACA6-69C0-3546-880D-58287562A5DE}"/>
              </a:ext>
            </a:extLst>
          </p:cNvPr>
          <p:cNvSpPr/>
          <p:nvPr/>
        </p:nvSpPr>
        <p:spPr>
          <a:xfrm>
            <a:off x="5676703" y="2464079"/>
            <a:ext cx="641088" cy="798181"/>
          </a:xfrm>
          <a:prstGeom prst="downArrow">
            <a:avLst/>
          </a:prstGeom>
          <a:solidFill>
            <a:srgbClr val="FFFFFF">
              <a:alpha val="9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9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B65B191E-ED7C-5C43-8D8B-B137F749F39F}"/>
              </a:ext>
            </a:extLst>
          </p:cNvPr>
          <p:cNvSpPr/>
          <p:nvPr/>
        </p:nvSpPr>
        <p:spPr>
          <a:xfrm rot="16200000" flipH="1">
            <a:off x="5423456" y="90982"/>
            <a:ext cx="1475917" cy="120933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4351729-54C5-564A-A3B5-97DAFB5E5945}"/>
              </a:ext>
            </a:extLst>
          </p:cNvPr>
          <p:cNvSpPr/>
          <p:nvPr/>
        </p:nvSpPr>
        <p:spPr>
          <a:xfrm>
            <a:off x="3662279" y="1458320"/>
            <a:ext cx="313920" cy="5289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08458EB-CB08-C843-86EB-6391224461A0}"/>
              </a:ext>
            </a:extLst>
          </p:cNvPr>
          <p:cNvSpPr/>
          <p:nvPr/>
        </p:nvSpPr>
        <p:spPr>
          <a:xfrm>
            <a:off x="1" y="1458320"/>
            <a:ext cx="300715" cy="539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24510BF-2C22-4340-91A0-822F857A1272}"/>
              </a:ext>
            </a:extLst>
          </p:cNvPr>
          <p:cNvSpPr/>
          <p:nvPr/>
        </p:nvSpPr>
        <p:spPr>
          <a:xfrm>
            <a:off x="0" y="2403"/>
            <a:ext cx="12192000" cy="68868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7FEDFBE-DE44-404A-8A5C-4AEB92AF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355460"/>
            <a:ext cx="798181" cy="798181"/>
          </a:xfrm>
          <a:prstGeom prst="rect">
            <a:avLst/>
          </a:prstGeom>
        </p:spPr>
      </p:pic>
      <p:pic>
        <p:nvPicPr>
          <p:cNvPr id="120" name="Picture 1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8E8E4D-9AE6-3443-86AC-929BBF2356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355460"/>
            <a:ext cx="798181" cy="798181"/>
          </a:xfrm>
          <a:prstGeom prst="rect">
            <a:avLst/>
          </a:prstGeom>
        </p:spPr>
      </p:pic>
      <p:pic>
        <p:nvPicPr>
          <p:cNvPr id="127" name="Picture 12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8F044E8-531C-1340-B5ED-DE77C9215B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355462"/>
            <a:ext cx="798181" cy="798181"/>
          </a:xfrm>
          <a:prstGeom prst="rect">
            <a:avLst/>
          </a:prstGeom>
        </p:spPr>
      </p:pic>
      <p:pic>
        <p:nvPicPr>
          <p:cNvPr id="130" name="Picture 12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F742B88-B4F2-FA44-AE52-B3217E8F29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4" y="355460"/>
            <a:ext cx="798181" cy="798181"/>
          </a:xfrm>
          <a:prstGeom prst="rect">
            <a:avLst/>
          </a:prstGeom>
        </p:spPr>
      </p:pic>
      <p:pic>
        <p:nvPicPr>
          <p:cNvPr id="137" name="Picture 13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AF943ED-B50E-574A-BEDE-13D20CA9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355462"/>
            <a:ext cx="798181" cy="798181"/>
          </a:xfrm>
          <a:prstGeom prst="rect">
            <a:avLst/>
          </a:prstGeom>
        </p:spPr>
      </p:pic>
      <p:pic>
        <p:nvPicPr>
          <p:cNvPr id="140" name="Picture 13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B878D7-7D0C-5541-80D9-0B5F510F23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355460"/>
            <a:ext cx="798181" cy="798181"/>
          </a:xfrm>
          <a:prstGeom prst="rect">
            <a:avLst/>
          </a:prstGeom>
        </p:spPr>
      </p:pic>
      <p:pic>
        <p:nvPicPr>
          <p:cNvPr id="147" name="Picture 1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206073A-E936-214B-B99D-20CA586016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355462"/>
            <a:ext cx="798181" cy="79818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CC9E5B90-C28C-AE40-A620-85D7E5C70AB8}"/>
              </a:ext>
            </a:extLst>
          </p:cNvPr>
          <p:cNvSpPr/>
          <p:nvPr/>
        </p:nvSpPr>
        <p:spPr>
          <a:xfrm>
            <a:off x="10253" y="-18659"/>
            <a:ext cx="12181748" cy="1463355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542268C-2D5B-564D-9BE2-84A6ECF8DBD6}"/>
              </a:ext>
            </a:extLst>
          </p:cNvPr>
          <p:cNvSpPr/>
          <p:nvPr/>
        </p:nvSpPr>
        <p:spPr>
          <a:xfrm>
            <a:off x="8879993" y="1458321"/>
            <a:ext cx="129025" cy="5397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34133C1-D454-E040-B442-54EB04859A5F}"/>
              </a:ext>
            </a:extLst>
          </p:cNvPr>
          <p:cNvSpPr/>
          <p:nvPr/>
        </p:nvSpPr>
        <p:spPr>
          <a:xfrm>
            <a:off x="11907361" y="715048"/>
            <a:ext cx="300713" cy="539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B919C46-650D-5F43-8EA1-3431D87F6015}"/>
              </a:ext>
            </a:extLst>
          </p:cNvPr>
          <p:cNvSpPr/>
          <p:nvPr/>
        </p:nvSpPr>
        <p:spPr>
          <a:xfrm>
            <a:off x="1" y="269007"/>
            <a:ext cx="12202251" cy="11057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BD9D45-C798-674A-9D5A-A05D1B0EF2FC}"/>
              </a:ext>
            </a:extLst>
          </p:cNvPr>
          <p:cNvSpPr txBox="1"/>
          <p:nvPr/>
        </p:nvSpPr>
        <p:spPr>
          <a:xfrm>
            <a:off x="610178" y="355383"/>
            <a:ext cx="6920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Tasks and Challenges</a:t>
            </a:r>
            <a:endParaRPr lang="en-US" sz="36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66414E4-BC0A-1E41-B915-D067CC671D3C}"/>
              </a:ext>
            </a:extLst>
          </p:cNvPr>
          <p:cNvSpPr/>
          <p:nvPr/>
        </p:nvSpPr>
        <p:spPr>
          <a:xfrm>
            <a:off x="186014" y="4357206"/>
            <a:ext cx="5924663" cy="2304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42AD4AD-9E4B-E944-9855-70297ABD5E81}"/>
              </a:ext>
            </a:extLst>
          </p:cNvPr>
          <p:cNvSpPr/>
          <p:nvPr/>
        </p:nvSpPr>
        <p:spPr>
          <a:xfrm>
            <a:off x="1747099" y="1656393"/>
            <a:ext cx="8713876" cy="2502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07083F2-FC90-234B-9813-2852731EA79F}"/>
              </a:ext>
            </a:extLst>
          </p:cNvPr>
          <p:cNvSpPr/>
          <p:nvPr/>
        </p:nvSpPr>
        <p:spPr>
          <a:xfrm>
            <a:off x="6609203" y="4359153"/>
            <a:ext cx="5420839" cy="2280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1" name="Picture 1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ABE354B-B0EB-F245-8CE5-9A8D61B1FA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3083919"/>
            <a:ext cx="798181" cy="798181"/>
          </a:xfrm>
          <a:prstGeom prst="rect">
            <a:avLst/>
          </a:prstGeom>
        </p:spPr>
      </p:pic>
      <p:pic>
        <p:nvPicPr>
          <p:cNvPr id="122" name="Picture 1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1E0EC9-5DBF-3543-8518-34B991B637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4431820"/>
            <a:ext cx="798181" cy="798181"/>
          </a:xfrm>
          <a:prstGeom prst="rect">
            <a:avLst/>
          </a:prstGeom>
        </p:spPr>
      </p:pic>
      <p:pic>
        <p:nvPicPr>
          <p:cNvPr id="123" name="Picture 1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B618E98-80C6-2046-A1AD-615BA95A61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4431820"/>
            <a:ext cx="798181" cy="798181"/>
          </a:xfrm>
          <a:prstGeom prst="rect">
            <a:avLst/>
          </a:prstGeom>
        </p:spPr>
      </p:pic>
      <p:pic>
        <p:nvPicPr>
          <p:cNvPr id="124" name="Picture 1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171FEE-1F34-9346-8251-1A2F5D0A52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3083918"/>
            <a:ext cx="798181" cy="798181"/>
          </a:xfrm>
          <a:prstGeom prst="rect">
            <a:avLst/>
          </a:prstGeom>
        </p:spPr>
      </p:pic>
      <p:pic>
        <p:nvPicPr>
          <p:cNvPr id="126" name="Picture 1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53B0926-157C-2E44-80D3-864449100B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5779719"/>
            <a:ext cx="798181" cy="798181"/>
          </a:xfrm>
          <a:prstGeom prst="rect">
            <a:avLst/>
          </a:prstGeom>
        </p:spPr>
      </p:pic>
      <p:pic>
        <p:nvPicPr>
          <p:cNvPr id="131" name="Picture 13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E16E68E-F7B3-1041-9371-1EE9066CC5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3083919"/>
            <a:ext cx="798181" cy="798181"/>
          </a:xfrm>
          <a:prstGeom prst="rect">
            <a:avLst/>
          </a:prstGeom>
        </p:spPr>
      </p:pic>
      <p:pic>
        <p:nvPicPr>
          <p:cNvPr id="132" name="Picture 1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D0700B-F6A4-DA43-9374-08A2796EA5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4431820"/>
            <a:ext cx="798181" cy="798181"/>
          </a:xfrm>
          <a:prstGeom prst="rect">
            <a:avLst/>
          </a:prstGeom>
        </p:spPr>
      </p:pic>
      <p:pic>
        <p:nvPicPr>
          <p:cNvPr id="133" name="Picture 13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087636-66D1-9F4E-A25A-798D293A8A0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4431820"/>
            <a:ext cx="798181" cy="798181"/>
          </a:xfrm>
          <a:prstGeom prst="rect">
            <a:avLst/>
          </a:prstGeom>
        </p:spPr>
      </p:pic>
      <p:pic>
        <p:nvPicPr>
          <p:cNvPr id="134" name="Picture 1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3F3482F-607F-0145-9A7E-0C9AD6AB38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3083918"/>
            <a:ext cx="798181" cy="798181"/>
          </a:xfrm>
          <a:prstGeom prst="rect">
            <a:avLst/>
          </a:prstGeom>
        </p:spPr>
      </p:pic>
      <p:pic>
        <p:nvPicPr>
          <p:cNvPr id="135" name="Picture 13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711FF05-ACFC-CA4D-B4B3-6D965D325F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5779720"/>
            <a:ext cx="798181" cy="798181"/>
          </a:xfrm>
          <a:prstGeom prst="rect">
            <a:avLst/>
          </a:prstGeom>
        </p:spPr>
      </p:pic>
      <p:pic>
        <p:nvPicPr>
          <p:cNvPr id="136" name="Picture 13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86393B-52E8-E243-A5B2-C36F02DB6A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5779719"/>
            <a:ext cx="798181" cy="798181"/>
          </a:xfrm>
          <a:prstGeom prst="rect">
            <a:avLst/>
          </a:prstGeom>
        </p:spPr>
      </p:pic>
      <p:pic>
        <p:nvPicPr>
          <p:cNvPr id="141" name="Picture 14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296A90-C162-4347-8F66-731FACFB2E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3083919"/>
            <a:ext cx="798181" cy="798181"/>
          </a:xfrm>
          <a:prstGeom prst="rect">
            <a:avLst/>
          </a:prstGeom>
        </p:spPr>
      </p:pic>
      <p:pic>
        <p:nvPicPr>
          <p:cNvPr id="142" name="Picture 14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4641764-50EB-2D48-97A2-38FE86C2AB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4431820"/>
            <a:ext cx="798181" cy="798181"/>
          </a:xfrm>
          <a:prstGeom prst="rect">
            <a:avLst/>
          </a:prstGeom>
        </p:spPr>
      </p:pic>
      <p:pic>
        <p:nvPicPr>
          <p:cNvPr id="143" name="Picture 14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9800000-268D-AE4F-93BB-F9291118FE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4431820"/>
            <a:ext cx="798181" cy="798181"/>
          </a:xfrm>
          <a:prstGeom prst="rect">
            <a:avLst/>
          </a:prstGeom>
        </p:spPr>
      </p:pic>
      <p:pic>
        <p:nvPicPr>
          <p:cNvPr id="144" name="Picture 14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BF38796-1F15-9445-9EC3-DA8CD1B6C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3083918"/>
            <a:ext cx="798181" cy="798181"/>
          </a:xfrm>
          <a:prstGeom prst="rect">
            <a:avLst/>
          </a:prstGeom>
        </p:spPr>
      </p:pic>
      <p:pic>
        <p:nvPicPr>
          <p:cNvPr id="145" name="Picture 1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F7E9042-1B2E-4845-BE43-63C03D8238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5779720"/>
            <a:ext cx="798181" cy="798181"/>
          </a:xfrm>
          <a:prstGeom prst="rect">
            <a:avLst/>
          </a:prstGeom>
        </p:spPr>
      </p:pic>
      <p:pic>
        <p:nvPicPr>
          <p:cNvPr id="146" name="Picture 14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484FCD2-DFB5-7049-A58D-9439121D73E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5779719"/>
            <a:ext cx="798181" cy="798181"/>
          </a:xfrm>
          <a:prstGeom prst="rect">
            <a:avLst/>
          </a:prstGeom>
        </p:spPr>
      </p:pic>
      <p:pic>
        <p:nvPicPr>
          <p:cNvPr id="149" name="Picture 14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F16C01-28A4-6C47-A27E-47F18FD98C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3083919"/>
            <a:ext cx="798181" cy="798181"/>
          </a:xfrm>
          <a:prstGeom prst="rect">
            <a:avLst/>
          </a:prstGeom>
        </p:spPr>
      </p:pic>
      <p:pic>
        <p:nvPicPr>
          <p:cNvPr id="150" name="Picture 14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E3EC7E2-5153-634D-9630-4F6583993A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4431820"/>
            <a:ext cx="798181" cy="798181"/>
          </a:xfrm>
          <a:prstGeom prst="rect">
            <a:avLst/>
          </a:prstGeom>
        </p:spPr>
      </p:pic>
      <p:pic>
        <p:nvPicPr>
          <p:cNvPr id="151" name="Picture 15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DC4F97-11F9-5F42-B362-1A3FA0CDB42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5779720"/>
            <a:ext cx="798181" cy="798181"/>
          </a:xfrm>
          <a:prstGeom prst="rect">
            <a:avLst/>
          </a:prstGeom>
        </p:spPr>
      </p:pic>
      <p:pic>
        <p:nvPicPr>
          <p:cNvPr id="125" name="Picture 1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650D26-46AD-F94B-867B-6B5A7C5674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5779719"/>
            <a:ext cx="798181" cy="798181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4368CF41-1A3F-B344-BFBC-A0E55FA17274}"/>
              </a:ext>
            </a:extLst>
          </p:cNvPr>
          <p:cNvSpPr/>
          <p:nvPr/>
        </p:nvSpPr>
        <p:spPr>
          <a:xfrm>
            <a:off x="21531" y="6653163"/>
            <a:ext cx="12192000" cy="270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Picture 1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E529494-C817-244E-BB75-0FE825F70DE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1736019"/>
            <a:ext cx="798181" cy="798181"/>
          </a:xfrm>
          <a:prstGeom prst="rect">
            <a:avLst/>
          </a:prstGeom>
        </p:spPr>
      </p:pic>
      <p:pic>
        <p:nvPicPr>
          <p:cNvPr id="119" name="Picture 1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6D1DF1-833A-774B-928E-433DBF4C110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500" y="1736020"/>
            <a:ext cx="798181" cy="798181"/>
          </a:xfrm>
          <a:prstGeom prst="rect">
            <a:avLst/>
          </a:prstGeom>
        </p:spPr>
      </p:pic>
      <p:pic>
        <p:nvPicPr>
          <p:cNvPr id="128" name="Picture 1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18887F5-7969-3246-BD9E-E98BBFFCE6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1736020"/>
            <a:ext cx="798181" cy="798181"/>
          </a:xfrm>
          <a:prstGeom prst="rect">
            <a:avLst/>
          </a:prstGeom>
        </p:spPr>
      </p:pic>
      <p:pic>
        <p:nvPicPr>
          <p:cNvPr id="129" name="Picture 12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82A610-4C37-9A4E-8DE5-06D066EA1E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5" y="1736020"/>
            <a:ext cx="798181" cy="798181"/>
          </a:xfrm>
          <a:prstGeom prst="rect">
            <a:avLst/>
          </a:prstGeom>
        </p:spPr>
      </p:pic>
      <p:pic>
        <p:nvPicPr>
          <p:cNvPr id="138" name="Picture 13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552FE40-A992-6549-877C-6031160BC5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1736020"/>
            <a:ext cx="798181" cy="798181"/>
          </a:xfrm>
          <a:prstGeom prst="rect">
            <a:avLst/>
          </a:prstGeom>
        </p:spPr>
      </p:pic>
      <p:pic>
        <p:nvPicPr>
          <p:cNvPr id="139" name="Picture 13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6EE7D4-A5A6-5544-A6A6-F15CC9A66D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6" y="1736020"/>
            <a:ext cx="798181" cy="798181"/>
          </a:xfrm>
          <a:prstGeom prst="rect">
            <a:avLst/>
          </a:prstGeom>
        </p:spPr>
      </p:pic>
      <p:pic>
        <p:nvPicPr>
          <p:cNvPr id="148" name="Picture 14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F55974C-3CEE-0C47-AD99-D8D52A8E01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1736020"/>
            <a:ext cx="798181" cy="798181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DE8EDC46-BE55-A043-9164-797C7FFC2C00}"/>
              </a:ext>
            </a:extLst>
          </p:cNvPr>
          <p:cNvSpPr/>
          <p:nvPr/>
        </p:nvSpPr>
        <p:spPr>
          <a:xfrm>
            <a:off x="1747099" y="1656392"/>
            <a:ext cx="8697803" cy="2531133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0F98C9D-0580-2D4C-824D-1CD3BD694C7D}"/>
              </a:ext>
            </a:extLst>
          </p:cNvPr>
          <p:cNvSpPr txBox="1"/>
          <p:nvPr/>
        </p:nvSpPr>
        <p:spPr>
          <a:xfrm>
            <a:off x="1882784" y="2115693"/>
            <a:ext cx="7919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Developing with Existing AWS Resources </a:t>
            </a:r>
            <a:endParaRPr lang="en-US" sz="3600" dirty="0">
              <a:solidFill>
                <a:srgbClr val="4472C4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CE4F62-DCE8-C044-A5CF-B0FCD6B48364}"/>
              </a:ext>
            </a:extLst>
          </p:cNvPr>
          <p:cNvSpPr txBox="1"/>
          <p:nvPr/>
        </p:nvSpPr>
        <p:spPr>
          <a:xfrm>
            <a:off x="2245760" y="2777190"/>
            <a:ext cx="54929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Exporting and Importing EC2</a:t>
            </a:r>
          </a:p>
          <a:p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61952D-629C-5846-9B96-9592C6A33E1C}"/>
              </a:ext>
            </a:extLst>
          </p:cNvPr>
          <p:cNvSpPr txBox="1"/>
          <p:nvPr/>
        </p:nvSpPr>
        <p:spPr>
          <a:xfrm>
            <a:off x="2270806" y="3388248"/>
            <a:ext cx="530844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Updating EC2 and RDS Certification</a:t>
            </a:r>
          </a:p>
          <a:p>
            <a:endParaRPr lang="en-US" sz="24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3E2DC98-1131-7C41-8E2E-FD191E12609C}"/>
              </a:ext>
            </a:extLst>
          </p:cNvPr>
          <p:cNvSpPr/>
          <p:nvPr/>
        </p:nvSpPr>
        <p:spPr>
          <a:xfrm flipV="1">
            <a:off x="2116734" y="3001710"/>
            <a:ext cx="99609" cy="1019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A9BDE47-9C60-114D-A68B-9E84A80BDA99}"/>
              </a:ext>
            </a:extLst>
          </p:cNvPr>
          <p:cNvSpPr/>
          <p:nvPr/>
        </p:nvSpPr>
        <p:spPr>
          <a:xfrm flipV="1">
            <a:off x="2123760" y="3608070"/>
            <a:ext cx="99609" cy="1019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7DCDF1F-1AE6-8C44-A7DC-4D1D329D17DD}"/>
              </a:ext>
            </a:extLst>
          </p:cNvPr>
          <p:cNvSpPr txBox="1"/>
          <p:nvPr/>
        </p:nvSpPr>
        <p:spPr>
          <a:xfrm>
            <a:off x="1731026" y="1641281"/>
            <a:ext cx="8750765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C1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5E09327-9A75-C34B-8C49-C5D8F583AC7D}"/>
              </a:ext>
            </a:extLst>
          </p:cNvPr>
          <p:cNvSpPr/>
          <p:nvPr/>
        </p:nvSpPr>
        <p:spPr>
          <a:xfrm>
            <a:off x="171339" y="4385598"/>
            <a:ext cx="5950984" cy="2267567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5D77A-736D-AF4E-AC4D-1FAB20079B4F}"/>
              </a:ext>
            </a:extLst>
          </p:cNvPr>
          <p:cNvSpPr txBox="1"/>
          <p:nvPr/>
        </p:nvSpPr>
        <p:spPr>
          <a:xfrm>
            <a:off x="231071" y="4850208"/>
            <a:ext cx="5929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Designing API’s For Client-side</a:t>
            </a:r>
          </a:p>
          <a:p>
            <a:endParaRPr lang="en-US" sz="3600" dirty="0">
              <a:solidFill>
                <a:srgbClr val="4472C4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4575050-B246-814B-935E-E3754542190D}"/>
              </a:ext>
            </a:extLst>
          </p:cNvPr>
          <p:cNvSpPr txBox="1"/>
          <p:nvPr/>
        </p:nvSpPr>
        <p:spPr>
          <a:xfrm>
            <a:off x="544889" y="5433451"/>
            <a:ext cx="5168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Extremely slow client-side autocorrect feature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675B5C-E581-3548-8F03-FDEEC5E1AA09}"/>
              </a:ext>
            </a:extLst>
          </p:cNvPr>
          <p:cNvSpPr/>
          <p:nvPr/>
        </p:nvSpPr>
        <p:spPr>
          <a:xfrm flipV="1">
            <a:off x="466950" y="5639233"/>
            <a:ext cx="99609" cy="1019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45FB970-5933-F141-89DA-0707D84073A9}"/>
              </a:ext>
            </a:extLst>
          </p:cNvPr>
          <p:cNvSpPr/>
          <p:nvPr/>
        </p:nvSpPr>
        <p:spPr>
          <a:xfrm>
            <a:off x="6605868" y="4345527"/>
            <a:ext cx="5446765" cy="2267567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C5E43E3-752C-4A47-8219-E72469EEA237}"/>
              </a:ext>
            </a:extLst>
          </p:cNvPr>
          <p:cNvSpPr txBox="1"/>
          <p:nvPr/>
        </p:nvSpPr>
        <p:spPr>
          <a:xfrm>
            <a:off x="167187" y="4341992"/>
            <a:ext cx="593360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C2</a:t>
            </a:r>
            <a:endParaRPr lang="en-US" sz="20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9E9CABE-C1CB-F349-864B-5A086FD787BA}"/>
              </a:ext>
            </a:extLst>
          </p:cNvPr>
          <p:cNvSpPr txBox="1"/>
          <p:nvPr/>
        </p:nvSpPr>
        <p:spPr>
          <a:xfrm>
            <a:off x="6605866" y="4339153"/>
            <a:ext cx="5446767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C3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16B385-AA67-3C41-9299-1C7B06D24296}"/>
              </a:ext>
            </a:extLst>
          </p:cNvPr>
          <p:cNvSpPr txBox="1"/>
          <p:nvPr/>
        </p:nvSpPr>
        <p:spPr>
          <a:xfrm>
            <a:off x="6686250" y="4855246"/>
            <a:ext cx="5426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Debugging NodeJS Services</a:t>
            </a:r>
            <a:endParaRPr lang="en-US" sz="3600" dirty="0">
              <a:solidFill>
                <a:srgbClr val="4472C4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493F744-4E04-9243-8813-8E1E907E1D54}"/>
              </a:ext>
            </a:extLst>
          </p:cNvPr>
          <p:cNvSpPr txBox="1"/>
          <p:nvPr/>
        </p:nvSpPr>
        <p:spPr>
          <a:xfrm>
            <a:off x="6958070" y="5492699"/>
            <a:ext cx="5370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Debugging Existing and Complex APIs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33481A7-F5DA-254B-B6A6-511FE469B1B3}"/>
              </a:ext>
            </a:extLst>
          </p:cNvPr>
          <p:cNvSpPr/>
          <p:nvPr/>
        </p:nvSpPr>
        <p:spPr>
          <a:xfrm flipV="1">
            <a:off x="6775521" y="5676397"/>
            <a:ext cx="99609" cy="1019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85E014-D80F-474D-9492-F913FE34AB3B}"/>
              </a:ext>
            </a:extLst>
          </p:cNvPr>
          <p:cNvSpPr txBox="1"/>
          <p:nvPr/>
        </p:nvSpPr>
        <p:spPr>
          <a:xfrm>
            <a:off x="6958070" y="6031876"/>
            <a:ext cx="5370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Creating Logs for APIs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80B0B18-740B-6541-9DFC-6F4B713F2C92}"/>
              </a:ext>
            </a:extLst>
          </p:cNvPr>
          <p:cNvSpPr/>
          <p:nvPr/>
        </p:nvSpPr>
        <p:spPr>
          <a:xfrm flipV="1">
            <a:off x="6775521" y="6196913"/>
            <a:ext cx="99609" cy="1019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ECD4B9B-1A2F-3740-A358-D53C997DA082}"/>
              </a:ext>
            </a:extLst>
          </p:cNvPr>
          <p:cNvSpPr/>
          <p:nvPr/>
        </p:nvSpPr>
        <p:spPr>
          <a:xfrm>
            <a:off x="402965" y="1424333"/>
            <a:ext cx="1068984" cy="2660931"/>
          </a:xfrm>
          <a:prstGeom prst="rect">
            <a:avLst/>
          </a:prstGeom>
          <a:solidFill>
            <a:srgbClr val="4472C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528ECB6-62BE-F54F-B413-59F397551854}"/>
              </a:ext>
            </a:extLst>
          </p:cNvPr>
          <p:cNvSpPr/>
          <p:nvPr/>
        </p:nvSpPr>
        <p:spPr>
          <a:xfrm>
            <a:off x="10825823" y="1491765"/>
            <a:ext cx="1068984" cy="2660931"/>
          </a:xfrm>
          <a:prstGeom prst="rect">
            <a:avLst/>
          </a:prstGeom>
          <a:solidFill>
            <a:srgbClr val="4472C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7800810-1190-2246-A1BD-906A9195D9E6}"/>
              </a:ext>
            </a:extLst>
          </p:cNvPr>
          <p:cNvSpPr/>
          <p:nvPr/>
        </p:nvSpPr>
        <p:spPr>
          <a:xfrm>
            <a:off x="6112190" y="4364161"/>
            <a:ext cx="491119" cy="2295377"/>
          </a:xfrm>
          <a:prstGeom prst="rect">
            <a:avLst/>
          </a:prstGeom>
          <a:solidFill>
            <a:srgbClr val="4472C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1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B65B191E-ED7C-5C43-8D8B-B137F749F39F}"/>
              </a:ext>
            </a:extLst>
          </p:cNvPr>
          <p:cNvSpPr/>
          <p:nvPr/>
        </p:nvSpPr>
        <p:spPr>
          <a:xfrm rot="16200000" flipH="1">
            <a:off x="5423456" y="90982"/>
            <a:ext cx="1475917" cy="120933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4351729-54C5-564A-A3B5-97DAFB5E5945}"/>
              </a:ext>
            </a:extLst>
          </p:cNvPr>
          <p:cNvSpPr/>
          <p:nvPr/>
        </p:nvSpPr>
        <p:spPr>
          <a:xfrm>
            <a:off x="3662279" y="1458320"/>
            <a:ext cx="313920" cy="5289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08458EB-CB08-C843-86EB-6391224461A0}"/>
              </a:ext>
            </a:extLst>
          </p:cNvPr>
          <p:cNvSpPr/>
          <p:nvPr/>
        </p:nvSpPr>
        <p:spPr>
          <a:xfrm>
            <a:off x="1" y="1458320"/>
            <a:ext cx="300715" cy="539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24510BF-2C22-4340-91A0-822F857A1272}"/>
              </a:ext>
            </a:extLst>
          </p:cNvPr>
          <p:cNvSpPr/>
          <p:nvPr/>
        </p:nvSpPr>
        <p:spPr>
          <a:xfrm>
            <a:off x="0" y="2403"/>
            <a:ext cx="12192000" cy="68868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7FEDFBE-DE44-404A-8A5C-4AEB92AF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355460"/>
            <a:ext cx="798181" cy="798181"/>
          </a:xfrm>
          <a:prstGeom prst="rect">
            <a:avLst/>
          </a:prstGeom>
        </p:spPr>
      </p:pic>
      <p:pic>
        <p:nvPicPr>
          <p:cNvPr id="120" name="Picture 1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8E8E4D-9AE6-3443-86AC-929BBF2356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355460"/>
            <a:ext cx="798181" cy="798181"/>
          </a:xfrm>
          <a:prstGeom prst="rect">
            <a:avLst/>
          </a:prstGeom>
        </p:spPr>
      </p:pic>
      <p:pic>
        <p:nvPicPr>
          <p:cNvPr id="127" name="Picture 12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8F044E8-531C-1340-B5ED-DE77C9215B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355462"/>
            <a:ext cx="798181" cy="798181"/>
          </a:xfrm>
          <a:prstGeom prst="rect">
            <a:avLst/>
          </a:prstGeom>
        </p:spPr>
      </p:pic>
      <p:pic>
        <p:nvPicPr>
          <p:cNvPr id="130" name="Picture 12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F742B88-B4F2-FA44-AE52-B3217E8F29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4" y="355460"/>
            <a:ext cx="798181" cy="798181"/>
          </a:xfrm>
          <a:prstGeom prst="rect">
            <a:avLst/>
          </a:prstGeom>
        </p:spPr>
      </p:pic>
      <p:pic>
        <p:nvPicPr>
          <p:cNvPr id="137" name="Picture 13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AF943ED-B50E-574A-BEDE-13D20CA9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355462"/>
            <a:ext cx="798181" cy="798181"/>
          </a:xfrm>
          <a:prstGeom prst="rect">
            <a:avLst/>
          </a:prstGeom>
        </p:spPr>
      </p:pic>
      <p:pic>
        <p:nvPicPr>
          <p:cNvPr id="140" name="Picture 13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B878D7-7D0C-5541-80D9-0B5F510F23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355460"/>
            <a:ext cx="798181" cy="798181"/>
          </a:xfrm>
          <a:prstGeom prst="rect">
            <a:avLst/>
          </a:prstGeom>
        </p:spPr>
      </p:pic>
      <p:pic>
        <p:nvPicPr>
          <p:cNvPr id="147" name="Picture 1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206073A-E936-214B-B99D-20CA586016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355462"/>
            <a:ext cx="798181" cy="79818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CC9E5B90-C28C-AE40-A620-85D7E5C70AB8}"/>
              </a:ext>
            </a:extLst>
          </p:cNvPr>
          <p:cNvSpPr/>
          <p:nvPr/>
        </p:nvSpPr>
        <p:spPr>
          <a:xfrm>
            <a:off x="10253" y="-18658"/>
            <a:ext cx="12181748" cy="1475919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542268C-2D5B-564D-9BE2-84A6ECF8DBD6}"/>
              </a:ext>
            </a:extLst>
          </p:cNvPr>
          <p:cNvSpPr/>
          <p:nvPr/>
        </p:nvSpPr>
        <p:spPr>
          <a:xfrm>
            <a:off x="8879993" y="1458321"/>
            <a:ext cx="129025" cy="5397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34133C1-D454-E040-B442-54EB04859A5F}"/>
              </a:ext>
            </a:extLst>
          </p:cNvPr>
          <p:cNvSpPr/>
          <p:nvPr/>
        </p:nvSpPr>
        <p:spPr>
          <a:xfrm>
            <a:off x="11907361" y="715048"/>
            <a:ext cx="300713" cy="539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B919C46-650D-5F43-8EA1-3431D87F6015}"/>
              </a:ext>
            </a:extLst>
          </p:cNvPr>
          <p:cNvSpPr/>
          <p:nvPr/>
        </p:nvSpPr>
        <p:spPr>
          <a:xfrm>
            <a:off x="-139485" y="267770"/>
            <a:ext cx="12353015" cy="11057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BD9D45-C798-674A-9D5A-A05D1B0EF2FC}"/>
              </a:ext>
            </a:extLst>
          </p:cNvPr>
          <p:cNvSpPr txBox="1"/>
          <p:nvPr/>
        </p:nvSpPr>
        <p:spPr>
          <a:xfrm>
            <a:off x="610177" y="355383"/>
            <a:ext cx="316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Solutions</a:t>
            </a:r>
            <a:endParaRPr lang="en-US" sz="36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42AD4AD-9E4B-E944-9855-70297ABD5E81}"/>
              </a:ext>
            </a:extLst>
          </p:cNvPr>
          <p:cNvSpPr/>
          <p:nvPr/>
        </p:nvSpPr>
        <p:spPr>
          <a:xfrm>
            <a:off x="241963" y="4229151"/>
            <a:ext cx="5854039" cy="2559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2" name="Picture 1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1E0EC9-5DBF-3543-8518-34B991B637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4431820"/>
            <a:ext cx="798181" cy="798181"/>
          </a:xfrm>
          <a:prstGeom prst="rect">
            <a:avLst/>
          </a:prstGeom>
        </p:spPr>
      </p:pic>
      <p:pic>
        <p:nvPicPr>
          <p:cNvPr id="123" name="Picture 1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B618E98-80C6-2046-A1AD-615BA95A61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4431820"/>
            <a:ext cx="798181" cy="798181"/>
          </a:xfrm>
          <a:prstGeom prst="rect">
            <a:avLst/>
          </a:prstGeom>
        </p:spPr>
      </p:pic>
      <p:pic>
        <p:nvPicPr>
          <p:cNvPr id="126" name="Picture 1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53B0926-157C-2E44-80D3-864449100B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5779719"/>
            <a:ext cx="798181" cy="798181"/>
          </a:xfrm>
          <a:prstGeom prst="rect">
            <a:avLst/>
          </a:prstGeom>
        </p:spPr>
      </p:pic>
      <p:pic>
        <p:nvPicPr>
          <p:cNvPr id="132" name="Picture 1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D0700B-F6A4-DA43-9374-08A2796EA5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4431820"/>
            <a:ext cx="798181" cy="798181"/>
          </a:xfrm>
          <a:prstGeom prst="rect">
            <a:avLst/>
          </a:prstGeom>
        </p:spPr>
      </p:pic>
      <p:pic>
        <p:nvPicPr>
          <p:cNvPr id="135" name="Picture 13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711FF05-ACFC-CA4D-B4B3-6D965D325F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5779720"/>
            <a:ext cx="798181" cy="798181"/>
          </a:xfrm>
          <a:prstGeom prst="rect">
            <a:avLst/>
          </a:prstGeom>
        </p:spPr>
      </p:pic>
      <p:pic>
        <p:nvPicPr>
          <p:cNvPr id="125" name="Picture 1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650D26-46AD-F94B-867B-6B5A7C5674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5779719"/>
            <a:ext cx="798181" cy="798181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4368CF41-1A3F-B344-BFBC-A0E55FA17274}"/>
              </a:ext>
            </a:extLst>
          </p:cNvPr>
          <p:cNvSpPr/>
          <p:nvPr/>
        </p:nvSpPr>
        <p:spPr>
          <a:xfrm>
            <a:off x="21531" y="6653163"/>
            <a:ext cx="12192000" cy="270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CBD297D-2C05-444B-8981-A4FB95FD360D}"/>
              </a:ext>
            </a:extLst>
          </p:cNvPr>
          <p:cNvSpPr/>
          <p:nvPr/>
        </p:nvSpPr>
        <p:spPr>
          <a:xfrm>
            <a:off x="6337963" y="4229152"/>
            <a:ext cx="5759136" cy="241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6" name="Picture 13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86393B-52E8-E243-A5B2-C36F02DB6A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5779719"/>
            <a:ext cx="798181" cy="798181"/>
          </a:xfrm>
          <a:prstGeom prst="rect">
            <a:avLst/>
          </a:prstGeom>
        </p:spPr>
      </p:pic>
      <p:pic>
        <p:nvPicPr>
          <p:cNvPr id="142" name="Picture 14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4641764-50EB-2D48-97A2-38FE86C2AB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4431820"/>
            <a:ext cx="798181" cy="798181"/>
          </a:xfrm>
          <a:prstGeom prst="rect">
            <a:avLst/>
          </a:prstGeom>
        </p:spPr>
      </p:pic>
      <p:pic>
        <p:nvPicPr>
          <p:cNvPr id="143" name="Picture 14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9800000-268D-AE4F-93BB-F9291118FE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4431820"/>
            <a:ext cx="798181" cy="798181"/>
          </a:xfrm>
          <a:prstGeom prst="rect">
            <a:avLst/>
          </a:prstGeom>
        </p:spPr>
      </p:pic>
      <p:pic>
        <p:nvPicPr>
          <p:cNvPr id="145" name="Picture 1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F7E9042-1B2E-4845-BE43-63C03D8238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5779720"/>
            <a:ext cx="798181" cy="798181"/>
          </a:xfrm>
          <a:prstGeom prst="rect">
            <a:avLst/>
          </a:prstGeom>
        </p:spPr>
      </p:pic>
      <p:pic>
        <p:nvPicPr>
          <p:cNvPr id="146" name="Picture 14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484FCD2-DFB5-7049-A58D-9439121D73E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5779719"/>
            <a:ext cx="798181" cy="798181"/>
          </a:xfrm>
          <a:prstGeom prst="rect">
            <a:avLst/>
          </a:prstGeom>
        </p:spPr>
      </p:pic>
      <p:pic>
        <p:nvPicPr>
          <p:cNvPr id="150" name="Picture 14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E3EC7E2-5153-634D-9630-4F6583993A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4431820"/>
            <a:ext cx="798181" cy="798181"/>
          </a:xfrm>
          <a:prstGeom prst="rect">
            <a:avLst/>
          </a:prstGeom>
        </p:spPr>
      </p:pic>
      <p:pic>
        <p:nvPicPr>
          <p:cNvPr id="151" name="Picture 15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DC4F97-11F9-5F42-B362-1A3FA0CDB42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5779720"/>
            <a:ext cx="798181" cy="798181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43F7F6D4-A361-294E-89EE-1C923FAAC7E7}"/>
              </a:ext>
            </a:extLst>
          </p:cNvPr>
          <p:cNvSpPr/>
          <p:nvPr/>
        </p:nvSpPr>
        <p:spPr>
          <a:xfrm>
            <a:off x="244749" y="1534025"/>
            <a:ext cx="5854039" cy="2559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04BA255-F65E-4F46-B0D1-DDEE40EE440E}"/>
              </a:ext>
            </a:extLst>
          </p:cNvPr>
          <p:cNvSpPr/>
          <p:nvPr/>
        </p:nvSpPr>
        <p:spPr>
          <a:xfrm>
            <a:off x="6333043" y="1539324"/>
            <a:ext cx="5759136" cy="2559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1" name="Picture 1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ABE354B-B0EB-F245-8CE5-9A8D61B1FA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3083919"/>
            <a:ext cx="798181" cy="798181"/>
          </a:xfrm>
          <a:prstGeom prst="rect">
            <a:avLst/>
          </a:prstGeom>
        </p:spPr>
      </p:pic>
      <p:pic>
        <p:nvPicPr>
          <p:cNvPr id="124" name="Picture 1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171FEE-1F34-9346-8251-1A2F5D0A52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3083918"/>
            <a:ext cx="798181" cy="798181"/>
          </a:xfrm>
          <a:prstGeom prst="rect">
            <a:avLst/>
          </a:prstGeom>
        </p:spPr>
      </p:pic>
      <p:pic>
        <p:nvPicPr>
          <p:cNvPr id="131" name="Picture 13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E16E68E-F7B3-1041-9371-1EE9066CC5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3083919"/>
            <a:ext cx="798181" cy="798181"/>
          </a:xfrm>
          <a:prstGeom prst="rect">
            <a:avLst/>
          </a:prstGeom>
        </p:spPr>
      </p:pic>
      <p:pic>
        <p:nvPicPr>
          <p:cNvPr id="134" name="Picture 1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3F3482F-607F-0145-9A7E-0C9AD6AB38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3083918"/>
            <a:ext cx="798181" cy="798181"/>
          </a:xfrm>
          <a:prstGeom prst="rect">
            <a:avLst/>
          </a:prstGeom>
        </p:spPr>
      </p:pic>
      <p:pic>
        <p:nvPicPr>
          <p:cNvPr id="141" name="Picture 14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296A90-C162-4347-8F66-731FACFB2E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3083919"/>
            <a:ext cx="798181" cy="798181"/>
          </a:xfrm>
          <a:prstGeom prst="rect">
            <a:avLst/>
          </a:prstGeom>
        </p:spPr>
      </p:pic>
      <p:pic>
        <p:nvPicPr>
          <p:cNvPr id="144" name="Picture 14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BF38796-1F15-9445-9EC3-DA8CD1B6C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3083918"/>
            <a:ext cx="798181" cy="798181"/>
          </a:xfrm>
          <a:prstGeom prst="rect">
            <a:avLst/>
          </a:prstGeom>
        </p:spPr>
      </p:pic>
      <p:pic>
        <p:nvPicPr>
          <p:cNvPr id="149" name="Picture 14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F16C01-28A4-6C47-A27E-47F18FD98C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3083919"/>
            <a:ext cx="798181" cy="798181"/>
          </a:xfrm>
          <a:prstGeom prst="rect">
            <a:avLst/>
          </a:prstGeom>
        </p:spPr>
      </p:pic>
      <p:pic>
        <p:nvPicPr>
          <p:cNvPr id="128" name="Picture 1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18887F5-7969-3246-BD9E-E98BBFFCE6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1736020"/>
            <a:ext cx="798181" cy="798181"/>
          </a:xfrm>
          <a:prstGeom prst="rect">
            <a:avLst/>
          </a:prstGeom>
        </p:spPr>
      </p:pic>
      <p:pic>
        <p:nvPicPr>
          <p:cNvPr id="118" name="Picture 1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E529494-C817-244E-BB75-0FE825F70DE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1736019"/>
            <a:ext cx="798181" cy="798181"/>
          </a:xfrm>
          <a:prstGeom prst="rect">
            <a:avLst/>
          </a:prstGeom>
        </p:spPr>
      </p:pic>
      <p:pic>
        <p:nvPicPr>
          <p:cNvPr id="119" name="Picture 1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6D1DF1-833A-774B-928E-433DBF4C110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500" y="1736020"/>
            <a:ext cx="798181" cy="798181"/>
          </a:xfrm>
          <a:prstGeom prst="rect">
            <a:avLst/>
          </a:prstGeom>
        </p:spPr>
      </p:pic>
      <p:pic>
        <p:nvPicPr>
          <p:cNvPr id="129" name="Picture 12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82A610-4C37-9A4E-8DE5-06D066EA1E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5" y="1736020"/>
            <a:ext cx="798181" cy="798181"/>
          </a:xfrm>
          <a:prstGeom prst="rect">
            <a:avLst/>
          </a:prstGeom>
        </p:spPr>
      </p:pic>
      <p:pic>
        <p:nvPicPr>
          <p:cNvPr id="138" name="Picture 13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552FE40-A992-6549-877C-6031160BC5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1736020"/>
            <a:ext cx="798181" cy="798181"/>
          </a:xfrm>
          <a:prstGeom prst="rect">
            <a:avLst/>
          </a:prstGeom>
        </p:spPr>
      </p:pic>
      <p:pic>
        <p:nvPicPr>
          <p:cNvPr id="139" name="Picture 13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6EE7D4-A5A6-5544-A6A6-F15CC9A66D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6" y="1736020"/>
            <a:ext cx="798181" cy="798181"/>
          </a:xfrm>
          <a:prstGeom prst="rect">
            <a:avLst/>
          </a:prstGeom>
        </p:spPr>
      </p:pic>
      <p:pic>
        <p:nvPicPr>
          <p:cNvPr id="148" name="Picture 14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F55974C-3CEE-0C47-AD99-D8D52A8E01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1736020"/>
            <a:ext cx="798181" cy="798181"/>
          </a:xfrm>
          <a:prstGeom prst="rect">
            <a:avLst/>
          </a:prstGeom>
        </p:spPr>
      </p:pic>
      <p:pic>
        <p:nvPicPr>
          <p:cNvPr id="133" name="Picture 13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087636-66D1-9F4E-A25A-798D293A8A0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4431820"/>
            <a:ext cx="798181" cy="798181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45E09327-9A75-C34B-8C49-C5D8F583AC7D}"/>
              </a:ext>
            </a:extLst>
          </p:cNvPr>
          <p:cNvSpPr/>
          <p:nvPr/>
        </p:nvSpPr>
        <p:spPr>
          <a:xfrm>
            <a:off x="244747" y="1589726"/>
            <a:ext cx="5844907" cy="250351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13A5E09-75EC-7D48-AED9-D577B218C3B8}"/>
              </a:ext>
            </a:extLst>
          </p:cNvPr>
          <p:cNvSpPr/>
          <p:nvPr/>
        </p:nvSpPr>
        <p:spPr>
          <a:xfrm>
            <a:off x="229527" y="4230470"/>
            <a:ext cx="5859823" cy="240269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B5B45F1-8E4E-1A48-BB49-E0CDAD6F0C31}"/>
              </a:ext>
            </a:extLst>
          </p:cNvPr>
          <p:cNvSpPr/>
          <p:nvPr/>
        </p:nvSpPr>
        <p:spPr>
          <a:xfrm>
            <a:off x="6332739" y="1534009"/>
            <a:ext cx="5759136" cy="255921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F8AB9E0-EC5B-7945-810C-F317F4ADEE92}"/>
              </a:ext>
            </a:extLst>
          </p:cNvPr>
          <p:cNvSpPr/>
          <p:nvPr/>
        </p:nvSpPr>
        <p:spPr>
          <a:xfrm>
            <a:off x="6334815" y="4215440"/>
            <a:ext cx="5757060" cy="241772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E02BDAA-A078-D340-9F93-0021DAEB5A55}"/>
              </a:ext>
            </a:extLst>
          </p:cNvPr>
          <p:cNvSpPr/>
          <p:nvPr/>
        </p:nvSpPr>
        <p:spPr>
          <a:xfrm>
            <a:off x="6086022" y="1525701"/>
            <a:ext cx="273145" cy="5397279"/>
          </a:xfrm>
          <a:prstGeom prst="rect">
            <a:avLst/>
          </a:prstGeom>
          <a:solidFill>
            <a:srgbClr val="4472C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3D298B5-ACE5-3B4C-B4AA-948322C5AEA7}"/>
              </a:ext>
            </a:extLst>
          </p:cNvPr>
          <p:cNvSpPr txBox="1"/>
          <p:nvPr/>
        </p:nvSpPr>
        <p:spPr>
          <a:xfrm>
            <a:off x="231656" y="1520297"/>
            <a:ext cx="585769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S1-C1/C2/C3</a:t>
            </a:r>
            <a:endParaRPr lang="en-US" sz="20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7DCDF1F-1AE6-8C44-A7DC-4D1D329D17DD}"/>
              </a:ext>
            </a:extLst>
          </p:cNvPr>
          <p:cNvSpPr txBox="1"/>
          <p:nvPr/>
        </p:nvSpPr>
        <p:spPr>
          <a:xfrm>
            <a:off x="6353913" y="1531809"/>
            <a:ext cx="5751467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S2-C2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D3AD411-CF14-E84B-B25E-240CCE6E9570}"/>
              </a:ext>
            </a:extLst>
          </p:cNvPr>
          <p:cNvSpPr txBox="1"/>
          <p:nvPr/>
        </p:nvSpPr>
        <p:spPr>
          <a:xfrm>
            <a:off x="220594" y="4213165"/>
            <a:ext cx="586875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S3-C1/C3</a:t>
            </a:r>
            <a:endParaRPr lang="en-US" sz="20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631A0CA-ED9D-4E48-ADBC-21FA0F33BD82}"/>
              </a:ext>
            </a:extLst>
          </p:cNvPr>
          <p:cNvSpPr txBox="1"/>
          <p:nvPr/>
        </p:nvSpPr>
        <p:spPr>
          <a:xfrm>
            <a:off x="6359989" y="4207172"/>
            <a:ext cx="5740259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S4-C3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5D77A-736D-AF4E-AC4D-1FAB20079B4F}"/>
              </a:ext>
            </a:extLst>
          </p:cNvPr>
          <p:cNvSpPr txBox="1"/>
          <p:nvPr/>
        </p:nvSpPr>
        <p:spPr>
          <a:xfrm>
            <a:off x="298072" y="2021530"/>
            <a:ext cx="5921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472C4"/>
                </a:solidFill>
              </a:rPr>
              <a:t>Communicating with Team Members</a:t>
            </a:r>
          </a:p>
          <a:p>
            <a:endParaRPr lang="en-US" sz="2800" dirty="0">
              <a:solidFill>
                <a:srgbClr val="4472C4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4575050-B246-814B-935E-E3754542190D}"/>
              </a:ext>
            </a:extLst>
          </p:cNvPr>
          <p:cNvSpPr txBox="1"/>
          <p:nvPr/>
        </p:nvSpPr>
        <p:spPr>
          <a:xfrm>
            <a:off x="449107" y="2512208"/>
            <a:ext cx="5433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Provided insight on the history of API behavior from a Client–Side perspective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675B5C-E581-3548-8F03-FDEEC5E1AA09}"/>
              </a:ext>
            </a:extLst>
          </p:cNvPr>
          <p:cNvSpPr/>
          <p:nvPr/>
        </p:nvSpPr>
        <p:spPr>
          <a:xfrm flipV="1">
            <a:off x="374394" y="2661270"/>
            <a:ext cx="99609" cy="1019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0F98C9D-0580-2D4C-824D-1CD3BD694C7D}"/>
              </a:ext>
            </a:extLst>
          </p:cNvPr>
          <p:cNvSpPr txBox="1"/>
          <p:nvPr/>
        </p:nvSpPr>
        <p:spPr>
          <a:xfrm>
            <a:off x="118421" y="-6853155"/>
            <a:ext cx="4913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Developing with Existing AWS Resources </a:t>
            </a:r>
            <a:endParaRPr lang="en-US" sz="3600" dirty="0">
              <a:solidFill>
                <a:srgbClr val="4472C4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16B385-AA67-3C41-9299-1C7B06D24296}"/>
              </a:ext>
            </a:extLst>
          </p:cNvPr>
          <p:cNvSpPr txBox="1"/>
          <p:nvPr/>
        </p:nvSpPr>
        <p:spPr>
          <a:xfrm>
            <a:off x="10274169" y="-6084982"/>
            <a:ext cx="3588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Debugging</a:t>
            </a:r>
            <a:br>
              <a:rPr lang="en-US" sz="3600" b="1" dirty="0">
                <a:solidFill>
                  <a:srgbClr val="4472C4"/>
                </a:solidFill>
              </a:rPr>
            </a:br>
            <a:r>
              <a:rPr lang="en-US" sz="3600" b="1" dirty="0">
                <a:solidFill>
                  <a:srgbClr val="4472C4"/>
                </a:solidFill>
              </a:rPr>
              <a:t>NodeJS Services</a:t>
            </a:r>
            <a:endParaRPr lang="en-US" sz="3600" dirty="0">
              <a:solidFill>
                <a:srgbClr val="4472C4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CE4F62-DCE8-C044-A5CF-B0FCD6B48364}"/>
              </a:ext>
            </a:extLst>
          </p:cNvPr>
          <p:cNvSpPr txBox="1"/>
          <p:nvPr/>
        </p:nvSpPr>
        <p:spPr>
          <a:xfrm>
            <a:off x="374393" y="-5483619"/>
            <a:ext cx="4484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Exporting/Importing EC2</a:t>
            </a:r>
          </a:p>
          <a:p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61952D-629C-5846-9B96-9592C6A33E1C}"/>
              </a:ext>
            </a:extLst>
          </p:cNvPr>
          <p:cNvSpPr txBox="1"/>
          <p:nvPr/>
        </p:nvSpPr>
        <p:spPr>
          <a:xfrm>
            <a:off x="424781" y="-4556537"/>
            <a:ext cx="45723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Updating EC2 Certification</a:t>
            </a:r>
          </a:p>
          <a:p>
            <a:endParaRPr lang="en-US" sz="28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3E2DC98-1131-7C41-8E2E-FD191E12609C}"/>
              </a:ext>
            </a:extLst>
          </p:cNvPr>
          <p:cNvSpPr/>
          <p:nvPr/>
        </p:nvSpPr>
        <p:spPr>
          <a:xfrm flipV="1">
            <a:off x="245368" y="-5259099"/>
            <a:ext cx="99609" cy="1019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A9BDE47-9C60-114D-A68B-9E84A80BDA99}"/>
              </a:ext>
            </a:extLst>
          </p:cNvPr>
          <p:cNvSpPr/>
          <p:nvPr/>
        </p:nvSpPr>
        <p:spPr>
          <a:xfrm flipV="1">
            <a:off x="277735" y="-4336716"/>
            <a:ext cx="99609" cy="1019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AEDE45-9F2B-F541-8200-6FBFE95D2968}"/>
              </a:ext>
            </a:extLst>
          </p:cNvPr>
          <p:cNvSpPr txBox="1"/>
          <p:nvPr/>
        </p:nvSpPr>
        <p:spPr>
          <a:xfrm>
            <a:off x="10624861" y="-4729056"/>
            <a:ext cx="34245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Exporting</a:t>
            </a:r>
          </a:p>
          <a:p>
            <a:r>
              <a:rPr lang="en-US" sz="2800" dirty="0"/>
              <a:t>And Importing EC2</a:t>
            </a:r>
          </a:p>
          <a:p>
            <a:endParaRPr lang="en-US" sz="2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059A3D1-AE06-DD45-94A6-D9675116606B}"/>
              </a:ext>
            </a:extLst>
          </p:cNvPr>
          <p:cNvSpPr txBox="1"/>
          <p:nvPr/>
        </p:nvSpPr>
        <p:spPr>
          <a:xfrm>
            <a:off x="10576817" y="-3657090"/>
            <a:ext cx="22405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Updating EC2 Certification</a:t>
            </a:r>
          </a:p>
          <a:p>
            <a:endParaRPr lang="en-US" sz="2800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2DF9AC0-5E77-F249-8D33-C0F25768FCDD}"/>
              </a:ext>
            </a:extLst>
          </p:cNvPr>
          <p:cNvSpPr/>
          <p:nvPr/>
        </p:nvSpPr>
        <p:spPr>
          <a:xfrm flipV="1">
            <a:off x="10418474" y="-4492329"/>
            <a:ext cx="99609" cy="1019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2D9E117-B35D-464D-B54E-2C4543FAB1CC}"/>
              </a:ext>
            </a:extLst>
          </p:cNvPr>
          <p:cNvSpPr/>
          <p:nvPr/>
        </p:nvSpPr>
        <p:spPr>
          <a:xfrm flipV="1">
            <a:off x="10429771" y="-3437269"/>
            <a:ext cx="99609" cy="1019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0F4383C-569A-E94E-A50E-7B03854578D1}"/>
              </a:ext>
            </a:extLst>
          </p:cNvPr>
          <p:cNvSpPr txBox="1"/>
          <p:nvPr/>
        </p:nvSpPr>
        <p:spPr>
          <a:xfrm>
            <a:off x="6399056" y="1985091"/>
            <a:ext cx="5921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472C4"/>
                </a:solidFill>
              </a:rPr>
              <a:t>Understanding CloudWatch</a:t>
            </a:r>
            <a:endParaRPr lang="en-US" sz="3200" dirty="0">
              <a:solidFill>
                <a:srgbClr val="4472C4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90EAE05-7DA6-6046-AE19-8D906C82781E}"/>
              </a:ext>
            </a:extLst>
          </p:cNvPr>
          <p:cNvSpPr txBox="1"/>
          <p:nvPr/>
        </p:nvSpPr>
        <p:spPr>
          <a:xfrm>
            <a:off x="271869" y="4734397"/>
            <a:ext cx="5921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472C4"/>
                </a:solidFill>
              </a:rPr>
              <a:t>Trial and Error</a:t>
            </a:r>
            <a:endParaRPr lang="en-US" sz="3200" dirty="0">
              <a:solidFill>
                <a:srgbClr val="4472C4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5F6A0DC-519B-BE4C-943B-4D969914957F}"/>
              </a:ext>
            </a:extLst>
          </p:cNvPr>
          <p:cNvSpPr txBox="1"/>
          <p:nvPr/>
        </p:nvSpPr>
        <p:spPr>
          <a:xfrm>
            <a:off x="6437813" y="4710916"/>
            <a:ext cx="5921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472C4"/>
                </a:solidFill>
              </a:rPr>
              <a:t>Load and Stress Testing</a:t>
            </a:r>
          </a:p>
          <a:p>
            <a:endParaRPr lang="en-US" sz="3200" dirty="0">
              <a:solidFill>
                <a:srgbClr val="4472C4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435074F-8760-6D4D-8ED1-6FA693E3AE41}"/>
              </a:ext>
            </a:extLst>
          </p:cNvPr>
          <p:cNvSpPr txBox="1"/>
          <p:nvPr/>
        </p:nvSpPr>
        <p:spPr>
          <a:xfrm>
            <a:off x="484823" y="3278496"/>
            <a:ext cx="5433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Provided a comprehensive guide on how current resources are used 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5195088-6FD9-0A4A-BCB6-D048BC6A6ADF}"/>
              </a:ext>
            </a:extLst>
          </p:cNvPr>
          <p:cNvSpPr/>
          <p:nvPr/>
        </p:nvSpPr>
        <p:spPr>
          <a:xfrm flipV="1">
            <a:off x="383512" y="3384780"/>
            <a:ext cx="99609" cy="1019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5124C91-8BF5-634C-965D-CC663ECAB969}"/>
              </a:ext>
            </a:extLst>
          </p:cNvPr>
          <p:cNvSpPr txBox="1"/>
          <p:nvPr/>
        </p:nvSpPr>
        <p:spPr>
          <a:xfrm>
            <a:off x="6656946" y="2467531"/>
            <a:ext cx="5433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Examined Resource Bottlenecks</a:t>
            </a:r>
          </a:p>
          <a:p>
            <a:endParaRPr lang="en-US" sz="2000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FE27F025-B338-4F49-BCC4-22E9CD03E069}"/>
              </a:ext>
            </a:extLst>
          </p:cNvPr>
          <p:cNvSpPr/>
          <p:nvPr/>
        </p:nvSpPr>
        <p:spPr>
          <a:xfrm flipV="1">
            <a:off x="6565904" y="2616594"/>
            <a:ext cx="99609" cy="1019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F97751E-4A92-0D49-A500-1CDC02268861}"/>
              </a:ext>
            </a:extLst>
          </p:cNvPr>
          <p:cNvSpPr txBox="1"/>
          <p:nvPr/>
        </p:nvSpPr>
        <p:spPr>
          <a:xfrm>
            <a:off x="489242" y="5249023"/>
            <a:ext cx="5433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Deployed NodeJS services for testing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F28B9DD2-4096-004D-A614-734F792C914B}"/>
              </a:ext>
            </a:extLst>
          </p:cNvPr>
          <p:cNvSpPr/>
          <p:nvPr/>
        </p:nvSpPr>
        <p:spPr>
          <a:xfrm flipV="1">
            <a:off x="398201" y="5398085"/>
            <a:ext cx="99609" cy="1019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BB28C59-CDF4-5D45-922F-3AC0551B572B}"/>
              </a:ext>
            </a:extLst>
          </p:cNvPr>
          <p:cNvSpPr txBox="1"/>
          <p:nvPr/>
        </p:nvSpPr>
        <p:spPr>
          <a:xfrm>
            <a:off x="6619134" y="5238268"/>
            <a:ext cx="5433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Tested the limits of the current backend infrastructure</a:t>
            </a:r>
          </a:p>
          <a:p>
            <a:endParaRPr lang="en-US" sz="2000" dirty="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E613E853-29AC-C44A-B289-0CB937BFDBB4}"/>
              </a:ext>
            </a:extLst>
          </p:cNvPr>
          <p:cNvSpPr/>
          <p:nvPr/>
        </p:nvSpPr>
        <p:spPr>
          <a:xfrm flipV="1">
            <a:off x="6528092" y="5387330"/>
            <a:ext cx="99609" cy="1019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B6D5197-5DC7-0446-A6D8-D1957A6425EA}"/>
              </a:ext>
            </a:extLst>
          </p:cNvPr>
          <p:cNvSpPr/>
          <p:nvPr/>
        </p:nvSpPr>
        <p:spPr>
          <a:xfrm flipV="1">
            <a:off x="6862517" y="2910354"/>
            <a:ext cx="99609" cy="101985"/>
          </a:xfrm>
          <a:prstGeom prst="ellipse">
            <a:avLst/>
          </a:prstGeom>
          <a:solidFill>
            <a:srgbClr val="FFC000">
              <a:alpha val="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C2B4560-AFF3-B445-8215-00EF9358D78B}"/>
              </a:ext>
            </a:extLst>
          </p:cNvPr>
          <p:cNvSpPr/>
          <p:nvPr/>
        </p:nvSpPr>
        <p:spPr>
          <a:xfrm flipV="1">
            <a:off x="6862517" y="3198105"/>
            <a:ext cx="99609" cy="101985"/>
          </a:xfrm>
          <a:prstGeom prst="ellipse">
            <a:avLst/>
          </a:prstGeom>
          <a:solidFill>
            <a:srgbClr val="FFC000">
              <a:alpha val="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71B5FFE-3AB1-EC4D-B43F-702E2DA0FB38}"/>
              </a:ext>
            </a:extLst>
          </p:cNvPr>
          <p:cNvSpPr/>
          <p:nvPr/>
        </p:nvSpPr>
        <p:spPr>
          <a:xfrm flipV="1">
            <a:off x="6862517" y="3475741"/>
            <a:ext cx="99609" cy="101985"/>
          </a:xfrm>
          <a:prstGeom prst="ellipse">
            <a:avLst/>
          </a:prstGeom>
          <a:solidFill>
            <a:srgbClr val="FFC000">
              <a:alpha val="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8C9BB9F-34A3-A04A-BB09-1AB114A58868}"/>
              </a:ext>
            </a:extLst>
          </p:cNvPr>
          <p:cNvSpPr txBox="1"/>
          <p:nvPr/>
        </p:nvSpPr>
        <p:spPr>
          <a:xfrm>
            <a:off x="7016334" y="2761873"/>
            <a:ext cx="5433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Disk Bottlenecks</a:t>
            </a:r>
          </a:p>
          <a:p>
            <a:endParaRPr 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59B8F4B-49A2-AC42-B9C9-07F22A77D9A4}"/>
              </a:ext>
            </a:extLst>
          </p:cNvPr>
          <p:cNvSpPr txBox="1"/>
          <p:nvPr/>
        </p:nvSpPr>
        <p:spPr>
          <a:xfrm>
            <a:off x="7026867" y="3039780"/>
            <a:ext cx="5433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Network Bottlenecks</a:t>
            </a:r>
          </a:p>
          <a:p>
            <a:endParaRPr lang="en-US" sz="20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965F783-1EFE-254F-920C-DFD18783C692}"/>
              </a:ext>
            </a:extLst>
          </p:cNvPr>
          <p:cNvSpPr txBox="1"/>
          <p:nvPr/>
        </p:nvSpPr>
        <p:spPr>
          <a:xfrm>
            <a:off x="7035721" y="3317177"/>
            <a:ext cx="5433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Memory Bottlenecks</a:t>
            </a:r>
          </a:p>
          <a:p>
            <a:endParaRPr lang="en-US" sz="20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1E70DF8-63B6-FA40-B55A-4D91BCCA9224}"/>
              </a:ext>
            </a:extLst>
          </p:cNvPr>
          <p:cNvSpPr/>
          <p:nvPr/>
        </p:nvSpPr>
        <p:spPr>
          <a:xfrm flipV="1">
            <a:off x="6880809" y="6013052"/>
            <a:ext cx="99609" cy="101985"/>
          </a:xfrm>
          <a:prstGeom prst="ellipse">
            <a:avLst/>
          </a:prstGeom>
          <a:solidFill>
            <a:srgbClr val="FFC000">
              <a:alpha val="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15C1F6F-58F5-B541-96AA-681C3503EEC5}"/>
              </a:ext>
            </a:extLst>
          </p:cNvPr>
          <p:cNvSpPr txBox="1"/>
          <p:nvPr/>
        </p:nvSpPr>
        <p:spPr>
          <a:xfrm>
            <a:off x="7034626" y="5864569"/>
            <a:ext cx="5433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Disk Bottlenecks</a:t>
            </a:r>
          </a:p>
          <a:p>
            <a:endParaRPr lang="en-US" sz="2000" dirty="0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4640A552-12D9-C54E-82F7-5B180E6649E0}"/>
              </a:ext>
            </a:extLst>
          </p:cNvPr>
          <p:cNvSpPr/>
          <p:nvPr/>
        </p:nvSpPr>
        <p:spPr>
          <a:xfrm flipV="1">
            <a:off x="401258" y="5794848"/>
            <a:ext cx="99609" cy="10198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7AEB623-44E8-AC46-BDE8-B34A101C38F3}"/>
              </a:ext>
            </a:extLst>
          </p:cNvPr>
          <p:cNvSpPr txBox="1"/>
          <p:nvPr/>
        </p:nvSpPr>
        <p:spPr>
          <a:xfrm>
            <a:off x="555074" y="5646367"/>
            <a:ext cx="5433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Reading implemented NodeJS code 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0BE54B86-166F-2340-932A-F09B001074F3}"/>
              </a:ext>
            </a:extLst>
          </p:cNvPr>
          <p:cNvSpPr/>
          <p:nvPr/>
        </p:nvSpPr>
        <p:spPr>
          <a:xfrm flipV="1">
            <a:off x="401258" y="6200681"/>
            <a:ext cx="99609" cy="10198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12749AF-34FB-374C-9E93-5B36C788D017}"/>
              </a:ext>
            </a:extLst>
          </p:cNvPr>
          <p:cNvSpPr txBox="1"/>
          <p:nvPr/>
        </p:nvSpPr>
        <p:spPr>
          <a:xfrm>
            <a:off x="555074" y="6052200"/>
            <a:ext cx="5433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Reading Development Process of NodeJS services</a:t>
            </a:r>
          </a:p>
        </p:txBody>
      </p:sp>
    </p:spTree>
    <p:extLst>
      <p:ext uri="{BB962C8B-B14F-4D97-AF65-F5344CB8AC3E}">
        <p14:creationId xmlns:p14="http://schemas.microsoft.com/office/powerpoint/2010/main" val="2487327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B65B191E-ED7C-5C43-8D8B-B137F749F39F}"/>
              </a:ext>
            </a:extLst>
          </p:cNvPr>
          <p:cNvSpPr/>
          <p:nvPr/>
        </p:nvSpPr>
        <p:spPr>
          <a:xfrm rot="16200000" flipH="1">
            <a:off x="5423456" y="90982"/>
            <a:ext cx="1475917" cy="120933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4351729-54C5-564A-A3B5-97DAFB5E5945}"/>
              </a:ext>
            </a:extLst>
          </p:cNvPr>
          <p:cNvSpPr/>
          <p:nvPr/>
        </p:nvSpPr>
        <p:spPr>
          <a:xfrm>
            <a:off x="3662279" y="1458320"/>
            <a:ext cx="313920" cy="5289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08458EB-CB08-C843-86EB-6391224461A0}"/>
              </a:ext>
            </a:extLst>
          </p:cNvPr>
          <p:cNvSpPr/>
          <p:nvPr/>
        </p:nvSpPr>
        <p:spPr>
          <a:xfrm>
            <a:off x="1" y="1458320"/>
            <a:ext cx="300715" cy="539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24510BF-2C22-4340-91A0-822F857A1272}"/>
              </a:ext>
            </a:extLst>
          </p:cNvPr>
          <p:cNvSpPr/>
          <p:nvPr/>
        </p:nvSpPr>
        <p:spPr>
          <a:xfrm>
            <a:off x="0" y="2403"/>
            <a:ext cx="12192000" cy="68868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7FEDFBE-DE44-404A-8A5C-4AEB92AF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355460"/>
            <a:ext cx="798181" cy="798181"/>
          </a:xfrm>
          <a:prstGeom prst="rect">
            <a:avLst/>
          </a:prstGeom>
        </p:spPr>
      </p:pic>
      <p:pic>
        <p:nvPicPr>
          <p:cNvPr id="120" name="Picture 1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8E8E4D-9AE6-3443-86AC-929BBF2356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355460"/>
            <a:ext cx="798181" cy="798181"/>
          </a:xfrm>
          <a:prstGeom prst="rect">
            <a:avLst/>
          </a:prstGeom>
        </p:spPr>
      </p:pic>
      <p:pic>
        <p:nvPicPr>
          <p:cNvPr id="127" name="Picture 12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8F044E8-531C-1340-B5ED-DE77C9215B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355462"/>
            <a:ext cx="798181" cy="798181"/>
          </a:xfrm>
          <a:prstGeom prst="rect">
            <a:avLst/>
          </a:prstGeom>
        </p:spPr>
      </p:pic>
      <p:pic>
        <p:nvPicPr>
          <p:cNvPr id="130" name="Picture 12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F742B88-B4F2-FA44-AE52-B3217E8F29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4" y="355460"/>
            <a:ext cx="798181" cy="798181"/>
          </a:xfrm>
          <a:prstGeom prst="rect">
            <a:avLst/>
          </a:prstGeom>
        </p:spPr>
      </p:pic>
      <p:pic>
        <p:nvPicPr>
          <p:cNvPr id="137" name="Picture 13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AF943ED-B50E-574A-BEDE-13D20CA9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355462"/>
            <a:ext cx="798181" cy="798181"/>
          </a:xfrm>
          <a:prstGeom prst="rect">
            <a:avLst/>
          </a:prstGeom>
        </p:spPr>
      </p:pic>
      <p:pic>
        <p:nvPicPr>
          <p:cNvPr id="140" name="Picture 13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B878D7-7D0C-5541-80D9-0B5F510F23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355460"/>
            <a:ext cx="798181" cy="798181"/>
          </a:xfrm>
          <a:prstGeom prst="rect">
            <a:avLst/>
          </a:prstGeom>
        </p:spPr>
      </p:pic>
      <p:pic>
        <p:nvPicPr>
          <p:cNvPr id="147" name="Picture 1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206073A-E936-214B-B99D-20CA586016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355462"/>
            <a:ext cx="798181" cy="79818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CC9E5B90-C28C-AE40-A620-85D7E5C70AB8}"/>
              </a:ext>
            </a:extLst>
          </p:cNvPr>
          <p:cNvSpPr/>
          <p:nvPr/>
        </p:nvSpPr>
        <p:spPr>
          <a:xfrm>
            <a:off x="10253" y="-18658"/>
            <a:ext cx="12181748" cy="1475919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542268C-2D5B-564D-9BE2-84A6ECF8DBD6}"/>
              </a:ext>
            </a:extLst>
          </p:cNvPr>
          <p:cNvSpPr/>
          <p:nvPr/>
        </p:nvSpPr>
        <p:spPr>
          <a:xfrm>
            <a:off x="8879993" y="1458321"/>
            <a:ext cx="129025" cy="5397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34133C1-D454-E040-B442-54EB04859A5F}"/>
              </a:ext>
            </a:extLst>
          </p:cNvPr>
          <p:cNvSpPr/>
          <p:nvPr/>
        </p:nvSpPr>
        <p:spPr>
          <a:xfrm>
            <a:off x="11907361" y="715048"/>
            <a:ext cx="300713" cy="539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B919C46-650D-5F43-8EA1-3431D87F6015}"/>
              </a:ext>
            </a:extLst>
          </p:cNvPr>
          <p:cNvSpPr/>
          <p:nvPr/>
        </p:nvSpPr>
        <p:spPr>
          <a:xfrm>
            <a:off x="-24388" y="355383"/>
            <a:ext cx="12232459" cy="9027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BD9D45-C798-674A-9D5A-A05D1B0EF2FC}"/>
              </a:ext>
            </a:extLst>
          </p:cNvPr>
          <p:cNvSpPr txBox="1"/>
          <p:nvPr/>
        </p:nvSpPr>
        <p:spPr>
          <a:xfrm>
            <a:off x="610177" y="355383"/>
            <a:ext cx="316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Results</a:t>
            </a:r>
            <a:endParaRPr lang="en-US" sz="36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368CF41-1A3F-B344-BFBC-A0E55FA17274}"/>
              </a:ext>
            </a:extLst>
          </p:cNvPr>
          <p:cNvSpPr/>
          <p:nvPr/>
        </p:nvSpPr>
        <p:spPr>
          <a:xfrm>
            <a:off x="21531" y="6653163"/>
            <a:ext cx="12192000" cy="270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Picture 1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ABE354B-B0EB-F245-8CE5-9A8D61B1FA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3117168"/>
            <a:ext cx="798181" cy="798181"/>
          </a:xfrm>
          <a:prstGeom prst="rect">
            <a:avLst/>
          </a:prstGeom>
        </p:spPr>
      </p:pic>
      <p:pic>
        <p:nvPicPr>
          <p:cNvPr id="124" name="Picture 1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171FEE-1F34-9346-8251-1A2F5D0A52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3117168"/>
            <a:ext cx="798181" cy="798181"/>
          </a:xfrm>
          <a:prstGeom prst="rect">
            <a:avLst/>
          </a:prstGeom>
        </p:spPr>
      </p:pic>
      <p:pic>
        <p:nvPicPr>
          <p:cNvPr id="131" name="Picture 13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E16E68E-F7B3-1041-9371-1EE9066CC5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3117168"/>
            <a:ext cx="798181" cy="798181"/>
          </a:xfrm>
          <a:prstGeom prst="rect">
            <a:avLst/>
          </a:prstGeom>
        </p:spPr>
      </p:pic>
      <p:pic>
        <p:nvPicPr>
          <p:cNvPr id="134" name="Picture 1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3F3482F-607F-0145-9A7E-0C9AD6AB38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3117168"/>
            <a:ext cx="798181" cy="798181"/>
          </a:xfrm>
          <a:prstGeom prst="rect">
            <a:avLst/>
          </a:prstGeom>
        </p:spPr>
      </p:pic>
      <p:pic>
        <p:nvPicPr>
          <p:cNvPr id="141" name="Picture 14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296A90-C162-4347-8F66-731FACFB2E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3117168"/>
            <a:ext cx="798181" cy="798181"/>
          </a:xfrm>
          <a:prstGeom prst="rect">
            <a:avLst/>
          </a:prstGeom>
        </p:spPr>
      </p:pic>
      <p:pic>
        <p:nvPicPr>
          <p:cNvPr id="144" name="Picture 14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BF38796-1F15-9445-9EC3-DA8CD1B6C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3117168"/>
            <a:ext cx="798181" cy="798181"/>
          </a:xfrm>
          <a:prstGeom prst="rect">
            <a:avLst/>
          </a:prstGeom>
        </p:spPr>
      </p:pic>
      <p:pic>
        <p:nvPicPr>
          <p:cNvPr id="149" name="Picture 14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F16C01-28A4-6C47-A27E-47F18FD98C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3117168"/>
            <a:ext cx="798181" cy="798181"/>
          </a:xfrm>
          <a:prstGeom prst="rect">
            <a:avLst/>
          </a:prstGeom>
        </p:spPr>
      </p:pic>
      <p:pic>
        <p:nvPicPr>
          <p:cNvPr id="128" name="Picture 1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18887F5-7969-3246-BD9E-E98BBFFCE6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1769270"/>
            <a:ext cx="798181" cy="798181"/>
          </a:xfrm>
          <a:prstGeom prst="rect">
            <a:avLst/>
          </a:prstGeom>
        </p:spPr>
      </p:pic>
      <p:pic>
        <p:nvPicPr>
          <p:cNvPr id="118" name="Picture 1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E529494-C817-244E-BB75-0FE825F70DE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1769268"/>
            <a:ext cx="798181" cy="798181"/>
          </a:xfrm>
          <a:prstGeom prst="rect">
            <a:avLst/>
          </a:prstGeom>
        </p:spPr>
      </p:pic>
      <p:pic>
        <p:nvPicPr>
          <p:cNvPr id="119" name="Picture 1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6D1DF1-833A-774B-928E-433DBF4C110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500" y="1769270"/>
            <a:ext cx="798181" cy="798181"/>
          </a:xfrm>
          <a:prstGeom prst="rect">
            <a:avLst/>
          </a:prstGeom>
        </p:spPr>
      </p:pic>
      <p:pic>
        <p:nvPicPr>
          <p:cNvPr id="129" name="Picture 12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82A610-4C37-9A4E-8DE5-06D066EA1E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5" y="1769270"/>
            <a:ext cx="798181" cy="798181"/>
          </a:xfrm>
          <a:prstGeom prst="rect">
            <a:avLst/>
          </a:prstGeom>
        </p:spPr>
      </p:pic>
      <p:pic>
        <p:nvPicPr>
          <p:cNvPr id="138" name="Picture 13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552FE40-A992-6549-877C-6031160BC5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1769270"/>
            <a:ext cx="798181" cy="798181"/>
          </a:xfrm>
          <a:prstGeom prst="rect">
            <a:avLst/>
          </a:prstGeom>
        </p:spPr>
      </p:pic>
      <p:pic>
        <p:nvPicPr>
          <p:cNvPr id="139" name="Picture 13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6EE7D4-A5A6-5544-A6A6-F15CC9A66D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6" y="1769270"/>
            <a:ext cx="798181" cy="798181"/>
          </a:xfrm>
          <a:prstGeom prst="rect">
            <a:avLst/>
          </a:prstGeom>
        </p:spPr>
      </p:pic>
      <p:pic>
        <p:nvPicPr>
          <p:cNvPr id="148" name="Picture 14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F55974C-3CEE-0C47-AD99-D8D52A8E01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1769270"/>
            <a:ext cx="798181" cy="798181"/>
          </a:xfrm>
          <a:prstGeom prst="rect">
            <a:avLst/>
          </a:prstGeom>
        </p:spPr>
      </p:pic>
      <p:pic>
        <p:nvPicPr>
          <p:cNvPr id="122" name="Picture 1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1E0EC9-5DBF-3543-8518-34B991B637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4465070"/>
            <a:ext cx="798181" cy="798181"/>
          </a:xfrm>
          <a:prstGeom prst="rect">
            <a:avLst/>
          </a:prstGeom>
        </p:spPr>
      </p:pic>
      <p:pic>
        <p:nvPicPr>
          <p:cNvPr id="123" name="Picture 1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B618E98-80C6-2046-A1AD-615BA95A61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4465070"/>
            <a:ext cx="798181" cy="798181"/>
          </a:xfrm>
          <a:prstGeom prst="rect">
            <a:avLst/>
          </a:prstGeom>
        </p:spPr>
      </p:pic>
      <p:pic>
        <p:nvPicPr>
          <p:cNvPr id="132" name="Picture 1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D0700B-F6A4-DA43-9374-08A2796EA5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4465070"/>
            <a:ext cx="798181" cy="798181"/>
          </a:xfrm>
          <a:prstGeom prst="rect">
            <a:avLst/>
          </a:prstGeom>
        </p:spPr>
      </p:pic>
      <p:pic>
        <p:nvPicPr>
          <p:cNvPr id="142" name="Picture 14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4641764-50EB-2D48-97A2-38FE86C2AB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4465070"/>
            <a:ext cx="798181" cy="798181"/>
          </a:xfrm>
          <a:prstGeom prst="rect">
            <a:avLst/>
          </a:prstGeom>
        </p:spPr>
      </p:pic>
      <p:pic>
        <p:nvPicPr>
          <p:cNvPr id="143" name="Picture 14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9800000-268D-AE4F-93BB-F9291118FE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4465070"/>
            <a:ext cx="798181" cy="798181"/>
          </a:xfrm>
          <a:prstGeom prst="rect">
            <a:avLst/>
          </a:prstGeom>
        </p:spPr>
      </p:pic>
      <p:pic>
        <p:nvPicPr>
          <p:cNvPr id="150" name="Picture 14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E3EC7E2-5153-634D-9630-4F6583993A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4465070"/>
            <a:ext cx="798181" cy="798181"/>
          </a:xfrm>
          <a:prstGeom prst="rect">
            <a:avLst/>
          </a:prstGeom>
        </p:spPr>
      </p:pic>
      <p:pic>
        <p:nvPicPr>
          <p:cNvPr id="133" name="Picture 13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087636-66D1-9F4E-A25A-798D293A8A0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4465070"/>
            <a:ext cx="798181" cy="798181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43F7F6D4-A361-294E-89EE-1C923FAAC7E7}"/>
              </a:ext>
            </a:extLst>
          </p:cNvPr>
          <p:cNvSpPr/>
          <p:nvPr/>
        </p:nvSpPr>
        <p:spPr>
          <a:xfrm>
            <a:off x="244749" y="2561501"/>
            <a:ext cx="11641081" cy="3358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6" name="Picture 1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53B0926-157C-2E44-80D3-864449100B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5812968"/>
            <a:ext cx="798181" cy="798181"/>
          </a:xfrm>
          <a:prstGeom prst="rect">
            <a:avLst/>
          </a:prstGeom>
        </p:spPr>
      </p:pic>
      <p:pic>
        <p:nvPicPr>
          <p:cNvPr id="135" name="Picture 13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711FF05-ACFC-CA4D-B4B3-6D965D325F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5812970"/>
            <a:ext cx="798181" cy="798181"/>
          </a:xfrm>
          <a:prstGeom prst="rect">
            <a:avLst/>
          </a:prstGeom>
        </p:spPr>
      </p:pic>
      <p:pic>
        <p:nvPicPr>
          <p:cNvPr id="125" name="Picture 1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650D26-46AD-F94B-867B-6B5A7C5674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5812968"/>
            <a:ext cx="798181" cy="798181"/>
          </a:xfrm>
          <a:prstGeom prst="rect">
            <a:avLst/>
          </a:prstGeom>
        </p:spPr>
      </p:pic>
      <p:pic>
        <p:nvPicPr>
          <p:cNvPr id="136" name="Picture 13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86393B-52E8-E243-A5B2-C36F02DB6A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5812968"/>
            <a:ext cx="798181" cy="798181"/>
          </a:xfrm>
          <a:prstGeom prst="rect">
            <a:avLst/>
          </a:prstGeom>
        </p:spPr>
      </p:pic>
      <p:pic>
        <p:nvPicPr>
          <p:cNvPr id="145" name="Picture 1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F7E9042-1B2E-4845-BE43-63C03D8238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5812970"/>
            <a:ext cx="798181" cy="798181"/>
          </a:xfrm>
          <a:prstGeom prst="rect">
            <a:avLst/>
          </a:prstGeom>
        </p:spPr>
      </p:pic>
      <p:pic>
        <p:nvPicPr>
          <p:cNvPr id="146" name="Picture 14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484FCD2-DFB5-7049-A58D-9439121D73E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5812968"/>
            <a:ext cx="798181" cy="798181"/>
          </a:xfrm>
          <a:prstGeom prst="rect">
            <a:avLst/>
          </a:prstGeom>
        </p:spPr>
      </p:pic>
      <p:pic>
        <p:nvPicPr>
          <p:cNvPr id="151" name="Picture 15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DC4F97-11F9-5F42-B362-1A3FA0CDB42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5812970"/>
            <a:ext cx="798181" cy="798181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370AF0DD-F209-F347-AAFC-8BD447ADB6BC}"/>
              </a:ext>
            </a:extLst>
          </p:cNvPr>
          <p:cNvSpPr/>
          <p:nvPr/>
        </p:nvSpPr>
        <p:spPr>
          <a:xfrm>
            <a:off x="21531" y="1394542"/>
            <a:ext cx="12055716" cy="5515743"/>
          </a:xfrm>
          <a:prstGeom prst="rect">
            <a:avLst/>
          </a:prstGeom>
          <a:solidFill>
            <a:srgbClr val="4472C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3D298B5-ACE5-3B4C-B4AA-948322C5AEA7}"/>
              </a:ext>
            </a:extLst>
          </p:cNvPr>
          <p:cNvSpPr txBox="1"/>
          <p:nvPr/>
        </p:nvSpPr>
        <p:spPr>
          <a:xfrm>
            <a:off x="229527" y="2208005"/>
            <a:ext cx="1165630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Figure 1: AWS Infrastructure</a:t>
            </a:r>
            <a:endParaRPr lang="en-US" sz="20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5E09327-9A75-C34B-8C49-C5D8F583AC7D}"/>
              </a:ext>
            </a:extLst>
          </p:cNvPr>
          <p:cNvSpPr/>
          <p:nvPr/>
        </p:nvSpPr>
        <p:spPr>
          <a:xfrm>
            <a:off x="239290" y="2561502"/>
            <a:ext cx="11636765" cy="32514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F499049D-01A0-2040-8E21-255358BA0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48" y="2696628"/>
            <a:ext cx="11483081" cy="30123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946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4165</TotalTime>
  <Words>1046</Words>
  <Application>Microsoft Macintosh PowerPoint</Application>
  <PresentationFormat>Widescreen</PresentationFormat>
  <Paragraphs>230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Franklin Gothic Heavy</vt:lpstr>
      <vt:lpstr>Franklin Gothic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Sesario H. Imanputra</dc:creator>
  <cp:lastModifiedBy>Sesario H. Imanputra</cp:lastModifiedBy>
  <cp:revision>143</cp:revision>
  <dcterms:created xsi:type="dcterms:W3CDTF">2020-12-10T09:16:10Z</dcterms:created>
  <dcterms:modified xsi:type="dcterms:W3CDTF">2020-12-18T07:29:07Z</dcterms:modified>
</cp:coreProperties>
</file>