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4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lang="en-IN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target modelling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65985" y="1789468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Assumption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Old customers with transaction history are assigned as targeted candidates.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Inconsistencies and missing captures are handled using data distribution and similar customer data.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table, toy&#10;&#10;Description automatically generated">
            <a:extLst>
              <a:ext uri="{FF2B5EF4-FFF2-40B4-BE49-F238E27FC236}">
                <a16:creationId xmlns:a16="http://schemas.microsoft.com/office/drawing/2014/main" id="{EC341BC2-F97B-45F4-935C-D8A243661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1884042"/>
            <a:ext cx="3800704" cy="29543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79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Customer are categorised based on age as Young(&lt;30) ,Adult (&lt;55) and Elderly(&gt;55)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b="1" dirty="0"/>
              <a:t>Data Imbalance </a:t>
            </a:r>
            <a:r>
              <a:rPr lang="en-IN" dirty="0"/>
              <a:t>- Majority of the customers are potential target. Mitigated using up sampling.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US" b="1" dirty="0"/>
              <a:t>Job Title </a:t>
            </a:r>
            <a:r>
              <a:rPr lang="en-US" dirty="0"/>
              <a:t>doesn’t influence customer behavior.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66589-BAA2-4E97-836F-0C8AE2E7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90" y="2104762"/>
            <a:ext cx="4547790" cy="21471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Decision Tree Customer Classification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38357" y="2265739"/>
            <a:ext cx="4366975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dirty="0"/>
              <a:t>Model Accuracy is </a:t>
            </a:r>
            <a:r>
              <a:rPr lang="en-IN" b="1" dirty="0"/>
              <a:t>85%</a:t>
            </a:r>
          </a:p>
          <a:p>
            <a:endParaRPr lang="en-IN" b="1" dirty="0"/>
          </a:p>
          <a:p>
            <a:pPr marL="285750" indent="-285750">
              <a:buFontTx/>
              <a:buChar char="-"/>
            </a:pPr>
            <a:r>
              <a:rPr lang="en-IN" b="1" dirty="0"/>
              <a:t>855</a:t>
            </a:r>
            <a:r>
              <a:rPr lang="en-IN" dirty="0"/>
              <a:t> potential customers to be targeted.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Nearly </a:t>
            </a:r>
            <a:r>
              <a:rPr lang="en-IN" b="1" dirty="0"/>
              <a:t>12 – 16% </a:t>
            </a:r>
            <a:r>
              <a:rPr lang="en-IN" dirty="0"/>
              <a:t>of customers doesn’t      make any transactions.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787093" y="1654218"/>
            <a:ext cx="3983584" cy="3159809"/>
            <a:chOff x="-182881" y="-510506"/>
            <a:chExt cx="3983582" cy="3159807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82881" y="-510506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IN" dirty="0"/>
                <a:t>Partial Tree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DCF7C1-4B57-4272-967A-6A9FBA73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31" y="2164723"/>
            <a:ext cx="4974812" cy="26759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Job Sector is the important feature to target a customer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IN" dirty="0"/>
              <a:t>Health sector customers are active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Elderly customers can be targeted 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Employees of IT, Property  and telecommunication sector with property value above 7 have higher chance of purchasing.</a:t>
            </a:r>
          </a:p>
        </p:txBody>
      </p:sp>
      <p:sp>
        <p:nvSpPr>
          <p:cNvPr id="153" name="Place any supporting images, graphs, data or extra text here."/>
          <p:cNvSpPr/>
          <p:nvPr/>
        </p:nvSpPr>
        <p:spPr>
          <a:xfrm>
            <a:off x="4969921" y="196468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IN" dirty="0"/>
              <a:t>Target customers across various sectors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BFEFB-8996-46B6-982D-91E5C0F6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15" y="2364762"/>
            <a:ext cx="3570910" cy="26110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Active customers as per the pin code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15E94-0478-4521-877B-42CDA60F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9852"/>
            <a:ext cx="4617720" cy="3096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413</Words>
  <Application>Microsoft Office PowerPoint</Application>
  <PresentationFormat>On-screen Show (16:9)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Sundarrajan, Seshadri</cp:lastModifiedBy>
  <cp:revision>12</cp:revision>
  <dcterms:modified xsi:type="dcterms:W3CDTF">2020-06-08T10:46:11Z</dcterms:modified>
</cp:coreProperties>
</file>