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5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7D59-D5A1-5543-98B8-873E75B30C52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761F-DD5E-9F48-9458-F9F48027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FF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1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571" y="308428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Handwriting - Dakota"/>
                <a:cs typeface="Handwriting - Dakota"/>
              </a:rPr>
              <a:t>Title</a:t>
            </a:r>
            <a:endParaRPr lang="en-US" sz="7200" dirty="0">
              <a:solidFill>
                <a:schemeClr val="bg1"/>
              </a:solidFill>
              <a:latin typeface="Handwriting - Dakota"/>
              <a:cs typeface="Handwriting - Dakot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571" y="2238644"/>
            <a:ext cx="336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andwriting - Dakota"/>
                <a:cs typeface="Handwriting - Dakota"/>
              </a:rPr>
              <a:t>Description</a:t>
            </a:r>
            <a:endParaRPr lang="en-US" sz="4400" dirty="0">
              <a:latin typeface="Handwriting - Dakota"/>
              <a:cs typeface="Handwriting - Dakot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827" y="3715473"/>
            <a:ext cx="776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andwriting - Dakota"/>
                <a:cs typeface="Handwriting - Dakota"/>
              </a:rPr>
              <a:t>Contents (with image links)</a:t>
            </a:r>
            <a:endParaRPr lang="en-US" sz="4400" dirty="0">
              <a:latin typeface="Handwriting - Dakota"/>
              <a:cs typeface="Handwriting - Dakot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6260" y="4796972"/>
            <a:ext cx="1444171" cy="1661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4" y="4796972"/>
            <a:ext cx="1444171" cy="1661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71348" y="4796972"/>
            <a:ext cx="1444171" cy="1661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FF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1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571" y="308428"/>
            <a:ext cx="3942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Handwriting - Dakota"/>
                <a:cs typeface="Handwriting - Dakota"/>
              </a:rPr>
              <a:t>Readings</a:t>
            </a:r>
            <a:endParaRPr lang="en-US" sz="7200" dirty="0">
              <a:solidFill>
                <a:schemeClr val="bg1"/>
              </a:solidFill>
              <a:latin typeface="Handwriting - Dakota"/>
              <a:cs typeface="Handwriting - Dakot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571" y="2238644"/>
            <a:ext cx="146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andwriting - Dakota"/>
                <a:cs typeface="Handwriting - Dakota"/>
              </a:rPr>
              <a:t>Title</a:t>
            </a:r>
            <a:endParaRPr lang="en-US" sz="4400" dirty="0">
              <a:latin typeface="Handwriting - Dakota"/>
              <a:cs typeface="Handwriting - Dako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571" y="3842473"/>
            <a:ext cx="146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andwriting - Dakota"/>
                <a:cs typeface="Handwriting - Dakota"/>
              </a:rPr>
              <a:t>Title</a:t>
            </a:r>
            <a:endParaRPr lang="en-US" sz="4400" dirty="0">
              <a:latin typeface="Handwriting - Dakota"/>
              <a:cs typeface="Handwriting - Dakot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2505" y="3037374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andwriting - Dakota"/>
                <a:cs typeface="Handwriting - Dakota"/>
              </a:rPr>
              <a:t>Text</a:t>
            </a:r>
            <a:endParaRPr lang="en-US" sz="2800" dirty="0">
              <a:latin typeface="Handwriting - Dakota"/>
              <a:cs typeface="Handwriting - Dakot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4905" y="4611914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andwriting - Dakota"/>
                <a:cs typeface="Handwriting - Dakota"/>
              </a:rPr>
              <a:t>Text</a:t>
            </a:r>
            <a:endParaRPr lang="en-US" sz="2800" dirty="0">
              <a:latin typeface="Handwriting - Dakota"/>
              <a:cs typeface="Handwriting - Dakota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51758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5264873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571" y="5360106"/>
            <a:ext cx="146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andwriting - Dakota"/>
                <a:cs typeface="Handwriting - Dakota"/>
              </a:rPr>
              <a:t>Title</a:t>
            </a:r>
            <a:endParaRPr lang="en-US" sz="4400" dirty="0">
              <a:latin typeface="Handwriting - Dakota"/>
              <a:cs typeface="Handwriting - Dakot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4905" y="6129547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andwriting - Dakota"/>
                <a:cs typeface="Handwriting - Dakota"/>
              </a:rPr>
              <a:t>Text</a:t>
            </a:r>
            <a:endParaRPr lang="en-US" sz="2800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44179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FF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1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571" y="308428"/>
            <a:ext cx="4134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Handwriting - Dakota"/>
                <a:cs typeface="Handwriting - Dakota"/>
              </a:rPr>
              <a:t>Projects</a:t>
            </a:r>
            <a:endParaRPr lang="en-US" sz="7200" dirty="0">
              <a:solidFill>
                <a:schemeClr val="bg1"/>
              </a:solidFill>
              <a:latin typeface="Handwriting - Dakota"/>
              <a:cs typeface="Handwriting - Dakot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427" y="2166072"/>
            <a:ext cx="6673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Handwriting - Dakota"/>
                <a:cs typeface="Handwriting - Dakota"/>
              </a:rPr>
              <a:t>Title (with description)</a:t>
            </a:r>
            <a:endParaRPr lang="en-US" sz="4400" dirty="0">
              <a:latin typeface="Handwriting - Dakota"/>
              <a:cs typeface="Handwriting - Dakot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6571" y="3135086"/>
            <a:ext cx="2056973" cy="1661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6571" y="3534043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andwriting - Dakota"/>
                <a:cs typeface="Handwriting - Dakota"/>
              </a:rPr>
              <a:t>Link/preview</a:t>
            </a:r>
            <a:endParaRPr lang="en-US" sz="2400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31980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FF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1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6571" y="308428"/>
            <a:ext cx="6314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Handwriting - Dakota"/>
                <a:cs typeface="Handwriting - Dakota"/>
              </a:rPr>
              <a:t>My Thoughts</a:t>
            </a:r>
            <a:endParaRPr lang="en-US" sz="7200" dirty="0">
              <a:solidFill>
                <a:schemeClr val="bg1"/>
              </a:solidFill>
              <a:latin typeface="Handwriting - Dakota"/>
              <a:cs typeface="Handwriting - Dakot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41" y="1839498"/>
            <a:ext cx="89625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andwriting - Dakota"/>
                <a:cs typeface="Handwriting - Dakota"/>
              </a:rPr>
              <a:t>I want my design to make it clear how to navigate my site.  But I also really want it to make my site interesting and fun.  I hope to accomplish this by choosing graphics over words where possible and by keeping descriptions short and sweet.</a:t>
            </a:r>
            <a:endParaRPr lang="en-US" sz="4000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22311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74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Shaffer</dc:creator>
  <cp:lastModifiedBy>Sarah Shaffer</cp:lastModifiedBy>
  <cp:revision>2</cp:revision>
  <dcterms:created xsi:type="dcterms:W3CDTF">2016-02-29T23:15:51Z</dcterms:created>
  <dcterms:modified xsi:type="dcterms:W3CDTF">2016-02-29T23:31:06Z</dcterms:modified>
</cp:coreProperties>
</file>