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A159C-F3F8-424F-97AF-27BB023C0C46}">
          <p14:sldIdLst>
            <p14:sldId id="256"/>
            <p14:sldId id="257"/>
            <p14:sldId id="260"/>
            <p14:sldId id="259"/>
            <p14:sldId id="261"/>
          </p14:sldIdLst>
        </p14:section>
        <p14:section name="Untitled Section" id="{DA9C5180-07C4-4E5E-A93A-26394B7FBA0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7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92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1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7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0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1E5-AD47-49A9-E32D-90510813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/>
              <a:t>Canvas Instructor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3062-F3C2-28FD-35AB-E871F0A2C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Data Analytics Hackathon</a:t>
            </a:r>
          </a:p>
          <a:p>
            <a:pPr algn="l"/>
            <a:r>
              <a:rPr lang="en-CA" dirty="0" err="1"/>
              <a:t>MDSSSSharks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3D1C3-4851-6808-FB97-17A8244A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90" y="32368"/>
            <a:ext cx="2421854" cy="5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05E-65B5-1159-0E85-633A0107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2" y="126127"/>
            <a:ext cx="8596668" cy="132080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Background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3A62-4543-FC47-52A8-66EFF44F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2" y="1807779"/>
            <a:ext cx="4262528" cy="4233584"/>
          </a:xfrm>
        </p:spPr>
        <p:txBody>
          <a:bodyPr/>
          <a:lstStyle/>
          <a:p>
            <a:r>
              <a:rPr lang="en-CA"/>
              <a:t>Canvas provides instructors with “Live Events” data</a:t>
            </a:r>
          </a:p>
          <a:p>
            <a:r>
              <a:rPr lang="en-CA"/>
              <a:t>The events data is difficult to interpret</a:t>
            </a:r>
          </a:p>
          <a:p>
            <a:pPr lvl="1"/>
            <a:r>
              <a:rPr lang="en-CA"/>
              <a:t>Table view requires high cognitive load</a:t>
            </a:r>
          </a:p>
          <a:p>
            <a:pPr lvl="1"/>
            <a:r>
              <a:rPr lang="en-CA"/>
              <a:t>It is difficult for instructors to compare between courses </a:t>
            </a:r>
          </a:p>
          <a:p>
            <a:r>
              <a:rPr lang="en-CA"/>
              <a:t>A dashboard view would make this data useful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44882-B771-F799-2B1B-4E78EF875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2124" b="2032"/>
          <a:stretch/>
        </p:blipFill>
        <p:spPr bwMode="auto">
          <a:xfrm>
            <a:off x="4770748" y="699660"/>
            <a:ext cx="7189075" cy="5321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6894C0-857B-50ED-3C4F-57571FDEF0C5}"/>
              </a:ext>
            </a:extLst>
          </p:cNvPr>
          <p:cNvSpPr/>
          <p:nvPr/>
        </p:nvSpPr>
        <p:spPr>
          <a:xfrm>
            <a:off x="1" y="4435366"/>
            <a:ext cx="12192000" cy="243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6C209-6E9A-23DB-C9AB-0A60BF6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4"/>
          <a:stretch/>
        </p:blipFill>
        <p:spPr>
          <a:xfrm>
            <a:off x="1182831" y="0"/>
            <a:ext cx="9247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340DE7-D9C0-BFB4-06DB-1640E37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6"/>
          <a:stretch/>
        </p:blipFill>
        <p:spPr>
          <a:xfrm>
            <a:off x="446106" y="671639"/>
            <a:ext cx="11514666" cy="49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C09-3D11-7A26-7754-2603D9C0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2" y="-70137"/>
            <a:ext cx="10058400" cy="818914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F84CB-043E-22EF-CD9C-E7EFD821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8" y="748777"/>
            <a:ext cx="10076033" cy="51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8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49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Canvas Instructor Dashboard</vt:lpstr>
      <vt:lpstr>Background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seshafi@student.ubc.ca</dc:creator>
  <cp:lastModifiedBy>seshafi@student.ubc.ca</cp:lastModifiedBy>
  <cp:revision>25</cp:revision>
  <dcterms:created xsi:type="dcterms:W3CDTF">2024-10-19T22:14:48Z</dcterms:created>
  <dcterms:modified xsi:type="dcterms:W3CDTF">2024-10-19T23:40:48Z</dcterms:modified>
</cp:coreProperties>
</file>