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EA159C-F3F8-424F-97AF-27BB023C0C46}">
          <p14:sldIdLst>
            <p14:sldId id="256"/>
            <p14:sldId id="257"/>
            <p14:sldId id="262"/>
            <p14:sldId id="260"/>
            <p14:sldId id="259"/>
            <p14:sldId id="261"/>
          </p14:sldIdLst>
        </p14:section>
        <p14:section name="Untitled Section" id="{DA9C5180-07C4-4E5E-A93A-26394B7FBA0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1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9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7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17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7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83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92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17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73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0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2A11DE-F007-45C6-AA5F-65634DFEF113}" type="datetimeFigureOut">
              <a:rPr lang="en-CA" smtClean="0"/>
              <a:t>2024-10-19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95D262-0F99-4D22-ADD6-62C67B50DC25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1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E1E5-AD47-49A9-E32D-905108133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dirty="0"/>
              <a:t>Canvas Instructor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93062-F3C2-28FD-35AB-E871F0A2C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CA" dirty="0"/>
              <a:t>Data Analytics Hackathon</a:t>
            </a:r>
          </a:p>
          <a:p>
            <a:pPr algn="l"/>
            <a:r>
              <a:rPr lang="en-CA" dirty="0" err="1"/>
              <a:t>MDSSSSharks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3D1C3-4851-6808-FB97-17A8244A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590" y="32368"/>
            <a:ext cx="2421854" cy="5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05E-65B5-1159-0E85-633A0107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02" y="126127"/>
            <a:ext cx="8596668" cy="1320800"/>
          </a:xfrm>
        </p:spPr>
        <p:txBody>
          <a:bodyPr/>
          <a:lstStyle/>
          <a:p>
            <a:r>
              <a:rPr lang="en-CA">
                <a:solidFill>
                  <a:schemeClr val="tx1"/>
                </a:solidFill>
              </a:rPr>
              <a:t>Background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3A62-4543-FC47-52A8-66EFF44F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02" y="1807779"/>
            <a:ext cx="4262528" cy="4233584"/>
          </a:xfrm>
        </p:spPr>
        <p:txBody>
          <a:bodyPr/>
          <a:lstStyle/>
          <a:p>
            <a:r>
              <a:rPr lang="en-CA"/>
              <a:t>Canvas provides instructors with “Live Events” data</a:t>
            </a:r>
          </a:p>
          <a:p>
            <a:r>
              <a:rPr lang="en-CA"/>
              <a:t>The events data is difficult to interpret</a:t>
            </a:r>
          </a:p>
          <a:p>
            <a:pPr lvl="1"/>
            <a:r>
              <a:rPr lang="en-CA"/>
              <a:t>Table view requires high cognitive load</a:t>
            </a:r>
          </a:p>
          <a:p>
            <a:pPr lvl="1"/>
            <a:r>
              <a:rPr lang="en-CA"/>
              <a:t>It is difficult for instructors to compare between courses </a:t>
            </a:r>
          </a:p>
          <a:p>
            <a:r>
              <a:rPr lang="en-CA"/>
              <a:t>A dashboard view would make this data useful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244882-B771-F799-2B1B-4E78EF875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r="2124" b="2032"/>
          <a:stretch/>
        </p:blipFill>
        <p:spPr bwMode="auto">
          <a:xfrm>
            <a:off x="4770748" y="699660"/>
            <a:ext cx="7189075" cy="53214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3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9BF7F4-8A98-B4AA-68FD-E9B263CAADEA}"/>
              </a:ext>
            </a:extLst>
          </p:cNvPr>
          <p:cNvSpPr/>
          <p:nvPr/>
        </p:nvSpPr>
        <p:spPr>
          <a:xfrm>
            <a:off x="1" y="1524000"/>
            <a:ext cx="12192000" cy="5342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31AE5-0F17-ADD2-A0A3-51152732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879" y="-21020"/>
            <a:ext cx="7738241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1237DE-EC0A-D6C3-A0E9-4238581B1696}"/>
              </a:ext>
            </a:extLst>
          </p:cNvPr>
          <p:cNvSpPr/>
          <p:nvPr/>
        </p:nvSpPr>
        <p:spPr>
          <a:xfrm>
            <a:off x="2226879" y="4498428"/>
            <a:ext cx="694997" cy="578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45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6894C0-857B-50ED-3C4F-57571FDEF0C5}"/>
              </a:ext>
            </a:extLst>
          </p:cNvPr>
          <p:cNvSpPr/>
          <p:nvPr/>
        </p:nvSpPr>
        <p:spPr>
          <a:xfrm>
            <a:off x="1" y="1524000"/>
            <a:ext cx="12192000" cy="53420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6C209-6E9A-23DB-C9AB-0A60BF6B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4"/>
          <a:stretch/>
        </p:blipFill>
        <p:spPr>
          <a:xfrm>
            <a:off x="1182831" y="0"/>
            <a:ext cx="9247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5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340DE7-D9C0-BFB4-06DB-1640E37ED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6"/>
          <a:stretch/>
        </p:blipFill>
        <p:spPr>
          <a:xfrm>
            <a:off x="446106" y="671639"/>
            <a:ext cx="11514666" cy="499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8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3C09-3D11-7A26-7754-2603D9C0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72" y="-70137"/>
            <a:ext cx="10058400" cy="818914"/>
          </a:xfrm>
        </p:spPr>
        <p:txBody>
          <a:bodyPr>
            <a:norm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Next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F84CB-043E-22EF-CD9C-E7EFD821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8" y="748777"/>
            <a:ext cx="10076033" cy="519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787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</TotalTime>
  <Words>49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Canvas Instructor Dashboard</vt:lpstr>
      <vt:lpstr>Background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seshafi@student.ubc.ca</dc:creator>
  <cp:lastModifiedBy>seshafi@student.ubc.ca</cp:lastModifiedBy>
  <cp:revision>27</cp:revision>
  <dcterms:created xsi:type="dcterms:W3CDTF">2024-10-19T22:14:48Z</dcterms:created>
  <dcterms:modified xsi:type="dcterms:W3CDTF">2024-10-20T00:42:54Z</dcterms:modified>
</cp:coreProperties>
</file>