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7B3E-9C79-4B44-8F4D-48CCAA9821E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A7DD-CF0D-402E-80F8-9F211DD72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25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7B3E-9C79-4B44-8F4D-48CCAA9821E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A7DD-CF0D-402E-80F8-9F211DD72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63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7B3E-9C79-4B44-8F4D-48CCAA9821E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A7DD-CF0D-402E-80F8-9F211DD72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41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7B3E-9C79-4B44-8F4D-48CCAA9821E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A7DD-CF0D-402E-80F8-9F211DD72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45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7B3E-9C79-4B44-8F4D-48CCAA9821E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A7DD-CF0D-402E-80F8-9F211DD72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29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7B3E-9C79-4B44-8F4D-48CCAA9821E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A7DD-CF0D-402E-80F8-9F211DD72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41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7B3E-9C79-4B44-8F4D-48CCAA9821E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A7DD-CF0D-402E-80F8-9F211DD72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5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7B3E-9C79-4B44-8F4D-48CCAA9821E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A7DD-CF0D-402E-80F8-9F211DD72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46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7B3E-9C79-4B44-8F4D-48CCAA9821E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A7DD-CF0D-402E-80F8-9F211DD72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75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7B3E-9C79-4B44-8F4D-48CCAA9821E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A7DD-CF0D-402E-80F8-9F211DD72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31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F7B3E-9C79-4B44-8F4D-48CCAA9821E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A7DD-CF0D-402E-80F8-9F211DD72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09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F7B3E-9C79-4B44-8F4D-48CCAA9821E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A7DD-CF0D-402E-80F8-9F211DD72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95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xmlgraphics.apache.org/fo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XSLFO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PDF Generation using XSLFO and FOP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00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XSLFO is XSL Formatting Objects and can be used for formatting XML data</a:t>
            </a:r>
            <a:r>
              <a:rPr lang="en-US" dirty="0" smtClean="0"/>
              <a:t>..</a:t>
            </a:r>
            <a:endParaRPr lang="en-US" dirty="0"/>
          </a:p>
          <a:p>
            <a:r>
              <a:rPr lang="en-US" dirty="0"/>
              <a:t>Apache FOP (Formatting Objects Processor) is a Java application that reads a formatting objects tree and renders the resulting pages to a specified output (here, in our case, PDF). More information is available 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94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Imag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87728"/>
            <a:ext cx="8379105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3528" y="3861048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have an XML that holds data and an XSLT that creates an XML containing formatting objects by taking data from the first XML. This resultant XML is de-serialized into Java objects. FOP creates a PDF file using these Java objects.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74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104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XSLFO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XSLFO</dc:title>
  <dc:creator>seshasai</dc:creator>
  <cp:lastModifiedBy>seshasai</cp:lastModifiedBy>
  <cp:revision>1</cp:revision>
  <dcterms:created xsi:type="dcterms:W3CDTF">2019-09-16T17:42:17Z</dcterms:created>
  <dcterms:modified xsi:type="dcterms:W3CDTF">2019-09-16T17:44:32Z</dcterms:modified>
</cp:coreProperties>
</file>