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70" r:id="rId2"/>
    <p:sldId id="445" r:id="rId3"/>
    <p:sldId id="443" r:id="rId4"/>
    <p:sldId id="381" r:id="rId5"/>
    <p:sldId id="447" r:id="rId6"/>
    <p:sldId id="446" r:id="rId7"/>
    <p:sldId id="442" r:id="rId8"/>
    <p:sldId id="397" r:id="rId9"/>
    <p:sldId id="399" r:id="rId10"/>
    <p:sldId id="425" r:id="rId11"/>
    <p:sldId id="401" r:id="rId12"/>
    <p:sldId id="423" r:id="rId13"/>
    <p:sldId id="427" r:id="rId14"/>
    <p:sldId id="448" r:id="rId1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j-lt"/>
        <a:ea typeface="+mj-ea"/>
        <a:cs typeface="+mj-cs"/>
        <a:sym typeface="Calibri"/>
      </a:defRPr>
    </a:lvl9pPr>
  </p:defaultTextStyle>
  <p:extLst>
    <p:ext uri="{521415D9-36F7-43E2-AB2F-B90AF26B5E84}">
      <p14:sectionLst xmlns:p14="http://schemas.microsoft.com/office/powerpoint/2010/main">
        <p14:section name="Title Slides" id="{F04DB47C-5B9C-D947-B4DB-7EBDC805F4B8}">
          <p14:sldIdLst>
            <p14:sldId id="270"/>
            <p14:sldId id="445"/>
            <p14:sldId id="443"/>
            <p14:sldId id="381"/>
            <p14:sldId id="447"/>
            <p14:sldId id="446"/>
            <p14:sldId id="442"/>
            <p14:sldId id="397"/>
            <p14:sldId id="399"/>
            <p14:sldId id="425"/>
            <p14:sldId id="401"/>
            <p14:sldId id="423"/>
            <p14:sldId id="427"/>
            <p14:sldId id="448"/>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DBDBDB"/>
    <a:srgbClr val="EDEDED"/>
    <a:srgbClr val="861F41"/>
    <a:srgbClr val="6C1035"/>
    <a:srgbClr val="E8E8E8"/>
    <a:srgbClr val="74777A"/>
    <a:srgbClr val="75787B"/>
    <a:srgbClr val="E878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chemeClr val="accent1"/>
        </a:fontRef>
        <a:schemeClr val="accent1"/>
      </a:tcTxStyle>
      <a:tcStyle>
        <a:tcBdr>
          <a:left>
            <a:ln w="12700" cap="flat">
              <a:solidFill>
                <a:schemeClr val="accent2"/>
              </a:solidFill>
              <a:prstDash val="solid"/>
              <a:round/>
            </a:ln>
          </a:left>
          <a:right>
            <a:ln w="12700" cap="flat">
              <a:solidFill>
                <a:schemeClr val="accent2"/>
              </a:solidFill>
              <a:prstDash val="solid"/>
              <a:round/>
            </a:ln>
          </a:right>
          <a:top>
            <a:ln w="127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rgbClr val="D3CACC"/>
          </a:solidFill>
        </a:fill>
      </a:tcStyle>
    </a:wholeTbl>
    <a:band2H>
      <a:tcTxStyle/>
      <a:tcStyle>
        <a:tcBdr/>
        <a:fill>
          <a:solidFill>
            <a:srgbClr val="EAE6E7"/>
          </a:solidFill>
        </a:fill>
      </a:tcStyle>
    </a:band2H>
    <a:firstCol>
      <a:tcTxStyle b="on" i="off">
        <a:fontRef idx="major">
          <a:schemeClr val="accent2"/>
        </a:fontRef>
        <a:schemeClr val="accent2"/>
      </a:tcTxStyle>
      <a:tcStyle>
        <a:tcBdr>
          <a:left>
            <a:ln w="12700" cap="flat">
              <a:solidFill>
                <a:schemeClr val="accent2"/>
              </a:solidFill>
              <a:prstDash val="solid"/>
              <a:round/>
            </a:ln>
          </a:left>
          <a:right>
            <a:ln w="12700" cap="flat">
              <a:solidFill>
                <a:schemeClr val="accent2"/>
              </a:solidFill>
              <a:prstDash val="solid"/>
              <a:round/>
            </a:ln>
          </a:right>
          <a:top>
            <a:ln w="127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chemeClr val="accent1"/>
          </a:solidFill>
        </a:fill>
      </a:tcStyle>
    </a:firstCol>
    <a:lastRow>
      <a:tcTxStyle b="on" i="off">
        <a:fontRef idx="major">
          <a:schemeClr val="accent2"/>
        </a:fontRef>
        <a:schemeClr val="accent2"/>
      </a:tcTxStyle>
      <a:tcStyle>
        <a:tcBdr>
          <a:left>
            <a:ln w="12700" cap="flat">
              <a:solidFill>
                <a:schemeClr val="accent2"/>
              </a:solidFill>
              <a:prstDash val="solid"/>
              <a:round/>
            </a:ln>
          </a:left>
          <a:right>
            <a:ln w="12700" cap="flat">
              <a:solidFill>
                <a:schemeClr val="accent2"/>
              </a:solidFill>
              <a:prstDash val="solid"/>
              <a:round/>
            </a:ln>
          </a:right>
          <a:top>
            <a:ln w="381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chemeClr val="accent1"/>
          </a:solidFill>
        </a:fill>
      </a:tcStyle>
    </a:lastRow>
    <a:firstRow>
      <a:tcTxStyle b="on" i="off">
        <a:fontRef idx="major">
          <a:schemeClr val="accent2"/>
        </a:fontRef>
        <a:schemeClr val="accent2"/>
      </a:tcTxStyle>
      <a:tcStyle>
        <a:tcBdr>
          <a:left>
            <a:ln w="12700" cap="flat">
              <a:solidFill>
                <a:schemeClr val="accent2"/>
              </a:solidFill>
              <a:prstDash val="solid"/>
              <a:round/>
            </a:ln>
          </a:left>
          <a:right>
            <a:ln w="12700" cap="flat">
              <a:solidFill>
                <a:schemeClr val="accent2"/>
              </a:solidFill>
              <a:prstDash val="solid"/>
              <a:round/>
            </a:ln>
          </a:right>
          <a:top>
            <a:ln w="12700" cap="flat">
              <a:solidFill>
                <a:schemeClr val="accent2"/>
              </a:solidFill>
              <a:prstDash val="solid"/>
              <a:round/>
            </a:ln>
          </a:top>
          <a:bottom>
            <a:ln w="381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chemeClr val="accent1"/>
          </a:solidFill>
        </a:fill>
      </a:tcStyle>
    </a:firstRow>
  </a:tblStyle>
  <a:tblStyle styleId="{C7B018BB-80A7-4F77-B60F-C8B233D01FF8}" styleName="">
    <a:tblBg/>
    <a:wholeTbl>
      <a:tcTxStyle b="off" i="off">
        <a:fontRef idx="major">
          <a:schemeClr val="accent1"/>
        </a:fontRef>
        <a:schemeClr val="accent1"/>
      </a:tcTxStyle>
      <a:tcStyle>
        <a:tcBdr>
          <a:left>
            <a:ln w="12700" cap="flat">
              <a:solidFill>
                <a:schemeClr val="accent2"/>
              </a:solidFill>
              <a:prstDash val="solid"/>
              <a:round/>
            </a:ln>
          </a:left>
          <a:right>
            <a:ln w="12700" cap="flat">
              <a:solidFill>
                <a:schemeClr val="accent2"/>
              </a:solidFill>
              <a:prstDash val="solid"/>
              <a:round/>
            </a:ln>
          </a:right>
          <a:top>
            <a:ln w="127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chemeClr val="accent2"/>
        </a:fontRef>
        <a:schemeClr val="accent2"/>
      </a:tcTxStyle>
      <a:tcStyle>
        <a:tcBdr>
          <a:left>
            <a:ln w="12700" cap="flat">
              <a:solidFill>
                <a:schemeClr val="accent2"/>
              </a:solidFill>
              <a:prstDash val="solid"/>
              <a:round/>
            </a:ln>
          </a:left>
          <a:right>
            <a:ln w="12700" cap="flat">
              <a:solidFill>
                <a:schemeClr val="accent2"/>
              </a:solidFill>
              <a:prstDash val="solid"/>
              <a:round/>
            </a:ln>
          </a:right>
          <a:top>
            <a:ln w="127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chemeClr val="accent3"/>
          </a:solidFill>
        </a:fill>
      </a:tcStyle>
    </a:firstCol>
    <a:lastRow>
      <a:tcTxStyle b="on" i="off">
        <a:fontRef idx="major">
          <a:schemeClr val="accent2"/>
        </a:fontRef>
        <a:schemeClr val="accent2"/>
      </a:tcTxStyle>
      <a:tcStyle>
        <a:tcBdr>
          <a:left>
            <a:ln w="12700" cap="flat">
              <a:solidFill>
                <a:schemeClr val="accent2"/>
              </a:solidFill>
              <a:prstDash val="solid"/>
              <a:round/>
            </a:ln>
          </a:left>
          <a:right>
            <a:ln w="12700" cap="flat">
              <a:solidFill>
                <a:schemeClr val="accent2"/>
              </a:solidFill>
              <a:prstDash val="solid"/>
              <a:round/>
            </a:ln>
          </a:right>
          <a:top>
            <a:ln w="381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chemeClr val="accent3"/>
          </a:solidFill>
        </a:fill>
      </a:tcStyle>
    </a:lastRow>
    <a:firstRow>
      <a:tcTxStyle b="on" i="off">
        <a:fontRef idx="major">
          <a:schemeClr val="accent2"/>
        </a:fontRef>
        <a:schemeClr val="accent2"/>
      </a:tcTxStyle>
      <a:tcStyle>
        <a:tcBdr>
          <a:left>
            <a:ln w="12700" cap="flat">
              <a:solidFill>
                <a:schemeClr val="accent2"/>
              </a:solidFill>
              <a:prstDash val="solid"/>
              <a:round/>
            </a:ln>
          </a:left>
          <a:right>
            <a:ln w="12700" cap="flat">
              <a:solidFill>
                <a:schemeClr val="accent2"/>
              </a:solidFill>
              <a:prstDash val="solid"/>
              <a:round/>
            </a:ln>
          </a:right>
          <a:top>
            <a:ln w="12700" cap="flat">
              <a:solidFill>
                <a:schemeClr val="accent2"/>
              </a:solidFill>
              <a:prstDash val="solid"/>
              <a:round/>
            </a:ln>
          </a:top>
          <a:bottom>
            <a:ln w="381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chemeClr val="accent3"/>
          </a:solidFill>
        </a:fill>
      </a:tcStyle>
    </a:firstRow>
  </a:tblStyle>
  <a:tblStyle styleId="{EEE7283C-3CF3-47DC-8721-378D4A62B228}" styleName="">
    <a:tblBg/>
    <a:wholeTbl>
      <a:tcTxStyle b="off" i="off">
        <a:fontRef idx="major">
          <a:schemeClr val="accent1"/>
        </a:fontRef>
        <a:schemeClr val="accent1"/>
      </a:tcTxStyle>
      <a:tcStyle>
        <a:tcBdr>
          <a:left>
            <a:ln w="12700" cap="flat">
              <a:solidFill>
                <a:schemeClr val="accent2"/>
              </a:solidFill>
              <a:prstDash val="solid"/>
              <a:round/>
            </a:ln>
          </a:left>
          <a:right>
            <a:ln w="12700" cap="flat">
              <a:solidFill>
                <a:schemeClr val="accent2"/>
              </a:solidFill>
              <a:prstDash val="solid"/>
              <a:round/>
            </a:ln>
          </a:right>
          <a:top>
            <a:ln w="127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rgbClr val="CACDD4"/>
          </a:solidFill>
        </a:fill>
      </a:tcStyle>
    </a:wholeTbl>
    <a:band2H>
      <a:tcTxStyle/>
      <a:tcStyle>
        <a:tcBdr/>
        <a:fill>
          <a:solidFill>
            <a:srgbClr val="E6E7EB"/>
          </a:solidFill>
        </a:fill>
      </a:tcStyle>
    </a:band2H>
    <a:firstCol>
      <a:tcTxStyle b="on" i="off">
        <a:fontRef idx="major">
          <a:schemeClr val="accent2"/>
        </a:fontRef>
        <a:schemeClr val="accent2"/>
      </a:tcTxStyle>
      <a:tcStyle>
        <a:tcBdr>
          <a:left>
            <a:ln w="12700" cap="flat">
              <a:solidFill>
                <a:schemeClr val="accent2"/>
              </a:solidFill>
              <a:prstDash val="solid"/>
              <a:round/>
            </a:ln>
          </a:left>
          <a:right>
            <a:ln w="12700" cap="flat">
              <a:solidFill>
                <a:schemeClr val="accent2"/>
              </a:solidFill>
              <a:prstDash val="solid"/>
              <a:round/>
            </a:ln>
          </a:right>
          <a:top>
            <a:ln w="127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chemeClr val="accent6"/>
          </a:solidFill>
        </a:fill>
      </a:tcStyle>
    </a:firstCol>
    <a:lastRow>
      <a:tcTxStyle b="on" i="off">
        <a:fontRef idx="major">
          <a:schemeClr val="accent2"/>
        </a:fontRef>
        <a:schemeClr val="accent2"/>
      </a:tcTxStyle>
      <a:tcStyle>
        <a:tcBdr>
          <a:left>
            <a:ln w="12700" cap="flat">
              <a:solidFill>
                <a:schemeClr val="accent2"/>
              </a:solidFill>
              <a:prstDash val="solid"/>
              <a:round/>
            </a:ln>
          </a:left>
          <a:right>
            <a:ln w="12700" cap="flat">
              <a:solidFill>
                <a:schemeClr val="accent2"/>
              </a:solidFill>
              <a:prstDash val="solid"/>
              <a:round/>
            </a:ln>
          </a:right>
          <a:top>
            <a:ln w="381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chemeClr val="accent6"/>
          </a:solidFill>
        </a:fill>
      </a:tcStyle>
    </a:lastRow>
    <a:firstRow>
      <a:tcTxStyle b="on" i="off">
        <a:fontRef idx="major">
          <a:schemeClr val="accent2"/>
        </a:fontRef>
        <a:schemeClr val="accent2"/>
      </a:tcTxStyle>
      <a:tcStyle>
        <a:tcBdr>
          <a:left>
            <a:ln w="12700" cap="flat">
              <a:solidFill>
                <a:schemeClr val="accent2"/>
              </a:solidFill>
              <a:prstDash val="solid"/>
              <a:round/>
            </a:ln>
          </a:left>
          <a:right>
            <a:ln w="12700" cap="flat">
              <a:solidFill>
                <a:schemeClr val="accent2"/>
              </a:solidFill>
              <a:prstDash val="solid"/>
              <a:round/>
            </a:ln>
          </a:right>
          <a:top>
            <a:ln w="12700" cap="flat">
              <a:solidFill>
                <a:schemeClr val="accent2"/>
              </a:solidFill>
              <a:prstDash val="solid"/>
              <a:round/>
            </a:ln>
          </a:top>
          <a:bottom>
            <a:ln w="381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chemeClr val="accent6"/>
          </a:solidFill>
        </a:fill>
      </a:tcStyle>
    </a:firstRow>
  </a:tblStyle>
  <a:tblStyle styleId="{CF821DB8-F4EB-4A41-A1BA-3FCAFE7338EE}" styleName="">
    <a:tblBg/>
    <a:wholeTbl>
      <a:tcTxStyle b="off" i="off">
        <a:fontRef idx="major">
          <a:schemeClr val="accent1"/>
        </a:fontRef>
        <a:schemeClr val="accent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AE6E7"/>
          </a:solidFill>
        </a:fill>
      </a:tcStyle>
    </a:wholeTbl>
    <a:band2H>
      <a:tcTxStyle/>
      <a:tcStyle>
        <a:tcBdr/>
        <a:fill>
          <a:solidFill>
            <a:schemeClr val="accent2"/>
          </a:solidFill>
        </a:fill>
      </a:tcStyle>
    </a:band2H>
    <a:firstCol>
      <a:tcTxStyle b="on" i="off">
        <a:fontRef idx="major">
          <a:schemeClr val="accent2"/>
        </a:fontRef>
        <a:schemeClr val="accent2"/>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chemeClr val="accent1"/>
        </a:fontRef>
        <a:schemeClr val="accent1"/>
      </a:tcTxStyle>
      <a:tcStyle>
        <a:tcBdr>
          <a:left>
            <a:ln w="12700" cap="flat">
              <a:noFill/>
              <a:miter lim="400000"/>
            </a:ln>
          </a:left>
          <a:right>
            <a:ln w="12700" cap="flat">
              <a:noFill/>
              <a:miter lim="400000"/>
            </a:ln>
          </a:right>
          <a:top>
            <a:ln w="50800" cap="flat">
              <a:solidFill>
                <a:schemeClr val="accent1"/>
              </a:solidFill>
              <a:prstDash val="solid"/>
              <a:round/>
            </a:ln>
          </a:top>
          <a:bottom>
            <a:ln w="25400" cap="flat">
              <a:solidFill>
                <a:schemeClr val="accent1"/>
              </a:solidFill>
              <a:prstDash val="solid"/>
              <a:round/>
            </a:ln>
          </a:bottom>
          <a:insideH>
            <a:ln w="12700" cap="flat">
              <a:noFill/>
              <a:miter lim="400000"/>
            </a:ln>
          </a:insideH>
          <a:insideV>
            <a:ln w="12700" cap="flat">
              <a:noFill/>
              <a:miter lim="400000"/>
            </a:ln>
          </a:insideV>
        </a:tcBdr>
        <a:fill>
          <a:solidFill>
            <a:schemeClr val="accent2"/>
          </a:solidFill>
        </a:fill>
      </a:tcStyle>
    </a:lastRow>
    <a:firstRow>
      <a:tcTxStyle b="on" i="off">
        <a:fontRef idx="major">
          <a:schemeClr val="accent2"/>
        </a:fontRef>
        <a:schemeClr val="accent2"/>
      </a:tcTxStyle>
      <a:tcStyle>
        <a:tcBdr>
          <a:left>
            <a:ln w="12700" cap="flat">
              <a:noFill/>
              <a:miter lim="400000"/>
            </a:ln>
          </a:left>
          <a:right>
            <a:ln w="12700" cap="flat">
              <a:noFill/>
              <a:miter lim="400000"/>
            </a:ln>
          </a:right>
          <a:top>
            <a:ln w="25400" cap="flat">
              <a:solidFill>
                <a:schemeClr val="accent1"/>
              </a:solidFill>
              <a:prstDash val="solid"/>
              <a:round/>
            </a:ln>
          </a:top>
          <a:bottom>
            <a:ln w="25400" cap="flat">
              <a:solidFill>
                <a:schemeClr val="accent1"/>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chemeClr val="accent1"/>
        </a:fontRef>
        <a:schemeClr val="accent1"/>
      </a:tcTxStyle>
      <a:tcStyle>
        <a:tcBdr>
          <a:left>
            <a:ln w="12700" cap="flat">
              <a:solidFill>
                <a:schemeClr val="accent2"/>
              </a:solidFill>
              <a:prstDash val="solid"/>
              <a:round/>
            </a:ln>
          </a:left>
          <a:right>
            <a:ln w="12700" cap="flat">
              <a:solidFill>
                <a:schemeClr val="accent2"/>
              </a:solidFill>
              <a:prstDash val="solid"/>
              <a:round/>
            </a:ln>
          </a:right>
          <a:top>
            <a:ln w="127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rgbClr val="D3CACC"/>
          </a:solidFill>
        </a:fill>
      </a:tcStyle>
    </a:wholeTbl>
    <a:band2H>
      <a:tcTxStyle/>
      <a:tcStyle>
        <a:tcBdr/>
        <a:fill>
          <a:solidFill>
            <a:srgbClr val="EAE6E7"/>
          </a:solidFill>
        </a:fill>
      </a:tcStyle>
    </a:band2H>
    <a:firstCol>
      <a:tcTxStyle b="on" i="off">
        <a:fontRef idx="major">
          <a:schemeClr val="accent2"/>
        </a:fontRef>
        <a:schemeClr val="accent2"/>
      </a:tcTxStyle>
      <a:tcStyle>
        <a:tcBdr>
          <a:left>
            <a:ln w="12700" cap="flat">
              <a:solidFill>
                <a:schemeClr val="accent2"/>
              </a:solidFill>
              <a:prstDash val="solid"/>
              <a:round/>
            </a:ln>
          </a:left>
          <a:right>
            <a:ln w="12700" cap="flat">
              <a:solidFill>
                <a:schemeClr val="accent2"/>
              </a:solidFill>
              <a:prstDash val="solid"/>
              <a:round/>
            </a:ln>
          </a:right>
          <a:top>
            <a:ln w="127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chemeClr val="accent1"/>
          </a:solidFill>
        </a:fill>
      </a:tcStyle>
    </a:firstCol>
    <a:lastRow>
      <a:tcTxStyle b="on" i="off">
        <a:fontRef idx="major">
          <a:schemeClr val="accent2"/>
        </a:fontRef>
        <a:schemeClr val="accent2"/>
      </a:tcTxStyle>
      <a:tcStyle>
        <a:tcBdr>
          <a:left>
            <a:ln w="12700" cap="flat">
              <a:solidFill>
                <a:schemeClr val="accent2"/>
              </a:solidFill>
              <a:prstDash val="solid"/>
              <a:round/>
            </a:ln>
          </a:left>
          <a:right>
            <a:ln w="12700" cap="flat">
              <a:solidFill>
                <a:schemeClr val="accent2"/>
              </a:solidFill>
              <a:prstDash val="solid"/>
              <a:round/>
            </a:ln>
          </a:right>
          <a:top>
            <a:ln w="381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chemeClr val="accent1"/>
          </a:solidFill>
        </a:fill>
      </a:tcStyle>
    </a:lastRow>
    <a:firstRow>
      <a:tcTxStyle b="on" i="off">
        <a:fontRef idx="major">
          <a:schemeClr val="accent2"/>
        </a:fontRef>
        <a:schemeClr val="accent2"/>
      </a:tcTxStyle>
      <a:tcStyle>
        <a:tcBdr>
          <a:left>
            <a:ln w="12700" cap="flat">
              <a:solidFill>
                <a:schemeClr val="accent2"/>
              </a:solidFill>
              <a:prstDash val="solid"/>
              <a:round/>
            </a:ln>
          </a:left>
          <a:right>
            <a:ln w="12700" cap="flat">
              <a:solidFill>
                <a:schemeClr val="accent2"/>
              </a:solidFill>
              <a:prstDash val="solid"/>
              <a:round/>
            </a:ln>
          </a:right>
          <a:top>
            <a:ln w="12700" cap="flat">
              <a:solidFill>
                <a:schemeClr val="accent2"/>
              </a:solidFill>
              <a:prstDash val="solid"/>
              <a:round/>
            </a:ln>
          </a:top>
          <a:bottom>
            <a:ln w="381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chemeClr val="accent1"/>
          </a:solidFill>
        </a:fill>
      </a:tcStyle>
    </a:firstRow>
  </a:tblStyle>
  <a:tblStyle styleId="{2708684C-4D16-4618-839F-0558EEFCDFE6}" styleName="">
    <a:tblBg/>
    <a:wholeTbl>
      <a:tcTxStyle b="off" i="off">
        <a:fontRef idx="major">
          <a:schemeClr val="accent1"/>
        </a:fontRef>
        <a:schemeClr val="accent1"/>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1">
              <a:alpha val="20000"/>
            </a:schemeClr>
          </a:solidFill>
        </a:fill>
      </a:tcStyle>
    </a:wholeTbl>
    <a:band2H>
      <a:tcTxStyle/>
      <a:tcStyle>
        <a:tcBdr/>
        <a:fill>
          <a:solidFill>
            <a:schemeClr val="accent5">
              <a:hueOff val="-15428571"/>
              <a:satOff val="-30434"/>
              <a:lumOff val="9019"/>
            </a:schemeClr>
          </a:solidFill>
        </a:fill>
      </a:tcStyle>
    </a:band2H>
    <a:firstCol>
      <a:tcTxStyle b="on" i="off">
        <a:fontRef idx="major">
          <a:schemeClr val="accent1"/>
        </a:fontRef>
        <a:schemeClr val="accent1"/>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1">
              <a:alpha val="20000"/>
            </a:schemeClr>
          </a:solidFill>
        </a:fill>
      </a:tcStyle>
    </a:firstCol>
    <a:lastRow>
      <a:tcTxStyle b="on" i="off">
        <a:fontRef idx="major">
          <a:schemeClr val="accent1"/>
        </a:fontRef>
        <a:schemeClr val="accent1"/>
      </a:tcTxStyle>
      <a:tcStyle>
        <a:tcBdr>
          <a:left>
            <a:ln w="12700" cap="flat">
              <a:solidFill>
                <a:schemeClr val="accent1"/>
              </a:solidFill>
              <a:prstDash val="solid"/>
              <a:round/>
            </a:ln>
          </a:left>
          <a:right>
            <a:ln w="12700" cap="flat">
              <a:solidFill>
                <a:schemeClr val="accent1"/>
              </a:solidFill>
              <a:prstDash val="solid"/>
              <a:round/>
            </a:ln>
          </a:right>
          <a:top>
            <a:ln w="508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noFill/>
        </a:fill>
      </a:tcStyle>
    </a:lastRow>
    <a:firstRow>
      <a:tcTxStyle b="on" i="off">
        <a:fontRef idx="major">
          <a:schemeClr val="accent1"/>
        </a:fontRef>
        <a:schemeClr val="accent1"/>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254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72" autoAdjust="0"/>
    <p:restoredTop sz="96405" autoAdjust="0"/>
  </p:normalViewPr>
  <p:slideViewPr>
    <p:cSldViewPr snapToGrid="0" snapToObjects="1">
      <p:cViewPr>
        <p:scale>
          <a:sx n="104" d="100"/>
          <a:sy n="104" d="100"/>
        </p:scale>
        <p:origin x="79" y="451"/>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72" d="100"/>
          <a:sy n="172" d="100"/>
        </p:scale>
        <p:origin x="6552"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in, Subhash" userId="8f37f135-4448-45ab-bd49-be0158b8127f" providerId="ADAL" clId="{5121224B-3C0F-42F9-BD82-42BFDA35BB2E}"/>
    <pc:docChg chg="undo custSel modSld">
      <pc:chgData name="Sarin, Subhash" userId="8f37f135-4448-45ab-bd49-be0158b8127f" providerId="ADAL" clId="{5121224B-3C0F-42F9-BD82-42BFDA35BB2E}" dt="2024-10-06T06:53:53.334" v="2915"/>
      <pc:docMkLst>
        <pc:docMk/>
      </pc:docMkLst>
      <pc:sldChg chg="addSp delSp modSp mod">
        <pc:chgData name="Sarin, Subhash" userId="8f37f135-4448-45ab-bd49-be0158b8127f" providerId="ADAL" clId="{5121224B-3C0F-42F9-BD82-42BFDA35BB2E}" dt="2024-10-06T06:53:53.334" v="2915"/>
        <pc:sldMkLst>
          <pc:docMk/>
          <pc:sldMk cId="0" sldId="270"/>
        </pc:sldMkLst>
        <pc:spChg chg="mod">
          <ac:chgData name="Sarin, Subhash" userId="8f37f135-4448-45ab-bd49-be0158b8127f" providerId="ADAL" clId="{5121224B-3C0F-42F9-BD82-42BFDA35BB2E}" dt="2024-10-06T06:53:53.334" v="2915"/>
          <ac:spMkLst>
            <pc:docMk/>
            <pc:sldMk cId="0" sldId="270"/>
            <ac:spMk id="14" creationId="{F4413DA2-0208-9F40-B55D-1F82C0A7CB3B}"/>
          </ac:spMkLst>
        </pc:spChg>
        <pc:spChg chg="mod">
          <ac:chgData name="Sarin, Subhash" userId="8f37f135-4448-45ab-bd49-be0158b8127f" providerId="ADAL" clId="{5121224B-3C0F-42F9-BD82-42BFDA35BB2E}" dt="2024-10-06T06:44:34.854" v="2857" actId="1036"/>
          <ac:spMkLst>
            <pc:docMk/>
            <pc:sldMk cId="0" sldId="270"/>
            <ac:spMk id="335" creationId="{00000000-0000-0000-0000-000000000000}"/>
          </ac:spMkLst>
        </pc:spChg>
        <pc:graphicFrameChg chg="add del mod">
          <ac:chgData name="Sarin, Subhash" userId="8f37f135-4448-45ab-bd49-be0158b8127f" providerId="ADAL" clId="{5121224B-3C0F-42F9-BD82-42BFDA35BB2E}" dt="2024-10-06T06:51:35.729" v="2873"/>
          <ac:graphicFrameMkLst>
            <pc:docMk/>
            <pc:sldMk cId="0" sldId="270"/>
            <ac:graphicFrameMk id="2" creationId="{57FEC1F0-7D19-4CA2-8FDF-BCF9345C4C7E}"/>
          </ac:graphicFrameMkLst>
        </pc:graphicFrameChg>
        <pc:graphicFrameChg chg="add del mod">
          <ac:chgData name="Sarin, Subhash" userId="8f37f135-4448-45ab-bd49-be0158b8127f" providerId="ADAL" clId="{5121224B-3C0F-42F9-BD82-42BFDA35BB2E}" dt="2024-10-06T06:53:53.334" v="2915"/>
          <ac:graphicFrameMkLst>
            <pc:docMk/>
            <pc:sldMk cId="0" sldId="270"/>
            <ac:graphicFrameMk id="5" creationId="{766DFD4D-8988-44F1-9467-6614F7A71DE2}"/>
          </ac:graphicFrameMkLst>
        </pc:graphicFrameChg>
      </pc:sldChg>
      <pc:sldChg chg="modSp mod">
        <pc:chgData name="Sarin, Subhash" userId="8f37f135-4448-45ab-bd49-be0158b8127f" providerId="ADAL" clId="{5121224B-3C0F-42F9-BD82-42BFDA35BB2E}" dt="2024-10-03T22:08:15.951" v="1853" actId="1036"/>
        <pc:sldMkLst>
          <pc:docMk/>
          <pc:sldMk cId="214063340" sldId="381"/>
        </pc:sldMkLst>
        <pc:spChg chg="mod">
          <ac:chgData name="Sarin, Subhash" userId="8f37f135-4448-45ab-bd49-be0158b8127f" providerId="ADAL" clId="{5121224B-3C0F-42F9-BD82-42BFDA35BB2E}" dt="2024-10-03T22:08:15.951" v="1853" actId="1036"/>
          <ac:spMkLst>
            <pc:docMk/>
            <pc:sldMk cId="214063340" sldId="381"/>
            <ac:spMk id="14" creationId="{00000000-0000-0000-0000-000000000000}"/>
          </ac:spMkLst>
        </pc:spChg>
        <pc:spChg chg="mod">
          <ac:chgData name="Sarin, Subhash" userId="8f37f135-4448-45ab-bd49-be0158b8127f" providerId="ADAL" clId="{5121224B-3C0F-42F9-BD82-42BFDA35BB2E}" dt="2024-10-03T22:06:43.474" v="1849" actId="207"/>
          <ac:spMkLst>
            <pc:docMk/>
            <pc:sldMk cId="214063340" sldId="381"/>
            <ac:spMk id="106" creationId="{00000000-0000-0000-0000-000000000000}"/>
          </ac:spMkLst>
        </pc:spChg>
      </pc:sldChg>
      <pc:sldChg chg="modSp mod">
        <pc:chgData name="Sarin, Subhash" userId="8f37f135-4448-45ab-bd49-be0158b8127f" providerId="ADAL" clId="{5121224B-3C0F-42F9-BD82-42BFDA35BB2E}" dt="2024-10-06T06:01:19.300" v="2647" actId="20577"/>
        <pc:sldMkLst>
          <pc:docMk/>
          <pc:sldMk cId="876043923" sldId="397"/>
        </pc:sldMkLst>
        <pc:spChg chg="mod">
          <ac:chgData name="Sarin, Subhash" userId="8f37f135-4448-45ab-bd49-be0158b8127f" providerId="ADAL" clId="{5121224B-3C0F-42F9-BD82-42BFDA35BB2E}" dt="2024-10-06T06:01:19.300" v="2647" actId="20577"/>
          <ac:spMkLst>
            <pc:docMk/>
            <pc:sldMk cId="876043923" sldId="397"/>
            <ac:spMk id="2" creationId="{00000000-0000-0000-0000-000000000000}"/>
          </ac:spMkLst>
        </pc:spChg>
      </pc:sldChg>
      <pc:sldChg chg="modSp mod">
        <pc:chgData name="Sarin, Subhash" userId="8f37f135-4448-45ab-bd49-be0158b8127f" providerId="ADAL" clId="{5121224B-3C0F-42F9-BD82-42BFDA35BB2E}" dt="2024-10-06T06:07:51.894" v="2709" actId="6549"/>
        <pc:sldMkLst>
          <pc:docMk/>
          <pc:sldMk cId="1255662887" sldId="401"/>
        </pc:sldMkLst>
        <pc:spChg chg="mod">
          <ac:chgData name="Sarin, Subhash" userId="8f37f135-4448-45ab-bd49-be0158b8127f" providerId="ADAL" clId="{5121224B-3C0F-42F9-BD82-42BFDA35BB2E}" dt="2024-10-06T06:07:51.894" v="2709" actId="6549"/>
          <ac:spMkLst>
            <pc:docMk/>
            <pc:sldMk cId="1255662887" sldId="401"/>
            <ac:spMk id="2" creationId="{00000000-0000-0000-0000-000000000000}"/>
          </ac:spMkLst>
        </pc:spChg>
      </pc:sldChg>
      <pc:sldChg chg="modSp mod">
        <pc:chgData name="Sarin, Subhash" userId="8f37f135-4448-45ab-bd49-be0158b8127f" providerId="ADAL" clId="{5121224B-3C0F-42F9-BD82-42BFDA35BB2E}" dt="2024-10-03T22:30:08.831" v="1984" actId="20577"/>
        <pc:sldMkLst>
          <pc:docMk/>
          <pc:sldMk cId="3919162336" sldId="425"/>
        </pc:sldMkLst>
        <pc:spChg chg="mod">
          <ac:chgData name="Sarin, Subhash" userId="8f37f135-4448-45ab-bd49-be0158b8127f" providerId="ADAL" clId="{5121224B-3C0F-42F9-BD82-42BFDA35BB2E}" dt="2024-10-03T22:30:08.831" v="1984" actId="20577"/>
          <ac:spMkLst>
            <pc:docMk/>
            <pc:sldMk cId="3919162336" sldId="425"/>
            <ac:spMk id="2" creationId="{00000000-0000-0000-0000-000000000000}"/>
          </ac:spMkLst>
        </pc:spChg>
      </pc:sldChg>
      <pc:sldChg chg="modSp mod">
        <pc:chgData name="Sarin, Subhash" userId="8f37f135-4448-45ab-bd49-be0158b8127f" providerId="ADAL" clId="{5121224B-3C0F-42F9-BD82-42BFDA35BB2E}" dt="2024-10-03T22:59:34.399" v="2447" actId="20577"/>
        <pc:sldMkLst>
          <pc:docMk/>
          <pc:sldMk cId="176458516" sldId="427"/>
        </pc:sldMkLst>
        <pc:spChg chg="mod">
          <ac:chgData name="Sarin, Subhash" userId="8f37f135-4448-45ab-bd49-be0158b8127f" providerId="ADAL" clId="{5121224B-3C0F-42F9-BD82-42BFDA35BB2E}" dt="2024-10-03T22:59:34.399" v="2447" actId="20577"/>
          <ac:spMkLst>
            <pc:docMk/>
            <pc:sldMk cId="176458516" sldId="427"/>
            <ac:spMk id="2" creationId="{00000000-0000-0000-0000-000000000000}"/>
          </ac:spMkLst>
        </pc:spChg>
      </pc:sldChg>
      <pc:sldChg chg="modSp mod">
        <pc:chgData name="Sarin, Subhash" userId="8f37f135-4448-45ab-bd49-be0158b8127f" providerId="ADAL" clId="{5121224B-3C0F-42F9-BD82-42BFDA35BB2E}" dt="2024-10-02T03:42:51.820" v="283" actId="20577"/>
        <pc:sldMkLst>
          <pc:docMk/>
          <pc:sldMk cId="2163177765" sldId="442"/>
        </pc:sldMkLst>
        <pc:spChg chg="mod">
          <ac:chgData name="Sarin, Subhash" userId="8f37f135-4448-45ab-bd49-be0158b8127f" providerId="ADAL" clId="{5121224B-3C0F-42F9-BD82-42BFDA35BB2E}" dt="2024-10-02T03:42:51.820" v="283" actId="20577"/>
          <ac:spMkLst>
            <pc:docMk/>
            <pc:sldMk cId="2163177765" sldId="442"/>
            <ac:spMk id="2" creationId="{00000000-0000-0000-0000-000000000000}"/>
          </ac:spMkLst>
        </pc:spChg>
      </pc:sldChg>
      <pc:sldChg chg="modSp mod">
        <pc:chgData name="Sarin, Subhash" userId="8f37f135-4448-45ab-bd49-be0158b8127f" providerId="ADAL" clId="{5121224B-3C0F-42F9-BD82-42BFDA35BB2E}" dt="2024-10-06T05:57:04.237" v="2603" actId="1036"/>
        <pc:sldMkLst>
          <pc:docMk/>
          <pc:sldMk cId="1233957109" sldId="445"/>
        </pc:sldMkLst>
        <pc:spChg chg="mod">
          <ac:chgData name="Sarin, Subhash" userId="8f37f135-4448-45ab-bd49-be0158b8127f" providerId="ADAL" clId="{5121224B-3C0F-42F9-BD82-42BFDA35BB2E}" dt="2024-10-06T05:53:19.889" v="2601" actId="20577"/>
          <ac:spMkLst>
            <pc:docMk/>
            <pc:sldMk cId="1233957109" sldId="445"/>
            <ac:spMk id="5" creationId="{A35C70F5-C570-FBC0-9AB2-9EF883AE50A0}"/>
          </ac:spMkLst>
        </pc:spChg>
        <pc:spChg chg="mod">
          <ac:chgData name="Sarin, Subhash" userId="8f37f135-4448-45ab-bd49-be0158b8127f" providerId="ADAL" clId="{5121224B-3C0F-42F9-BD82-42BFDA35BB2E}" dt="2024-10-06T05:57:04.237" v="2603" actId="1036"/>
          <ac:spMkLst>
            <pc:docMk/>
            <pc:sldMk cId="1233957109" sldId="445"/>
            <ac:spMk id="14" creationId="{00000000-0000-0000-0000-000000000000}"/>
          </ac:spMkLst>
        </pc:spChg>
      </pc:sldChg>
      <pc:sldChg chg="modSp mod">
        <pc:chgData name="Sarin, Subhash" userId="8f37f135-4448-45ab-bd49-be0158b8127f" providerId="ADAL" clId="{5121224B-3C0F-42F9-BD82-42BFDA35BB2E}" dt="2024-10-03T22:02:34.407" v="1829" actId="14100"/>
        <pc:sldMkLst>
          <pc:docMk/>
          <pc:sldMk cId="57275554" sldId="447"/>
        </pc:sldMkLst>
        <pc:spChg chg="mod">
          <ac:chgData name="Sarin, Subhash" userId="8f37f135-4448-45ab-bd49-be0158b8127f" providerId="ADAL" clId="{5121224B-3C0F-42F9-BD82-42BFDA35BB2E}" dt="2024-10-03T22:02:34.407" v="1829" actId="14100"/>
          <ac:spMkLst>
            <pc:docMk/>
            <pc:sldMk cId="57275554" sldId="447"/>
            <ac:spMk id="5" creationId="{A35C70F5-C570-FBC0-9AB2-9EF883AE50A0}"/>
          </ac:spMkLst>
        </pc:spChg>
      </pc:sldChg>
      <pc:sldChg chg="modSp mod">
        <pc:chgData name="Sarin, Subhash" userId="8f37f135-4448-45ab-bd49-be0158b8127f" providerId="ADAL" clId="{5121224B-3C0F-42F9-BD82-42BFDA35BB2E}" dt="2024-10-06T06:17:33.424" v="2820" actId="6549"/>
        <pc:sldMkLst>
          <pc:docMk/>
          <pc:sldMk cId="723800135" sldId="448"/>
        </pc:sldMkLst>
        <pc:spChg chg="mod">
          <ac:chgData name="Sarin, Subhash" userId="8f37f135-4448-45ab-bd49-be0158b8127f" providerId="ADAL" clId="{5121224B-3C0F-42F9-BD82-42BFDA35BB2E}" dt="2024-10-06T06:17:33.424" v="2820" actId="6549"/>
          <ac:spMkLst>
            <pc:docMk/>
            <pc:sldMk cId="723800135" sldId="448"/>
            <ac:spMk id="2" creationId="{00000000-0000-0000-0000-000000000000}"/>
          </ac:spMkLst>
        </pc:spChg>
        <pc:picChg chg="mod">
          <ac:chgData name="Sarin, Subhash" userId="8f37f135-4448-45ab-bd49-be0158b8127f" providerId="ADAL" clId="{5121224B-3C0F-42F9-BD82-42BFDA35BB2E}" dt="2024-10-03T00:12:07.073" v="723" actId="1076"/>
          <ac:picMkLst>
            <pc:docMk/>
            <pc:sldMk cId="723800135" sldId="448"/>
            <ac:picMk id="4" creationId="{9F3C7A22-0D28-4940-959A-6FEFAFBB3E23}"/>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472ACD0-DDB6-5F42-9D73-687896C9AF6A}" type="datetimeFigureOut">
              <a:rPr lang="en-US" smtClean="0"/>
              <a:t>10/6/2024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1E0C75F-3AC2-F744-8CDC-98F5FE625E41}" type="slidenum">
              <a:rPr lang="en-US" smtClean="0"/>
              <a:t>‹#›</a:t>
            </a:fld>
            <a:endParaRPr lang="en-US"/>
          </a:p>
        </p:txBody>
      </p:sp>
    </p:spTree>
    <p:extLst>
      <p:ext uri="{BB962C8B-B14F-4D97-AF65-F5344CB8AC3E}">
        <p14:creationId xmlns:p14="http://schemas.microsoft.com/office/powerpoint/2010/main" val="18831576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9" name="Shape 139"/>
          <p:cNvSpPr>
            <a:spLocks noGrp="1" noRot="1" noChangeAspect="1"/>
          </p:cNvSpPr>
          <p:nvPr>
            <p:ph type="sldImg"/>
          </p:nvPr>
        </p:nvSpPr>
        <p:spPr>
          <a:xfrm>
            <a:off x="1143000" y="685800"/>
            <a:ext cx="4572000" cy="3429000"/>
          </a:xfrm>
          <a:prstGeom prst="rect">
            <a:avLst/>
          </a:prstGeom>
        </p:spPr>
        <p:txBody>
          <a:bodyPr/>
          <a:lstStyle/>
          <a:p>
            <a:endParaRPr/>
          </a:p>
        </p:txBody>
      </p:sp>
      <p:sp>
        <p:nvSpPr>
          <p:cNvPr id="140" name="Shape 14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855544950"/>
      </p:ext>
    </p:extLst>
  </p:cSld>
  <p:clrMap bg1="lt1" tx1="dk1" bg2="lt2" tx2="dk2" accent1="accent1" accent2="accent2" accent3="accent3" accent4="accent4" accent5="accent5" accent6="accent6" hlink="hlink" folHlink="folHlink"/>
  <p:notesStyle>
    <a:lvl1pPr latinLnBrk="0">
      <a:defRPr sz="1200">
        <a:solidFill>
          <a:schemeClr val="accent1"/>
        </a:solidFill>
        <a:latin typeface="+mj-lt"/>
        <a:ea typeface="+mj-ea"/>
        <a:cs typeface="+mj-cs"/>
        <a:sym typeface="Calibri"/>
      </a:defRPr>
    </a:lvl1pPr>
    <a:lvl2pPr indent="228600" latinLnBrk="0">
      <a:defRPr sz="1200">
        <a:solidFill>
          <a:schemeClr val="accent1"/>
        </a:solidFill>
        <a:latin typeface="+mj-lt"/>
        <a:ea typeface="+mj-ea"/>
        <a:cs typeface="+mj-cs"/>
        <a:sym typeface="Calibri"/>
      </a:defRPr>
    </a:lvl2pPr>
    <a:lvl3pPr indent="457200" latinLnBrk="0">
      <a:defRPr sz="1200">
        <a:solidFill>
          <a:schemeClr val="accent1"/>
        </a:solidFill>
        <a:latin typeface="+mj-lt"/>
        <a:ea typeface="+mj-ea"/>
        <a:cs typeface="+mj-cs"/>
        <a:sym typeface="Calibri"/>
      </a:defRPr>
    </a:lvl3pPr>
    <a:lvl4pPr indent="685800" latinLnBrk="0">
      <a:defRPr sz="1200">
        <a:solidFill>
          <a:schemeClr val="accent1"/>
        </a:solidFill>
        <a:latin typeface="+mj-lt"/>
        <a:ea typeface="+mj-ea"/>
        <a:cs typeface="+mj-cs"/>
        <a:sym typeface="Calibri"/>
      </a:defRPr>
    </a:lvl4pPr>
    <a:lvl5pPr indent="914400" latinLnBrk="0">
      <a:defRPr sz="1200">
        <a:solidFill>
          <a:schemeClr val="accent1"/>
        </a:solidFill>
        <a:latin typeface="+mj-lt"/>
        <a:ea typeface="+mj-ea"/>
        <a:cs typeface="+mj-cs"/>
        <a:sym typeface="Calibri"/>
      </a:defRPr>
    </a:lvl5pPr>
    <a:lvl6pPr indent="1143000" latinLnBrk="0">
      <a:defRPr sz="1200">
        <a:solidFill>
          <a:schemeClr val="accent1"/>
        </a:solidFill>
        <a:latin typeface="+mj-lt"/>
        <a:ea typeface="+mj-ea"/>
        <a:cs typeface="+mj-cs"/>
        <a:sym typeface="Calibri"/>
      </a:defRPr>
    </a:lvl6pPr>
    <a:lvl7pPr indent="1371600" latinLnBrk="0">
      <a:defRPr sz="1200">
        <a:solidFill>
          <a:schemeClr val="accent1"/>
        </a:solidFill>
        <a:latin typeface="+mj-lt"/>
        <a:ea typeface="+mj-ea"/>
        <a:cs typeface="+mj-cs"/>
        <a:sym typeface="Calibri"/>
      </a:defRPr>
    </a:lvl7pPr>
    <a:lvl8pPr indent="1600200" latinLnBrk="0">
      <a:defRPr sz="1200">
        <a:solidFill>
          <a:schemeClr val="accent1"/>
        </a:solidFill>
        <a:latin typeface="+mj-lt"/>
        <a:ea typeface="+mj-ea"/>
        <a:cs typeface="+mj-cs"/>
        <a:sym typeface="Calibri"/>
      </a:defRPr>
    </a:lvl8pPr>
    <a:lvl9pPr indent="1828800" latinLnBrk="0">
      <a:defRPr sz="1200">
        <a:solidFill>
          <a:schemeClr val="accent1"/>
        </a:solidFill>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empty background">
    <p:bg>
      <p:bgPr>
        <a:solidFill>
          <a:srgbClr val="FFFFFF"/>
        </a:solidFill>
        <a:effectLst/>
      </p:bgPr>
    </p:bg>
    <p:spTree>
      <p:nvGrpSpPr>
        <p:cNvPr id="1" name=""/>
        <p:cNvGrpSpPr/>
        <p:nvPr/>
      </p:nvGrpSpPr>
      <p:grpSpPr>
        <a:xfrm>
          <a:off x="0" y="0"/>
          <a:ext cx="0" cy="0"/>
          <a:chOff x="0" y="0"/>
          <a:chExt cx="0" cy="0"/>
        </a:xfrm>
      </p:grpSpPr>
      <p:sp>
        <p:nvSpPr>
          <p:cNvPr id="15" name="Picture Placeholder 5"/>
          <p:cNvSpPr>
            <a:spLocks noGrp="1"/>
          </p:cNvSpPr>
          <p:nvPr userDrawn="1"/>
        </p:nvSpPr>
        <p:spPr>
          <a:xfrm>
            <a:off x="-15607" y="-643262"/>
            <a:ext cx="12223214" cy="8144524"/>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endParaRPr lang="en-US"/>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mpty background alt footer">
    <p:bg>
      <p:bgPr>
        <a:solidFill>
          <a:srgbClr val="FFFFFF"/>
        </a:solidFill>
        <a:effectLst/>
      </p:bgPr>
    </p:bg>
    <p:spTree>
      <p:nvGrpSpPr>
        <p:cNvPr id="1" name=""/>
        <p:cNvGrpSpPr/>
        <p:nvPr/>
      </p:nvGrpSpPr>
      <p:grpSpPr>
        <a:xfrm>
          <a:off x="0" y="0"/>
          <a:ext cx="0" cy="0"/>
          <a:chOff x="0" y="0"/>
          <a:chExt cx="0" cy="0"/>
        </a:xfrm>
      </p:grpSpPr>
      <p:sp>
        <p:nvSpPr>
          <p:cNvPr id="15" name="Picture Placeholder 5"/>
          <p:cNvSpPr>
            <a:spLocks noGrp="1"/>
          </p:cNvSpPr>
          <p:nvPr userDrawn="1"/>
        </p:nvSpPr>
        <p:spPr>
          <a:xfrm>
            <a:off x="-15607" y="-643262"/>
            <a:ext cx="12223214" cy="8144524"/>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endParaRPr lang="en-US"/>
          </a:p>
        </p:txBody>
      </p:sp>
      <p:pic>
        <p:nvPicPr>
          <p:cNvPr id="3" name="VT-grid-02.png" descr="VT-grid-02.png">
            <a:extLst>
              <a:ext uri="{FF2B5EF4-FFF2-40B4-BE49-F238E27FC236}">
                <a16:creationId xmlns:a16="http://schemas.microsoft.com/office/drawing/2014/main" id="{04173169-BE36-994B-9AE2-DFE098B8A3E7}"/>
              </a:ext>
            </a:extLst>
          </p:cNvPr>
          <p:cNvPicPr>
            <a:picLocks noChangeAspect="1"/>
          </p:cNvPicPr>
          <p:nvPr userDrawn="1"/>
        </p:nvPicPr>
        <p:blipFill>
          <a:blip r:embed="rId2"/>
          <a:stretch>
            <a:fillRect/>
          </a:stretch>
        </p:blipFill>
        <p:spPr>
          <a:xfrm>
            <a:off x="4278273" y="6174021"/>
            <a:ext cx="10600807" cy="6858001"/>
          </a:xfrm>
          <a:prstGeom prst="rect">
            <a:avLst/>
          </a:prstGeom>
          <a:ln w="12700">
            <a:miter lim="400000"/>
          </a:ln>
        </p:spPr>
      </p:pic>
    </p:spTree>
    <p:extLst>
      <p:ext uri="{BB962C8B-B14F-4D97-AF65-F5344CB8AC3E}">
        <p14:creationId xmlns:p14="http://schemas.microsoft.com/office/powerpoint/2010/main" val="458066136"/>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eft side photo">
    <p:bg>
      <p:bgPr>
        <a:solidFill>
          <a:srgbClr val="FFFFFF"/>
        </a:solidFill>
        <a:effectLst/>
      </p:bgPr>
    </p:bg>
    <p:spTree>
      <p:nvGrpSpPr>
        <p:cNvPr id="1" name=""/>
        <p:cNvGrpSpPr/>
        <p:nvPr/>
      </p:nvGrpSpPr>
      <p:grpSpPr>
        <a:xfrm>
          <a:off x="0" y="0"/>
          <a:ext cx="0" cy="0"/>
          <a:chOff x="0" y="0"/>
          <a:chExt cx="0" cy="0"/>
        </a:xfrm>
      </p:grpSpPr>
      <p:sp>
        <p:nvSpPr>
          <p:cNvPr id="11" name="Picture Placeholder 10"/>
          <p:cNvSpPr>
            <a:spLocks noGrp="1"/>
          </p:cNvSpPr>
          <p:nvPr>
            <p:ph type="pic" sz="quarter" idx="10" hasCustomPrompt="1"/>
          </p:nvPr>
        </p:nvSpPr>
        <p:spPr>
          <a:xfrm>
            <a:off x="0" y="0"/>
            <a:ext cx="5943600" cy="6858000"/>
          </a:xfrm>
          <a:prstGeom prst="rect">
            <a:avLst/>
          </a:prstGeom>
        </p:spPr>
        <p:txBody>
          <a:bodyPr/>
          <a:lstStyle/>
          <a:p>
            <a:r>
              <a:rPr lang="en-US" dirty="0"/>
              <a:t>Drag photo or click icon to add picture</a:t>
            </a:r>
          </a:p>
        </p:txBody>
      </p:sp>
    </p:spTree>
    <p:extLst>
      <p:ext uri="{BB962C8B-B14F-4D97-AF65-F5344CB8AC3E}">
        <p14:creationId xmlns:p14="http://schemas.microsoft.com/office/powerpoint/2010/main" val="38572793"/>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ight side photo">
    <p:bg>
      <p:bgPr>
        <a:solidFill>
          <a:srgbClr val="FFFFFF"/>
        </a:solidFill>
        <a:effectLst/>
      </p:bgPr>
    </p:bg>
    <p:spTree>
      <p:nvGrpSpPr>
        <p:cNvPr id="1" name=""/>
        <p:cNvGrpSpPr/>
        <p:nvPr/>
      </p:nvGrpSpPr>
      <p:grpSpPr>
        <a:xfrm>
          <a:off x="0" y="0"/>
          <a:ext cx="0" cy="0"/>
          <a:chOff x="0" y="0"/>
          <a:chExt cx="0" cy="0"/>
        </a:xfrm>
      </p:grpSpPr>
      <p:sp>
        <p:nvSpPr>
          <p:cNvPr id="11" name="Picture Placeholder 10"/>
          <p:cNvSpPr>
            <a:spLocks noGrp="1"/>
          </p:cNvSpPr>
          <p:nvPr>
            <p:ph type="pic" sz="quarter" idx="10" hasCustomPrompt="1"/>
          </p:nvPr>
        </p:nvSpPr>
        <p:spPr>
          <a:xfrm>
            <a:off x="6248400" y="0"/>
            <a:ext cx="5943600" cy="6858000"/>
          </a:xfrm>
          <a:prstGeom prst="rect">
            <a:avLst/>
          </a:prstGeom>
        </p:spPr>
        <p:txBody>
          <a:bodyPr/>
          <a:lstStyle/>
          <a:p>
            <a:r>
              <a:rPr lang="en-US" dirty="0"/>
              <a:t>Drag photo or click icon to add picture</a:t>
            </a:r>
          </a:p>
        </p:txBody>
      </p:sp>
    </p:spTree>
    <p:extLst>
      <p:ext uri="{BB962C8B-B14F-4D97-AF65-F5344CB8AC3E}">
        <p14:creationId xmlns:p14="http://schemas.microsoft.com/office/powerpoint/2010/main" val="152844938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ight text w/ 4 photos">
    <p:bg>
      <p:bgPr>
        <a:solidFill>
          <a:srgbClr val="FFFFFF"/>
        </a:solidFill>
        <a:effectLst/>
      </p:bgPr>
    </p:bg>
    <p:spTree>
      <p:nvGrpSpPr>
        <p:cNvPr id="1" name=""/>
        <p:cNvGrpSpPr/>
        <p:nvPr/>
      </p:nvGrpSpPr>
      <p:grpSpPr>
        <a:xfrm>
          <a:off x="0" y="0"/>
          <a:ext cx="0" cy="0"/>
          <a:chOff x="0" y="0"/>
          <a:chExt cx="0" cy="0"/>
        </a:xfrm>
      </p:grpSpPr>
      <p:sp>
        <p:nvSpPr>
          <p:cNvPr id="15" name="Picture Placeholder 5"/>
          <p:cNvSpPr>
            <a:spLocks noGrp="1"/>
          </p:cNvSpPr>
          <p:nvPr userDrawn="1"/>
        </p:nvSpPr>
        <p:spPr>
          <a:xfrm>
            <a:off x="-15607" y="-643262"/>
            <a:ext cx="12223214" cy="8144524"/>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endParaRPr lang="en-US"/>
          </a:p>
        </p:txBody>
      </p:sp>
      <p:sp>
        <p:nvSpPr>
          <p:cNvPr id="26" name="Picture Placeholder 5"/>
          <p:cNvSpPr>
            <a:spLocks noGrp="1"/>
          </p:cNvSpPr>
          <p:nvPr userDrawn="1"/>
        </p:nvSpPr>
        <p:spPr>
          <a:xfrm>
            <a:off x="-15607" y="-643262"/>
            <a:ext cx="12223214" cy="8144524"/>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endParaRPr lang="en-US"/>
          </a:p>
        </p:txBody>
      </p:sp>
      <p:sp>
        <p:nvSpPr>
          <p:cNvPr id="27" name="TextBox 26"/>
          <p:cNvSpPr txBox="1"/>
          <p:nvPr userDrawn="1"/>
        </p:nvSpPr>
        <p:spPr>
          <a:xfrm>
            <a:off x="-990600" y="1718733"/>
            <a:ext cx="9239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chemeClr val="accent1"/>
              </a:solidFill>
              <a:effectLst/>
              <a:uFillTx/>
              <a:latin typeface="+mj-lt"/>
              <a:ea typeface="+mj-ea"/>
              <a:cs typeface="+mj-cs"/>
              <a:sym typeface="Calibri"/>
            </a:endParaRPr>
          </a:p>
        </p:txBody>
      </p:sp>
      <p:sp>
        <p:nvSpPr>
          <p:cNvPr id="3" name="Picture Placeholder 2"/>
          <p:cNvSpPr>
            <a:spLocks noGrp="1"/>
          </p:cNvSpPr>
          <p:nvPr>
            <p:ph type="pic" sz="quarter" idx="14" hasCustomPrompt="1"/>
          </p:nvPr>
        </p:nvSpPr>
        <p:spPr>
          <a:xfrm>
            <a:off x="942994" y="1552615"/>
            <a:ext cx="3335279" cy="2224128"/>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Pct val="100000"/>
              <a:buFont typeface="Arial"/>
              <a:buChar char="•"/>
              <a:tabLst/>
              <a:defRPr/>
            </a:lvl1pPr>
          </a:lstStyle>
          <a:p>
            <a:r>
              <a:rPr lang="en-US" dirty="0"/>
              <a:t>Drag photo or click icon to add picture</a:t>
            </a:r>
          </a:p>
          <a:p>
            <a:endParaRPr lang="en-US" dirty="0"/>
          </a:p>
        </p:txBody>
      </p:sp>
      <p:sp>
        <p:nvSpPr>
          <p:cNvPr id="28" name="Picture Placeholder 2"/>
          <p:cNvSpPr>
            <a:spLocks noGrp="1"/>
          </p:cNvSpPr>
          <p:nvPr>
            <p:ph type="pic" sz="quarter" idx="15" hasCustomPrompt="1"/>
          </p:nvPr>
        </p:nvSpPr>
        <p:spPr>
          <a:xfrm>
            <a:off x="4429272" y="1757600"/>
            <a:ext cx="2251169" cy="1493600"/>
          </a:xfrm>
          <a:prstGeom prst="rect">
            <a:avLst/>
          </a:prstGeom>
        </p:spPr>
        <p:txBody>
          <a:bodyPr/>
          <a:lstStyle/>
          <a:p>
            <a:r>
              <a:rPr lang="en-US" dirty="0"/>
              <a:t>Drag photo or click icon to add picture</a:t>
            </a:r>
          </a:p>
        </p:txBody>
      </p:sp>
      <p:sp>
        <p:nvSpPr>
          <p:cNvPr id="29" name="Picture Placeholder 2"/>
          <p:cNvSpPr>
            <a:spLocks noGrp="1"/>
          </p:cNvSpPr>
          <p:nvPr>
            <p:ph type="pic" sz="quarter" idx="16" hasCustomPrompt="1"/>
          </p:nvPr>
        </p:nvSpPr>
        <p:spPr>
          <a:xfrm>
            <a:off x="580032" y="3932118"/>
            <a:ext cx="3698241" cy="1467050"/>
          </a:xfrm>
          <a:prstGeom prst="rect">
            <a:avLst/>
          </a:prstGeom>
        </p:spPr>
        <p:txBody>
          <a:bodyPr/>
          <a:lstStyle/>
          <a:p>
            <a:r>
              <a:rPr lang="en-US" dirty="0"/>
              <a:t>Drag photo or click icon to add picture</a:t>
            </a:r>
          </a:p>
        </p:txBody>
      </p:sp>
      <p:sp>
        <p:nvSpPr>
          <p:cNvPr id="30" name="Picture Placeholder 2"/>
          <p:cNvSpPr>
            <a:spLocks noGrp="1"/>
          </p:cNvSpPr>
          <p:nvPr>
            <p:ph type="pic" sz="quarter" idx="17" hasCustomPrompt="1"/>
          </p:nvPr>
        </p:nvSpPr>
        <p:spPr>
          <a:xfrm>
            <a:off x="4429271" y="3413483"/>
            <a:ext cx="2615865" cy="1733505"/>
          </a:xfrm>
          <a:prstGeom prst="rect">
            <a:avLst/>
          </a:prstGeom>
        </p:spPr>
        <p:txBody>
          <a:bodyPr/>
          <a:lstStyle/>
          <a:p>
            <a:r>
              <a:rPr lang="en-US" dirty="0"/>
              <a:t>Drag photo or click icon to add picture</a:t>
            </a:r>
          </a:p>
        </p:txBody>
      </p:sp>
      <p:pic>
        <p:nvPicPr>
          <p:cNvPr id="36" name="pasted-image.pdf" descr="pasted-image.pdf">
            <a:extLst>
              <a:ext uri="{FF2B5EF4-FFF2-40B4-BE49-F238E27FC236}">
                <a16:creationId xmlns:a16="http://schemas.microsoft.com/office/drawing/2014/main" id="{6198B53F-E39C-7D4A-9D58-2B94114E35F2}"/>
              </a:ext>
            </a:extLst>
          </p:cNvPr>
          <p:cNvPicPr>
            <a:picLocks noChangeAspect="1"/>
          </p:cNvPicPr>
          <p:nvPr userDrawn="1"/>
        </p:nvPicPr>
        <p:blipFill>
          <a:blip r:embed="rId2"/>
          <a:stretch>
            <a:fillRect/>
          </a:stretch>
        </p:blipFill>
        <p:spPr>
          <a:xfrm>
            <a:off x="711181" y="1320800"/>
            <a:ext cx="231813" cy="231814"/>
          </a:xfrm>
          <a:prstGeom prst="rect">
            <a:avLst/>
          </a:prstGeom>
          <a:ln w="12700">
            <a:miter lim="400000"/>
          </a:ln>
        </p:spPr>
      </p:pic>
      <p:pic>
        <p:nvPicPr>
          <p:cNvPr id="37" name="pasted-image.pdf" descr="pasted-image.pdf">
            <a:extLst>
              <a:ext uri="{FF2B5EF4-FFF2-40B4-BE49-F238E27FC236}">
                <a16:creationId xmlns:a16="http://schemas.microsoft.com/office/drawing/2014/main" id="{EB0185E2-FC26-4B48-A5B3-06DC6120615A}"/>
              </a:ext>
            </a:extLst>
          </p:cNvPr>
          <p:cNvPicPr>
            <a:picLocks noChangeAspect="1"/>
          </p:cNvPicPr>
          <p:nvPr userDrawn="1"/>
        </p:nvPicPr>
        <p:blipFill>
          <a:blip r:embed="rId2"/>
          <a:stretch>
            <a:fillRect/>
          </a:stretch>
        </p:blipFill>
        <p:spPr>
          <a:xfrm rot="10800000">
            <a:off x="7045138" y="5146988"/>
            <a:ext cx="225682" cy="225681"/>
          </a:xfrm>
          <a:prstGeom prst="rect">
            <a:avLst/>
          </a:prstGeom>
          <a:ln w="12700">
            <a:miter lim="400000"/>
          </a:ln>
        </p:spPr>
      </p:pic>
    </p:spTree>
    <p:extLst>
      <p:ext uri="{BB962C8B-B14F-4D97-AF65-F5344CB8AC3E}">
        <p14:creationId xmlns:p14="http://schemas.microsoft.com/office/powerpoint/2010/main" val="1850197114"/>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ight text w/ 4 photos alt footer">
    <p:bg>
      <p:bgPr>
        <a:solidFill>
          <a:srgbClr val="FFFFFF"/>
        </a:solidFill>
        <a:effectLst/>
      </p:bgPr>
    </p:bg>
    <p:spTree>
      <p:nvGrpSpPr>
        <p:cNvPr id="1" name=""/>
        <p:cNvGrpSpPr/>
        <p:nvPr/>
      </p:nvGrpSpPr>
      <p:grpSpPr>
        <a:xfrm>
          <a:off x="0" y="0"/>
          <a:ext cx="0" cy="0"/>
          <a:chOff x="0" y="0"/>
          <a:chExt cx="0" cy="0"/>
        </a:xfrm>
      </p:grpSpPr>
      <p:sp>
        <p:nvSpPr>
          <p:cNvPr id="15" name="Picture Placeholder 5"/>
          <p:cNvSpPr>
            <a:spLocks noGrp="1"/>
          </p:cNvSpPr>
          <p:nvPr userDrawn="1"/>
        </p:nvSpPr>
        <p:spPr>
          <a:xfrm>
            <a:off x="-15607" y="-643262"/>
            <a:ext cx="12223214" cy="8144524"/>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endParaRPr lang="en-US"/>
          </a:p>
        </p:txBody>
      </p:sp>
      <p:sp>
        <p:nvSpPr>
          <p:cNvPr id="26" name="Picture Placeholder 5"/>
          <p:cNvSpPr>
            <a:spLocks noGrp="1"/>
          </p:cNvSpPr>
          <p:nvPr userDrawn="1"/>
        </p:nvSpPr>
        <p:spPr>
          <a:xfrm>
            <a:off x="-15607" y="-643262"/>
            <a:ext cx="12223214" cy="8144524"/>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endParaRPr lang="en-US"/>
          </a:p>
        </p:txBody>
      </p:sp>
      <p:sp>
        <p:nvSpPr>
          <p:cNvPr id="27" name="TextBox 26"/>
          <p:cNvSpPr txBox="1"/>
          <p:nvPr userDrawn="1"/>
        </p:nvSpPr>
        <p:spPr>
          <a:xfrm>
            <a:off x="-990600" y="1718733"/>
            <a:ext cx="9239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chemeClr val="accent1"/>
              </a:solidFill>
              <a:effectLst/>
              <a:uFillTx/>
              <a:latin typeface="+mj-lt"/>
              <a:ea typeface="+mj-ea"/>
              <a:cs typeface="+mj-cs"/>
              <a:sym typeface="Calibri"/>
            </a:endParaRPr>
          </a:p>
        </p:txBody>
      </p:sp>
      <p:sp>
        <p:nvSpPr>
          <p:cNvPr id="3" name="Picture Placeholder 2"/>
          <p:cNvSpPr>
            <a:spLocks noGrp="1"/>
          </p:cNvSpPr>
          <p:nvPr>
            <p:ph type="pic" sz="quarter" idx="14" hasCustomPrompt="1"/>
          </p:nvPr>
        </p:nvSpPr>
        <p:spPr>
          <a:xfrm>
            <a:off x="942994" y="1552615"/>
            <a:ext cx="3335279" cy="2224128"/>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Pct val="100000"/>
              <a:buFont typeface="Arial"/>
              <a:buChar char="•"/>
              <a:tabLst/>
              <a:defRPr/>
            </a:lvl1pPr>
          </a:lstStyle>
          <a:p>
            <a:r>
              <a:rPr lang="en-US" dirty="0"/>
              <a:t>Drag photo or click icon to add picture</a:t>
            </a:r>
          </a:p>
          <a:p>
            <a:endParaRPr lang="en-US" dirty="0"/>
          </a:p>
        </p:txBody>
      </p:sp>
      <p:sp>
        <p:nvSpPr>
          <p:cNvPr id="28" name="Picture Placeholder 2"/>
          <p:cNvSpPr>
            <a:spLocks noGrp="1"/>
          </p:cNvSpPr>
          <p:nvPr>
            <p:ph type="pic" sz="quarter" idx="15" hasCustomPrompt="1"/>
          </p:nvPr>
        </p:nvSpPr>
        <p:spPr>
          <a:xfrm>
            <a:off x="4429272" y="1757600"/>
            <a:ext cx="2251169" cy="1493600"/>
          </a:xfrm>
          <a:prstGeom prst="rect">
            <a:avLst/>
          </a:prstGeom>
        </p:spPr>
        <p:txBody>
          <a:bodyPr/>
          <a:lstStyle/>
          <a:p>
            <a:r>
              <a:rPr lang="en-US" dirty="0"/>
              <a:t>Drag photo or click icon to add picture</a:t>
            </a:r>
          </a:p>
        </p:txBody>
      </p:sp>
      <p:sp>
        <p:nvSpPr>
          <p:cNvPr id="29" name="Picture Placeholder 2"/>
          <p:cNvSpPr>
            <a:spLocks noGrp="1"/>
          </p:cNvSpPr>
          <p:nvPr>
            <p:ph type="pic" sz="quarter" idx="16" hasCustomPrompt="1"/>
          </p:nvPr>
        </p:nvSpPr>
        <p:spPr>
          <a:xfrm>
            <a:off x="580032" y="3932118"/>
            <a:ext cx="3698241" cy="1467050"/>
          </a:xfrm>
          <a:prstGeom prst="rect">
            <a:avLst/>
          </a:prstGeom>
        </p:spPr>
        <p:txBody>
          <a:bodyPr/>
          <a:lstStyle/>
          <a:p>
            <a:r>
              <a:rPr lang="en-US" dirty="0"/>
              <a:t>Drag photo or click icon to add picture</a:t>
            </a:r>
          </a:p>
        </p:txBody>
      </p:sp>
      <p:sp>
        <p:nvSpPr>
          <p:cNvPr id="30" name="Picture Placeholder 2"/>
          <p:cNvSpPr>
            <a:spLocks noGrp="1"/>
          </p:cNvSpPr>
          <p:nvPr>
            <p:ph type="pic" sz="quarter" idx="17" hasCustomPrompt="1"/>
          </p:nvPr>
        </p:nvSpPr>
        <p:spPr>
          <a:xfrm>
            <a:off x="4429271" y="3413483"/>
            <a:ext cx="2615865" cy="1733505"/>
          </a:xfrm>
          <a:prstGeom prst="rect">
            <a:avLst/>
          </a:prstGeom>
        </p:spPr>
        <p:txBody>
          <a:bodyPr/>
          <a:lstStyle/>
          <a:p>
            <a:r>
              <a:rPr lang="en-US" dirty="0"/>
              <a:t>Drag photo or click icon to add picture</a:t>
            </a:r>
          </a:p>
        </p:txBody>
      </p:sp>
      <p:pic>
        <p:nvPicPr>
          <p:cNvPr id="36" name="pasted-image.pdf" descr="pasted-image.pdf">
            <a:extLst>
              <a:ext uri="{FF2B5EF4-FFF2-40B4-BE49-F238E27FC236}">
                <a16:creationId xmlns:a16="http://schemas.microsoft.com/office/drawing/2014/main" id="{6198B53F-E39C-7D4A-9D58-2B94114E35F2}"/>
              </a:ext>
            </a:extLst>
          </p:cNvPr>
          <p:cNvPicPr>
            <a:picLocks noChangeAspect="1"/>
          </p:cNvPicPr>
          <p:nvPr userDrawn="1"/>
        </p:nvPicPr>
        <p:blipFill>
          <a:blip r:embed="rId2"/>
          <a:stretch>
            <a:fillRect/>
          </a:stretch>
        </p:blipFill>
        <p:spPr>
          <a:xfrm>
            <a:off x="711181" y="1320800"/>
            <a:ext cx="231813" cy="231814"/>
          </a:xfrm>
          <a:prstGeom prst="rect">
            <a:avLst/>
          </a:prstGeom>
          <a:ln w="12700">
            <a:miter lim="400000"/>
          </a:ln>
        </p:spPr>
      </p:pic>
      <p:pic>
        <p:nvPicPr>
          <p:cNvPr id="37" name="pasted-image.pdf" descr="pasted-image.pdf">
            <a:extLst>
              <a:ext uri="{FF2B5EF4-FFF2-40B4-BE49-F238E27FC236}">
                <a16:creationId xmlns:a16="http://schemas.microsoft.com/office/drawing/2014/main" id="{EB0185E2-FC26-4B48-A5B3-06DC6120615A}"/>
              </a:ext>
            </a:extLst>
          </p:cNvPr>
          <p:cNvPicPr>
            <a:picLocks noChangeAspect="1"/>
          </p:cNvPicPr>
          <p:nvPr userDrawn="1"/>
        </p:nvPicPr>
        <p:blipFill>
          <a:blip r:embed="rId2"/>
          <a:stretch>
            <a:fillRect/>
          </a:stretch>
        </p:blipFill>
        <p:spPr>
          <a:xfrm rot="10800000">
            <a:off x="7045138" y="5146988"/>
            <a:ext cx="225682" cy="225681"/>
          </a:xfrm>
          <a:prstGeom prst="rect">
            <a:avLst/>
          </a:prstGeom>
          <a:ln w="12700">
            <a:miter lim="400000"/>
          </a:ln>
        </p:spPr>
      </p:pic>
      <p:sp>
        <p:nvSpPr>
          <p:cNvPr id="11" name="Straight Connector 57">
            <a:extLst>
              <a:ext uri="{FF2B5EF4-FFF2-40B4-BE49-F238E27FC236}">
                <a16:creationId xmlns:a16="http://schemas.microsoft.com/office/drawing/2014/main" id="{419E8387-DE66-4B4B-B62A-5C82B3D8603C}"/>
              </a:ext>
            </a:extLst>
          </p:cNvPr>
          <p:cNvSpPr/>
          <p:nvPr userDrawn="1"/>
        </p:nvSpPr>
        <p:spPr>
          <a:xfrm>
            <a:off x="2738906" y="454676"/>
            <a:ext cx="11989848" cy="1"/>
          </a:xfrm>
          <a:prstGeom prst="line">
            <a:avLst/>
          </a:prstGeom>
          <a:ln>
            <a:solidFill>
              <a:schemeClr val="bg2"/>
            </a:solidFill>
            <a:prstDash val="dash"/>
            <a:miter/>
          </a:ln>
        </p:spPr>
        <p:txBody>
          <a:bodyPr lIns="45719" rIns="45719"/>
          <a:lstStyle/>
          <a:p>
            <a:endParaRPr/>
          </a:p>
        </p:txBody>
      </p:sp>
      <p:pic>
        <p:nvPicPr>
          <p:cNvPr id="12" name="VT-grid-02.png" descr="VT-grid-02.png">
            <a:extLst>
              <a:ext uri="{FF2B5EF4-FFF2-40B4-BE49-F238E27FC236}">
                <a16:creationId xmlns:a16="http://schemas.microsoft.com/office/drawing/2014/main" id="{539626D6-3F56-624E-B274-EBF833237291}"/>
              </a:ext>
            </a:extLst>
          </p:cNvPr>
          <p:cNvPicPr>
            <a:picLocks noChangeAspect="1"/>
          </p:cNvPicPr>
          <p:nvPr userDrawn="1"/>
        </p:nvPicPr>
        <p:blipFill>
          <a:blip r:embed="rId3"/>
          <a:stretch>
            <a:fillRect/>
          </a:stretch>
        </p:blipFill>
        <p:spPr>
          <a:xfrm>
            <a:off x="4278273" y="6174021"/>
            <a:ext cx="10600807" cy="6858001"/>
          </a:xfrm>
          <a:prstGeom prst="rect">
            <a:avLst/>
          </a:prstGeom>
          <a:ln w="12700">
            <a:miter lim="400000"/>
          </a:ln>
        </p:spPr>
      </p:pic>
    </p:spTree>
    <p:extLst>
      <p:ext uri="{BB962C8B-B14F-4D97-AF65-F5344CB8AC3E}">
        <p14:creationId xmlns:p14="http://schemas.microsoft.com/office/powerpoint/2010/main" val="1482928062"/>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side text + 1 picture">
    <p:bg>
      <p:bgPr>
        <a:solidFill>
          <a:srgbClr val="FFFFFF"/>
        </a:solidFill>
        <a:effectLst/>
      </p:bgPr>
    </p:bg>
    <p:spTree>
      <p:nvGrpSpPr>
        <p:cNvPr id="1" name=""/>
        <p:cNvGrpSpPr/>
        <p:nvPr/>
      </p:nvGrpSpPr>
      <p:grpSpPr>
        <a:xfrm>
          <a:off x="0" y="0"/>
          <a:ext cx="0" cy="0"/>
          <a:chOff x="0" y="0"/>
          <a:chExt cx="0" cy="0"/>
        </a:xfrm>
      </p:grpSpPr>
      <p:sp>
        <p:nvSpPr>
          <p:cNvPr id="15" name="Picture Placeholder 5"/>
          <p:cNvSpPr>
            <a:spLocks noGrp="1"/>
          </p:cNvSpPr>
          <p:nvPr userDrawn="1"/>
        </p:nvSpPr>
        <p:spPr>
          <a:xfrm>
            <a:off x="-15607" y="-643262"/>
            <a:ext cx="12223214" cy="8144524"/>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endParaRPr lang="en-US"/>
          </a:p>
        </p:txBody>
      </p:sp>
      <p:sp>
        <p:nvSpPr>
          <p:cNvPr id="3" name="Picture Placeholder 2"/>
          <p:cNvSpPr>
            <a:spLocks noGrp="1"/>
          </p:cNvSpPr>
          <p:nvPr>
            <p:ph type="pic" sz="quarter" idx="14" hasCustomPrompt="1"/>
          </p:nvPr>
        </p:nvSpPr>
        <p:spPr>
          <a:xfrm>
            <a:off x="951627" y="1373266"/>
            <a:ext cx="5886052" cy="3930253"/>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Pct val="100000"/>
              <a:buFont typeface="Arial"/>
              <a:buChar char="•"/>
              <a:tabLst/>
              <a:defRPr/>
            </a:lvl1pPr>
          </a:lstStyle>
          <a:p>
            <a:r>
              <a:rPr lang="en-US" dirty="0"/>
              <a:t>Drag photo or click icon to add picture</a:t>
            </a:r>
          </a:p>
          <a:p>
            <a:endParaRPr lang="en-US" dirty="0"/>
          </a:p>
        </p:txBody>
      </p:sp>
      <p:pic>
        <p:nvPicPr>
          <p:cNvPr id="24" name="pasted-image.pdf" descr="pasted-image.pdf">
            <a:extLst>
              <a:ext uri="{FF2B5EF4-FFF2-40B4-BE49-F238E27FC236}">
                <a16:creationId xmlns:a16="http://schemas.microsoft.com/office/drawing/2014/main" id="{88D62473-E314-3D4A-AAC3-507E8C13C1C5}"/>
              </a:ext>
            </a:extLst>
          </p:cNvPr>
          <p:cNvPicPr>
            <a:picLocks noChangeAspect="1"/>
          </p:cNvPicPr>
          <p:nvPr userDrawn="1"/>
        </p:nvPicPr>
        <p:blipFill>
          <a:blip r:embed="rId2"/>
          <a:stretch>
            <a:fillRect/>
          </a:stretch>
        </p:blipFill>
        <p:spPr>
          <a:xfrm>
            <a:off x="703580" y="1125219"/>
            <a:ext cx="248047" cy="248048"/>
          </a:xfrm>
          <a:prstGeom prst="rect">
            <a:avLst/>
          </a:prstGeom>
          <a:ln w="12700">
            <a:miter lim="400000"/>
          </a:ln>
        </p:spPr>
      </p:pic>
      <p:pic>
        <p:nvPicPr>
          <p:cNvPr id="25" name="pasted-image.pdf" descr="pasted-image.pdf">
            <a:extLst>
              <a:ext uri="{FF2B5EF4-FFF2-40B4-BE49-F238E27FC236}">
                <a16:creationId xmlns:a16="http://schemas.microsoft.com/office/drawing/2014/main" id="{8F884F0C-6201-D041-8C2F-7BB818A90246}"/>
              </a:ext>
            </a:extLst>
          </p:cNvPr>
          <p:cNvPicPr>
            <a:picLocks noChangeAspect="1"/>
          </p:cNvPicPr>
          <p:nvPr userDrawn="1"/>
        </p:nvPicPr>
        <p:blipFill>
          <a:blip r:embed="rId2"/>
          <a:stretch>
            <a:fillRect/>
          </a:stretch>
        </p:blipFill>
        <p:spPr>
          <a:xfrm rot="10800000">
            <a:off x="6837680" y="5303520"/>
            <a:ext cx="248048" cy="248047"/>
          </a:xfrm>
          <a:prstGeom prst="rect">
            <a:avLst/>
          </a:prstGeom>
          <a:ln w="12700">
            <a:miter lim="400000"/>
          </a:ln>
        </p:spPr>
      </p:pic>
    </p:spTree>
    <p:extLst>
      <p:ext uri="{BB962C8B-B14F-4D97-AF65-F5344CB8AC3E}">
        <p14:creationId xmlns:p14="http://schemas.microsoft.com/office/powerpoint/2010/main" val="1793612220"/>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right side text + 1 picture alt footer">
    <p:bg>
      <p:bgPr>
        <a:solidFill>
          <a:srgbClr val="FFFFFF"/>
        </a:solidFill>
        <a:effectLst/>
      </p:bgPr>
    </p:bg>
    <p:spTree>
      <p:nvGrpSpPr>
        <p:cNvPr id="1" name=""/>
        <p:cNvGrpSpPr/>
        <p:nvPr/>
      </p:nvGrpSpPr>
      <p:grpSpPr>
        <a:xfrm>
          <a:off x="0" y="0"/>
          <a:ext cx="0" cy="0"/>
          <a:chOff x="0" y="0"/>
          <a:chExt cx="0" cy="0"/>
        </a:xfrm>
      </p:grpSpPr>
      <p:sp>
        <p:nvSpPr>
          <p:cNvPr id="15" name="Picture Placeholder 5"/>
          <p:cNvSpPr>
            <a:spLocks noGrp="1"/>
          </p:cNvSpPr>
          <p:nvPr userDrawn="1"/>
        </p:nvSpPr>
        <p:spPr>
          <a:xfrm>
            <a:off x="-15607" y="-643262"/>
            <a:ext cx="12223214" cy="8144524"/>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endParaRPr lang="en-US"/>
          </a:p>
        </p:txBody>
      </p:sp>
      <p:sp>
        <p:nvSpPr>
          <p:cNvPr id="3" name="Picture Placeholder 2"/>
          <p:cNvSpPr>
            <a:spLocks noGrp="1"/>
          </p:cNvSpPr>
          <p:nvPr>
            <p:ph type="pic" sz="quarter" idx="14" hasCustomPrompt="1"/>
          </p:nvPr>
        </p:nvSpPr>
        <p:spPr>
          <a:xfrm>
            <a:off x="951627" y="1373266"/>
            <a:ext cx="5886052" cy="3930253"/>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Pct val="100000"/>
              <a:buFont typeface="Arial"/>
              <a:buChar char="•"/>
              <a:tabLst/>
              <a:defRPr/>
            </a:lvl1pPr>
          </a:lstStyle>
          <a:p>
            <a:r>
              <a:rPr lang="en-US" dirty="0"/>
              <a:t>Drag photo or click icon to add picture</a:t>
            </a:r>
          </a:p>
          <a:p>
            <a:endParaRPr lang="en-US" dirty="0"/>
          </a:p>
        </p:txBody>
      </p:sp>
      <p:pic>
        <p:nvPicPr>
          <p:cNvPr id="24" name="pasted-image.pdf" descr="pasted-image.pdf">
            <a:extLst>
              <a:ext uri="{FF2B5EF4-FFF2-40B4-BE49-F238E27FC236}">
                <a16:creationId xmlns:a16="http://schemas.microsoft.com/office/drawing/2014/main" id="{88D62473-E314-3D4A-AAC3-507E8C13C1C5}"/>
              </a:ext>
            </a:extLst>
          </p:cNvPr>
          <p:cNvPicPr>
            <a:picLocks noChangeAspect="1"/>
          </p:cNvPicPr>
          <p:nvPr userDrawn="1"/>
        </p:nvPicPr>
        <p:blipFill>
          <a:blip r:embed="rId2"/>
          <a:stretch>
            <a:fillRect/>
          </a:stretch>
        </p:blipFill>
        <p:spPr>
          <a:xfrm>
            <a:off x="703580" y="1125219"/>
            <a:ext cx="248047" cy="248048"/>
          </a:xfrm>
          <a:prstGeom prst="rect">
            <a:avLst/>
          </a:prstGeom>
          <a:ln w="12700">
            <a:miter lim="400000"/>
          </a:ln>
        </p:spPr>
      </p:pic>
      <p:pic>
        <p:nvPicPr>
          <p:cNvPr id="25" name="pasted-image.pdf" descr="pasted-image.pdf">
            <a:extLst>
              <a:ext uri="{FF2B5EF4-FFF2-40B4-BE49-F238E27FC236}">
                <a16:creationId xmlns:a16="http://schemas.microsoft.com/office/drawing/2014/main" id="{8F884F0C-6201-D041-8C2F-7BB818A90246}"/>
              </a:ext>
            </a:extLst>
          </p:cNvPr>
          <p:cNvPicPr>
            <a:picLocks noChangeAspect="1"/>
          </p:cNvPicPr>
          <p:nvPr userDrawn="1"/>
        </p:nvPicPr>
        <p:blipFill>
          <a:blip r:embed="rId2"/>
          <a:stretch>
            <a:fillRect/>
          </a:stretch>
        </p:blipFill>
        <p:spPr>
          <a:xfrm rot="10800000">
            <a:off x="6837680" y="5303520"/>
            <a:ext cx="248048" cy="248047"/>
          </a:xfrm>
          <a:prstGeom prst="rect">
            <a:avLst/>
          </a:prstGeom>
          <a:ln w="12700">
            <a:miter lim="400000"/>
          </a:ln>
        </p:spPr>
      </p:pic>
      <p:pic>
        <p:nvPicPr>
          <p:cNvPr id="7" name="VT-grid-02.png" descr="VT-grid-02.png">
            <a:extLst>
              <a:ext uri="{FF2B5EF4-FFF2-40B4-BE49-F238E27FC236}">
                <a16:creationId xmlns:a16="http://schemas.microsoft.com/office/drawing/2014/main" id="{71263E00-C9C0-0F41-937F-9C61A992323A}"/>
              </a:ext>
            </a:extLst>
          </p:cNvPr>
          <p:cNvPicPr>
            <a:picLocks noChangeAspect="1"/>
          </p:cNvPicPr>
          <p:nvPr userDrawn="1"/>
        </p:nvPicPr>
        <p:blipFill>
          <a:blip r:embed="rId3"/>
          <a:stretch>
            <a:fillRect/>
          </a:stretch>
        </p:blipFill>
        <p:spPr>
          <a:xfrm>
            <a:off x="4278273" y="6174021"/>
            <a:ext cx="10600807" cy="6858001"/>
          </a:xfrm>
          <a:prstGeom prst="rect">
            <a:avLst/>
          </a:prstGeom>
          <a:ln w="12700">
            <a:miter lim="400000"/>
          </a:ln>
        </p:spPr>
      </p:pic>
      <p:sp>
        <p:nvSpPr>
          <p:cNvPr id="8" name="Straight Connector 57">
            <a:extLst>
              <a:ext uri="{FF2B5EF4-FFF2-40B4-BE49-F238E27FC236}">
                <a16:creationId xmlns:a16="http://schemas.microsoft.com/office/drawing/2014/main" id="{C2DD5C99-46BF-FF4E-AD01-0BEF5D2FDB3D}"/>
              </a:ext>
            </a:extLst>
          </p:cNvPr>
          <p:cNvSpPr/>
          <p:nvPr userDrawn="1"/>
        </p:nvSpPr>
        <p:spPr>
          <a:xfrm>
            <a:off x="2738906" y="454676"/>
            <a:ext cx="11989848" cy="1"/>
          </a:xfrm>
          <a:prstGeom prst="line">
            <a:avLst/>
          </a:prstGeom>
          <a:ln>
            <a:solidFill>
              <a:schemeClr val="bg2"/>
            </a:solidFill>
            <a:prstDash val="dash"/>
            <a:miter/>
          </a:ln>
        </p:spPr>
        <p:txBody>
          <a:bodyPr lIns="45719" rIns="45719"/>
          <a:lstStyle/>
          <a:p>
            <a:endParaRPr/>
          </a:p>
        </p:txBody>
      </p:sp>
    </p:spTree>
    <p:extLst>
      <p:ext uri="{BB962C8B-B14F-4D97-AF65-F5344CB8AC3E}">
        <p14:creationId xmlns:p14="http://schemas.microsoft.com/office/powerpoint/2010/main" val="181716556"/>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ig picture">
    <p:bg>
      <p:bgPr>
        <a:solidFill>
          <a:srgbClr val="FFFFFF"/>
        </a:solidFill>
        <a:effectLst/>
      </p:bgPr>
    </p:bg>
    <p:spTree>
      <p:nvGrpSpPr>
        <p:cNvPr id="1" name=""/>
        <p:cNvGrpSpPr/>
        <p:nvPr/>
      </p:nvGrpSpPr>
      <p:grpSpPr>
        <a:xfrm>
          <a:off x="0" y="0"/>
          <a:ext cx="0" cy="0"/>
          <a:chOff x="0" y="0"/>
          <a:chExt cx="0" cy="0"/>
        </a:xfrm>
      </p:grpSpPr>
      <p:sp>
        <p:nvSpPr>
          <p:cNvPr id="15" name="Picture Placeholder 5"/>
          <p:cNvSpPr>
            <a:spLocks noGrp="1"/>
          </p:cNvSpPr>
          <p:nvPr userDrawn="1"/>
        </p:nvSpPr>
        <p:spPr>
          <a:xfrm>
            <a:off x="-15607" y="-643262"/>
            <a:ext cx="12223214" cy="8144524"/>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endParaRPr lang="en-US"/>
          </a:p>
        </p:txBody>
      </p:sp>
      <p:sp>
        <p:nvSpPr>
          <p:cNvPr id="26" name="Picture Placeholder 5"/>
          <p:cNvSpPr>
            <a:spLocks noGrp="1"/>
          </p:cNvSpPr>
          <p:nvPr userDrawn="1"/>
        </p:nvSpPr>
        <p:spPr>
          <a:xfrm>
            <a:off x="-15607" y="-643262"/>
            <a:ext cx="12223214" cy="8144524"/>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endParaRPr lang="en-US"/>
          </a:p>
        </p:txBody>
      </p:sp>
      <p:sp>
        <p:nvSpPr>
          <p:cNvPr id="27" name="TextBox 26"/>
          <p:cNvSpPr txBox="1"/>
          <p:nvPr userDrawn="1"/>
        </p:nvSpPr>
        <p:spPr>
          <a:xfrm>
            <a:off x="-990600" y="1718733"/>
            <a:ext cx="9239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chemeClr val="accent1"/>
              </a:solidFill>
              <a:effectLst/>
              <a:uFillTx/>
              <a:latin typeface="+mj-lt"/>
              <a:ea typeface="+mj-ea"/>
              <a:cs typeface="+mj-cs"/>
              <a:sym typeface="Calibri"/>
            </a:endParaRPr>
          </a:p>
        </p:txBody>
      </p:sp>
      <p:pic>
        <p:nvPicPr>
          <p:cNvPr id="36" name="pasted-image.pdf" descr="pasted-image.pdf">
            <a:extLst>
              <a:ext uri="{FF2B5EF4-FFF2-40B4-BE49-F238E27FC236}">
                <a16:creationId xmlns:a16="http://schemas.microsoft.com/office/drawing/2014/main" id="{6198B53F-E39C-7D4A-9D58-2B94114E35F2}"/>
              </a:ext>
            </a:extLst>
          </p:cNvPr>
          <p:cNvPicPr>
            <a:picLocks noChangeAspect="1"/>
          </p:cNvPicPr>
          <p:nvPr userDrawn="1"/>
        </p:nvPicPr>
        <p:blipFill>
          <a:blip r:embed="rId2"/>
          <a:stretch>
            <a:fillRect/>
          </a:stretch>
        </p:blipFill>
        <p:spPr>
          <a:xfrm>
            <a:off x="457200" y="457200"/>
            <a:ext cx="231813" cy="231814"/>
          </a:xfrm>
          <a:prstGeom prst="rect">
            <a:avLst/>
          </a:prstGeom>
          <a:ln w="12700">
            <a:miter lim="400000"/>
          </a:ln>
        </p:spPr>
      </p:pic>
      <p:pic>
        <p:nvPicPr>
          <p:cNvPr id="37" name="pasted-image.pdf" descr="pasted-image.pdf">
            <a:extLst>
              <a:ext uri="{FF2B5EF4-FFF2-40B4-BE49-F238E27FC236}">
                <a16:creationId xmlns:a16="http://schemas.microsoft.com/office/drawing/2014/main" id="{EB0185E2-FC26-4B48-A5B3-06DC6120615A}"/>
              </a:ext>
            </a:extLst>
          </p:cNvPr>
          <p:cNvPicPr>
            <a:picLocks noChangeAspect="1"/>
          </p:cNvPicPr>
          <p:nvPr userDrawn="1"/>
        </p:nvPicPr>
        <p:blipFill>
          <a:blip r:embed="rId2"/>
          <a:stretch>
            <a:fillRect/>
          </a:stretch>
        </p:blipFill>
        <p:spPr>
          <a:xfrm rot="10800000">
            <a:off x="11524725" y="6175119"/>
            <a:ext cx="225682" cy="225681"/>
          </a:xfrm>
          <a:prstGeom prst="rect">
            <a:avLst/>
          </a:prstGeom>
          <a:ln w="12700">
            <a:miter lim="400000"/>
          </a:ln>
        </p:spPr>
      </p:pic>
      <p:sp>
        <p:nvSpPr>
          <p:cNvPr id="14" name="Picture Placeholder 2">
            <a:extLst>
              <a:ext uri="{FF2B5EF4-FFF2-40B4-BE49-F238E27FC236}">
                <a16:creationId xmlns:a16="http://schemas.microsoft.com/office/drawing/2014/main" id="{B6E81D59-C646-7449-9F9A-CE2A982FA5D9}"/>
              </a:ext>
            </a:extLst>
          </p:cNvPr>
          <p:cNvSpPr>
            <a:spLocks noGrp="1"/>
          </p:cNvSpPr>
          <p:nvPr>
            <p:ph type="pic" sz="quarter" idx="14" hasCustomPrompt="1"/>
          </p:nvPr>
        </p:nvSpPr>
        <p:spPr>
          <a:xfrm>
            <a:off x="689013" y="689014"/>
            <a:ext cx="10835712" cy="5486105"/>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Pct val="100000"/>
              <a:buFont typeface="Arial"/>
              <a:buChar char="•"/>
              <a:tabLst/>
              <a:defRPr/>
            </a:lvl1pPr>
          </a:lstStyle>
          <a:p>
            <a:r>
              <a:rPr lang="en-US" dirty="0"/>
              <a:t>Drag photo or click icon to add picture</a:t>
            </a:r>
          </a:p>
          <a:p>
            <a:endParaRPr lang="en-US" dirty="0"/>
          </a:p>
        </p:txBody>
      </p:sp>
      <p:sp>
        <p:nvSpPr>
          <p:cNvPr id="19" name="Straight Connector 57">
            <a:extLst>
              <a:ext uri="{FF2B5EF4-FFF2-40B4-BE49-F238E27FC236}">
                <a16:creationId xmlns:a16="http://schemas.microsoft.com/office/drawing/2014/main" id="{18FA56FC-DF04-F54B-BAC9-D40AA10219F8}"/>
              </a:ext>
            </a:extLst>
          </p:cNvPr>
          <p:cNvSpPr/>
          <p:nvPr userDrawn="1"/>
        </p:nvSpPr>
        <p:spPr>
          <a:xfrm>
            <a:off x="2738906" y="454676"/>
            <a:ext cx="11989848" cy="1"/>
          </a:xfrm>
          <a:prstGeom prst="line">
            <a:avLst/>
          </a:prstGeom>
          <a:ln>
            <a:solidFill>
              <a:schemeClr val="bg2"/>
            </a:solidFill>
            <a:prstDash val="dash"/>
            <a:miter/>
          </a:ln>
        </p:spPr>
        <p:txBody>
          <a:bodyPr lIns="45719" rIns="45719"/>
          <a:lstStyle/>
          <a:p>
            <a:endParaRPr/>
          </a:p>
        </p:txBody>
      </p:sp>
    </p:spTree>
    <p:extLst>
      <p:ext uri="{BB962C8B-B14F-4D97-AF65-F5344CB8AC3E}">
        <p14:creationId xmlns:p14="http://schemas.microsoft.com/office/powerpoint/2010/main" val="2012764501"/>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collage">
    <p:bg>
      <p:bgPr>
        <a:solidFill>
          <a:srgbClr val="FFFFFF"/>
        </a:solidFill>
        <a:effectLst/>
      </p:bgPr>
    </p:bg>
    <p:spTree>
      <p:nvGrpSpPr>
        <p:cNvPr id="1" name=""/>
        <p:cNvGrpSpPr/>
        <p:nvPr/>
      </p:nvGrpSpPr>
      <p:grpSpPr>
        <a:xfrm>
          <a:off x="0" y="0"/>
          <a:ext cx="0" cy="0"/>
          <a:chOff x="0" y="0"/>
          <a:chExt cx="0" cy="0"/>
        </a:xfrm>
      </p:grpSpPr>
      <p:sp>
        <p:nvSpPr>
          <p:cNvPr id="15" name="Picture Placeholder 5"/>
          <p:cNvSpPr>
            <a:spLocks noGrp="1"/>
          </p:cNvSpPr>
          <p:nvPr userDrawn="1"/>
        </p:nvSpPr>
        <p:spPr>
          <a:xfrm>
            <a:off x="-15607" y="-643262"/>
            <a:ext cx="12223214" cy="8144524"/>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endParaRPr lang="en-US"/>
          </a:p>
        </p:txBody>
      </p:sp>
      <p:sp>
        <p:nvSpPr>
          <p:cNvPr id="26" name="Picture Placeholder 5"/>
          <p:cNvSpPr>
            <a:spLocks noGrp="1"/>
          </p:cNvSpPr>
          <p:nvPr userDrawn="1"/>
        </p:nvSpPr>
        <p:spPr>
          <a:xfrm>
            <a:off x="-15607" y="-643262"/>
            <a:ext cx="12223214" cy="8144524"/>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endParaRPr lang="en-US"/>
          </a:p>
        </p:txBody>
      </p:sp>
      <p:sp>
        <p:nvSpPr>
          <p:cNvPr id="27" name="TextBox 26"/>
          <p:cNvSpPr txBox="1"/>
          <p:nvPr userDrawn="1"/>
        </p:nvSpPr>
        <p:spPr>
          <a:xfrm>
            <a:off x="-990600" y="1718733"/>
            <a:ext cx="9239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chemeClr val="accent1"/>
              </a:solidFill>
              <a:effectLst/>
              <a:uFillTx/>
              <a:latin typeface="+mj-lt"/>
              <a:ea typeface="+mj-ea"/>
              <a:cs typeface="+mj-cs"/>
              <a:sym typeface="Calibri"/>
            </a:endParaRPr>
          </a:p>
        </p:txBody>
      </p:sp>
      <p:pic>
        <p:nvPicPr>
          <p:cNvPr id="36" name="pasted-image.pdf" descr="pasted-image.pdf">
            <a:extLst>
              <a:ext uri="{FF2B5EF4-FFF2-40B4-BE49-F238E27FC236}">
                <a16:creationId xmlns:a16="http://schemas.microsoft.com/office/drawing/2014/main" id="{6198B53F-E39C-7D4A-9D58-2B94114E35F2}"/>
              </a:ext>
            </a:extLst>
          </p:cNvPr>
          <p:cNvPicPr>
            <a:picLocks noChangeAspect="1"/>
          </p:cNvPicPr>
          <p:nvPr userDrawn="1"/>
        </p:nvPicPr>
        <p:blipFill>
          <a:blip r:embed="rId2"/>
          <a:stretch>
            <a:fillRect/>
          </a:stretch>
        </p:blipFill>
        <p:spPr>
          <a:xfrm>
            <a:off x="457200" y="457200"/>
            <a:ext cx="231813" cy="231814"/>
          </a:xfrm>
          <a:prstGeom prst="rect">
            <a:avLst/>
          </a:prstGeom>
          <a:ln w="12700">
            <a:miter lim="400000"/>
          </a:ln>
        </p:spPr>
      </p:pic>
      <p:pic>
        <p:nvPicPr>
          <p:cNvPr id="37" name="pasted-image.pdf" descr="pasted-image.pdf">
            <a:extLst>
              <a:ext uri="{FF2B5EF4-FFF2-40B4-BE49-F238E27FC236}">
                <a16:creationId xmlns:a16="http://schemas.microsoft.com/office/drawing/2014/main" id="{EB0185E2-FC26-4B48-A5B3-06DC6120615A}"/>
              </a:ext>
            </a:extLst>
          </p:cNvPr>
          <p:cNvPicPr>
            <a:picLocks noChangeAspect="1"/>
          </p:cNvPicPr>
          <p:nvPr userDrawn="1"/>
        </p:nvPicPr>
        <p:blipFill>
          <a:blip r:embed="rId2"/>
          <a:stretch>
            <a:fillRect/>
          </a:stretch>
        </p:blipFill>
        <p:spPr>
          <a:xfrm rot="10800000">
            <a:off x="11524725" y="6175119"/>
            <a:ext cx="225682" cy="225681"/>
          </a:xfrm>
          <a:prstGeom prst="rect">
            <a:avLst/>
          </a:prstGeom>
          <a:ln w="12700">
            <a:miter lim="400000"/>
          </a:ln>
        </p:spPr>
      </p:pic>
      <p:sp>
        <p:nvSpPr>
          <p:cNvPr id="14" name="Picture Placeholder 2">
            <a:extLst>
              <a:ext uri="{FF2B5EF4-FFF2-40B4-BE49-F238E27FC236}">
                <a16:creationId xmlns:a16="http://schemas.microsoft.com/office/drawing/2014/main" id="{B6E81D59-C646-7449-9F9A-CE2A982FA5D9}"/>
              </a:ext>
            </a:extLst>
          </p:cNvPr>
          <p:cNvSpPr>
            <a:spLocks noGrp="1"/>
          </p:cNvSpPr>
          <p:nvPr>
            <p:ph type="pic" sz="quarter" idx="14" hasCustomPrompt="1"/>
          </p:nvPr>
        </p:nvSpPr>
        <p:spPr>
          <a:xfrm>
            <a:off x="689013" y="689014"/>
            <a:ext cx="3224081" cy="5486105"/>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Pct val="100000"/>
              <a:buFont typeface="Arial"/>
              <a:buChar char="•"/>
              <a:tabLst/>
              <a:defRPr/>
            </a:lvl1pPr>
          </a:lstStyle>
          <a:p>
            <a:r>
              <a:rPr lang="en-US" dirty="0"/>
              <a:t>Drag photo or click icon to add picture</a:t>
            </a:r>
          </a:p>
          <a:p>
            <a:endParaRPr lang="en-US" dirty="0"/>
          </a:p>
        </p:txBody>
      </p:sp>
      <p:sp>
        <p:nvSpPr>
          <p:cNvPr id="19" name="Straight Connector 57">
            <a:extLst>
              <a:ext uri="{FF2B5EF4-FFF2-40B4-BE49-F238E27FC236}">
                <a16:creationId xmlns:a16="http://schemas.microsoft.com/office/drawing/2014/main" id="{18FA56FC-DF04-F54B-BAC9-D40AA10219F8}"/>
              </a:ext>
            </a:extLst>
          </p:cNvPr>
          <p:cNvSpPr/>
          <p:nvPr userDrawn="1"/>
        </p:nvSpPr>
        <p:spPr>
          <a:xfrm>
            <a:off x="2738906" y="454676"/>
            <a:ext cx="11989848" cy="1"/>
          </a:xfrm>
          <a:prstGeom prst="line">
            <a:avLst/>
          </a:prstGeom>
          <a:ln>
            <a:solidFill>
              <a:schemeClr val="bg2"/>
            </a:solidFill>
            <a:prstDash val="dash"/>
            <a:miter/>
          </a:ln>
        </p:spPr>
        <p:txBody>
          <a:bodyPr lIns="45719" rIns="45719"/>
          <a:lstStyle/>
          <a:p>
            <a:endParaRPr/>
          </a:p>
        </p:txBody>
      </p:sp>
      <p:sp>
        <p:nvSpPr>
          <p:cNvPr id="9" name="Picture Placeholder 2">
            <a:extLst>
              <a:ext uri="{FF2B5EF4-FFF2-40B4-BE49-F238E27FC236}">
                <a16:creationId xmlns:a16="http://schemas.microsoft.com/office/drawing/2014/main" id="{B6DA1D3B-17F6-9E4B-8316-E23BD203FE1A}"/>
              </a:ext>
            </a:extLst>
          </p:cNvPr>
          <p:cNvSpPr>
            <a:spLocks noGrp="1"/>
          </p:cNvSpPr>
          <p:nvPr>
            <p:ph type="pic" sz="quarter" idx="15" hasCustomPrompt="1"/>
          </p:nvPr>
        </p:nvSpPr>
        <p:spPr>
          <a:xfrm>
            <a:off x="8300644" y="2816614"/>
            <a:ext cx="3224081" cy="3355438"/>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Pct val="100000"/>
              <a:buFont typeface="Arial"/>
              <a:buChar char="•"/>
              <a:tabLst/>
              <a:defRPr/>
            </a:lvl1pPr>
          </a:lstStyle>
          <a:p>
            <a:r>
              <a:rPr lang="en-US" dirty="0"/>
              <a:t>Drag photo or click icon to add picture</a:t>
            </a:r>
          </a:p>
          <a:p>
            <a:endParaRPr lang="en-US" dirty="0"/>
          </a:p>
        </p:txBody>
      </p:sp>
      <p:sp>
        <p:nvSpPr>
          <p:cNvPr id="10" name="Picture Placeholder 2">
            <a:extLst>
              <a:ext uri="{FF2B5EF4-FFF2-40B4-BE49-F238E27FC236}">
                <a16:creationId xmlns:a16="http://schemas.microsoft.com/office/drawing/2014/main" id="{A66610C5-92B3-BC4F-9CA1-DE4AEFE9717F}"/>
              </a:ext>
            </a:extLst>
          </p:cNvPr>
          <p:cNvSpPr>
            <a:spLocks noGrp="1"/>
          </p:cNvSpPr>
          <p:nvPr>
            <p:ph type="pic" sz="quarter" idx="16" hasCustomPrompt="1"/>
          </p:nvPr>
        </p:nvSpPr>
        <p:spPr>
          <a:xfrm>
            <a:off x="8300643" y="689456"/>
            <a:ext cx="3224081" cy="1892379"/>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Pct val="100000"/>
              <a:buFont typeface="Arial"/>
              <a:buChar char="•"/>
              <a:tabLst/>
              <a:defRPr/>
            </a:lvl1pPr>
          </a:lstStyle>
          <a:p>
            <a:r>
              <a:rPr lang="en-US" dirty="0"/>
              <a:t>Drag photo or click icon to add picture</a:t>
            </a:r>
          </a:p>
          <a:p>
            <a:endParaRPr lang="en-US" dirty="0"/>
          </a:p>
        </p:txBody>
      </p:sp>
      <p:sp>
        <p:nvSpPr>
          <p:cNvPr id="11" name="Picture Placeholder 2">
            <a:extLst>
              <a:ext uri="{FF2B5EF4-FFF2-40B4-BE49-F238E27FC236}">
                <a16:creationId xmlns:a16="http://schemas.microsoft.com/office/drawing/2014/main" id="{0CC2FA0C-3336-BE45-A6A7-C9C319078FF1}"/>
              </a:ext>
            </a:extLst>
          </p:cNvPr>
          <p:cNvSpPr>
            <a:spLocks noGrp="1"/>
          </p:cNvSpPr>
          <p:nvPr>
            <p:ph type="pic" sz="quarter" idx="17" hasCustomPrompt="1"/>
          </p:nvPr>
        </p:nvSpPr>
        <p:spPr>
          <a:xfrm>
            <a:off x="4144907" y="692670"/>
            <a:ext cx="3923328" cy="3341448"/>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Pct val="100000"/>
              <a:buFont typeface="Arial"/>
              <a:buChar char="•"/>
              <a:tabLst/>
              <a:defRPr/>
            </a:lvl1pPr>
          </a:lstStyle>
          <a:p>
            <a:r>
              <a:rPr lang="en-US" dirty="0"/>
              <a:t>Drag photo or click icon to add picture</a:t>
            </a:r>
          </a:p>
          <a:p>
            <a:endParaRPr lang="en-US" dirty="0"/>
          </a:p>
        </p:txBody>
      </p:sp>
      <p:sp>
        <p:nvSpPr>
          <p:cNvPr id="12" name="Picture Placeholder 2">
            <a:extLst>
              <a:ext uri="{FF2B5EF4-FFF2-40B4-BE49-F238E27FC236}">
                <a16:creationId xmlns:a16="http://schemas.microsoft.com/office/drawing/2014/main" id="{911EDC93-FB4D-8A40-B79D-642286325BB0}"/>
              </a:ext>
            </a:extLst>
          </p:cNvPr>
          <p:cNvSpPr>
            <a:spLocks noGrp="1"/>
          </p:cNvSpPr>
          <p:nvPr>
            <p:ph type="pic" sz="quarter" idx="18" hasCustomPrompt="1"/>
          </p:nvPr>
        </p:nvSpPr>
        <p:spPr>
          <a:xfrm>
            <a:off x="4144907" y="4321846"/>
            <a:ext cx="3923328" cy="1850206"/>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Pct val="100000"/>
              <a:buFont typeface="Arial"/>
              <a:buChar char="•"/>
              <a:tabLst/>
              <a:defRPr/>
            </a:lvl1pPr>
          </a:lstStyle>
          <a:p>
            <a:r>
              <a:rPr lang="en-US" dirty="0"/>
              <a:t>Drag photo or click icon to add picture</a:t>
            </a:r>
          </a:p>
          <a:p>
            <a:endParaRPr lang="en-US" dirty="0"/>
          </a:p>
        </p:txBody>
      </p:sp>
    </p:spTree>
    <p:extLst>
      <p:ext uri="{BB962C8B-B14F-4D97-AF65-F5344CB8AC3E}">
        <p14:creationId xmlns:p14="http://schemas.microsoft.com/office/powerpoint/2010/main" val="3006964937"/>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item circle pictures">
    <p:bg>
      <p:bgPr>
        <a:solidFill>
          <a:srgbClr val="FFFFFF"/>
        </a:solidFill>
        <a:effectLst/>
      </p:bgPr>
    </p:bg>
    <p:spTree>
      <p:nvGrpSpPr>
        <p:cNvPr id="1" name=""/>
        <p:cNvGrpSpPr/>
        <p:nvPr/>
      </p:nvGrpSpPr>
      <p:grpSpPr>
        <a:xfrm>
          <a:off x="0" y="0"/>
          <a:ext cx="0" cy="0"/>
          <a:chOff x="0" y="0"/>
          <a:chExt cx="0" cy="0"/>
        </a:xfrm>
      </p:grpSpPr>
      <p:sp>
        <p:nvSpPr>
          <p:cNvPr id="8" name="Oval 26"/>
          <p:cNvSpPr/>
          <p:nvPr userDrawn="1"/>
        </p:nvSpPr>
        <p:spPr>
          <a:xfrm>
            <a:off x="708968" y="824985"/>
            <a:ext cx="2469644" cy="2469644"/>
          </a:xfrm>
          <a:prstGeom prst="ellipse">
            <a:avLst/>
          </a:prstGeom>
          <a:ln>
            <a:solidFill>
              <a:schemeClr val="accent2"/>
            </a:solidFill>
            <a:prstDash val="dash"/>
            <a:miter/>
          </a:ln>
        </p:spPr>
        <p:txBody>
          <a:bodyPr lIns="45719" rIns="45719" anchor="ctr"/>
          <a:lstStyle/>
          <a:p>
            <a:pPr algn="ctr">
              <a:defRPr>
                <a:solidFill>
                  <a:srgbClr val="A7A7A7"/>
                </a:solidFill>
              </a:defRPr>
            </a:pPr>
            <a:endParaRPr/>
          </a:p>
        </p:txBody>
      </p:sp>
      <p:sp>
        <p:nvSpPr>
          <p:cNvPr id="9" name="Line"/>
          <p:cNvSpPr/>
          <p:nvPr userDrawn="1"/>
        </p:nvSpPr>
        <p:spPr>
          <a:xfrm>
            <a:off x="2999630" y="2757878"/>
            <a:ext cx="1426009" cy="1002792"/>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lIns="45719" rIns="45719"/>
          <a:lstStyle/>
          <a:p>
            <a:endParaRPr b="0" i="0" dirty="0">
              <a:latin typeface="Acherus Grotesque Light" panose="02000505000000020004" pitchFamily="2" charset="77"/>
            </a:endParaRPr>
          </a:p>
        </p:txBody>
      </p:sp>
      <p:sp>
        <p:nvSpPr>
          <p:cNvPr id="10" name="Oval 26"/>
          <p:cNvSpPr/>
          <p:nvPr userDrawn="1"/>
        </p:nvSpPr>
        <p:spPr>
          <a:xfrm>
            <a:off x="4290368" y="3043787"/>
            <a:ext cx="2469644" cy="2469644"/>
          </a:xfrm>
          <a:prstGeom prst="ellipse">
            <a:avLst/>
          </a:prstGeom>
          <a:ln>
            <a:solidFill>
              <a:schemeClr val="accent2"/>
            </a:solidFill>
            <a:prstDash val="dash"/>
            <a:miter/>
          </a:ln>
        </p:spPr>
        <p:txBody>
          <a:bodyPr lIns="45719" rIns="45719" anchor="ctr"/>
          <a:lstStyle/>
          <a:p>
            <a:pPr algn="ctr">
              <a:defRPr>
                <a:solidFill>
                  <a:srgbClr val="A7A7A7"/>
                </a:solidFill>
              </a:defRPr>
            </a:pPr>
            <a:endParaRPr/>
          </a:p>
        </p:txBody>
      </p:sp>
      <p:sp>
        <p:nvSpPr>
          <p:cNvPr id="13" name="Line"/>
          <p:cNvSpPr/>
          <p:nvPr userDrawn="1"/>
        </p:nvSpPr>
        <p:spPr>
          <a:xfrm flipV="1">
            <a:off x="6678079" y="3166654"/>
            <a:ext cx="1707422" cy="604521"/>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lIns="45719" rIns="45719"/>
          <a:lstStyle/>
          <a:p>
            <a:endParaRPr b="0" i="0" dirty="0">
              <a:latin typeface="Acherus Grotesque Light" panose="02000505000000020004" pitchFamily="2" charset="77"/>
            </a:endParaRPr>
          </a:p>
        </p:txBody>
      </p:sp>
      <p:sp>
        <p:nvSpPr>
          <p:cNvPr id="15" name="Oval 26"/>
          <p:cNvSpPr/>
          <p:nvPr userDrawn="1"/>
        </p:nvSpPr>
        <p:spPr>
          <a:xfrm>
            <a:off x="8303568" y="1524469"/>
            <a:ext cx="2469644" cy="2469645"/>
          </a:xfrm>
          <a:prstGeom prst="ellipse">
            <a:avLst/>
          </a:prstGeom>
          <a:ln>
            <a:solidFill>
              <a:schemeClr val="accent2"/>
            </a:solidFill>
            <a:prstDash val="dash"/>
            <a:miter/>
          </a:ln>
        </p:spPr>
        <p:txBody>
          <a:bodyPr lIns="45719" rIns="45719" anchor="ctr"/>
          <a:lstStyle/>
          <a:p>
            <a:pPr algn="ctr">
              <a:defRPr>
                <a:solidFill>
                  <a:srgbClr val="A7A7A7"/>
                </a:solidFill>
              </a:defRPr>
            </a:pPr>
            <a:endParaRPr/>
          </a:p>
        </p:txBody>
      </p:sp>
      <p:sp>
        <p:nvSpPr>
          <p:cNvPr id="36" name="Picture Placeholder 35"/>
          <p:cNvSpPr>
            <a:spLocks noGrp="1"/>
          </p:cNvSpPr>
          <p:nvPr>
            <p:ph type="pic" sz="quarter" idx="10" hasCustomPrompt="1"/>
          </p:nvPr>
        </p:nvSpPr>
        <p:spPr>
          <a:xfrm>
            <a:off x="800790" y="916807"/>
            <a:ext cx="2286000" cy="2286000"/>
          </a:xfrm>
          <a:prstGeom prst="ellipse">
            <a:avLst/>
          </a:prstGeom>
        </p:spPr>
        <p:txBody>
          <a:bodyPr/>
          <a:lstStyle/>
          <a:p>
            <a:r>
              <a:rPr lang="en-US" dirty="0"/>
              <a:t>Drag photo or click icon to add picture</a:t>
            </a:r>
          </a:p>
        </p:txBody>
      </p:sp>
      <p:sp>
        <p:nvSpPr>
          <p:cNvPr id="37" name="Picture Placeholder 35"/>
          <p:cNvSpPr>
            <a:spLocks noGrp="1"/>
          </p:cNvSpPr>
          <p:nvPr>
            <p:ph type="pic" sz="quarter" idx="11" hasCustomPrompt="1"/>
          </p:nvPr>
        </p:nvSpPr>
        <p:spPr>
          <a:xfrm>
            <a:off x="4382190" y="3135609"/>
            <a:ext cx="2286000" cy="2286000"/>
          </a:xfrm>
          <a:prstGeom prst="ellipse">
            <a:avLst/>
          </a:prstGeom>
        </p:spPr>
        <p:txBody>
          <a:bodyPr/>
          <a:lstStyle>
            <a:lvl1pPr marL="228600" marR="0" indent="-228600" algn="l" defTabSz="914400" rtl="0" eaLnBrk="1" fontAlgn="auto" latinLnBrk="0" hangingPunct="1">
              <a:lnSpc>
                <a:spcPct val="90000"/>
              </a:lnSpc>
              <a:spcBef>
                <a:spcPts val="1000"/>
              </a:spcBef>
              <a:spcAft>
                <a:spcPts val="0"/>
              </a:spcAft>
              <a:buClrTx/>
              <a:buSzPct val="100000"/>
              <a:buFont typeface="Arial"/>
              <a:buChar char="•"/>
              <a:tabLst/>
              <a:defRPr/>
            </a:lvl1pPr>
          </a:lstStyle>
          <a:p>
            <a:r>
              <a:rPr lang="en-US" dirty="0"/>
              <a:t>Drag photo or click icon to add picture</a:t>
            </a:r>
          </a:p>
          <a:p>
            <a:endParaRPr lang="en-US" dirty="0"/>
          </a:p>
        </p:txBody>
      </p:sp>
      <p:sp>
        <p:nvSpPr>
          <p:cNvPr id="38" name="Picture Placeholder 35"/>
          <p:cNvSpPr>
            <a:spLocks noGrp="1"/>
          </p:cNvSpPr>
          <p:nvPr>
            <p:ph type="pic" sz="quarter" idx="12" hasCustomPrompt="1"/>
          </p:nvPr>
        </p:nvSpPr>
        <p:spPr>
          <a:xfrm>
            <a:off x="8395390" y="1616291"/>
            <a:ext cx="2286000" cy="2286000"/>
          </a:xfrm>
          <a:prstGeom prst="ellipse">
            <a:avLst/>
          </a:prstGeom>
        </p:spPr>
        <p:txBody>
          <a:bodyPr/>
          <a:lstStyle>
            <a:lvl1pPr marL="228600" marR="0" indent="-228600" algn="l" defTabSz="914400" rtl="0" eaLnBrk="1" fontAlgn="auto" latinLnBrk="0" hangingPunct="1">
              <a:lnSpc>
                <a:spcPct val="90000"/>
              </a:lnSpc>
              <a:spcBef>
                <a:spcPts val="1000"/>
              </a:spcBef>
              <a:spcAft>
                <a:spcPts val="0"/>
              </a:spcAft>
              <a:buClrTx/>
              <a:buSzPct val="100000"/>
              <a:buFont typeface="Arial"/>
              <a:buChar char="•"/>
              <a:tabLst/>
              <a:defRPr/>
            </a:lvl1pPr>
          </a:lstStyle>
          <a:p>
            <a:r>
              <a:rPr lang="en-US" dirty="0"/>
              <a:t>Drag photo or click icon to add picture</a:t>
            </a:r>
          </a:p>
          <a:p>
            <a:endParaRPr lang="en-US" dirty="0"/>
          </a:p>
        </p:txBody>
      </p:sp>
      <p:sp>
        <p:nvSpPr>
          <p:cNvPr id="11" name="Straight Connector 57">
            <a:extLst>
              <a:ext uri="{FF2B5EF4-FFF2-40B4-BE49-F238E27FC236}">
                <a16:creationId xmlns:a16="http://schemas.microsoft.com/office/drawing/2014/main" id="{1A9E0C80-6FB1-F54E-A680-4DDAC9A74543}"/>
              </a:ext>
            </a:extLst>
          </p:cNvPr>
          <p:cNvSpPr/>
          <p:nvPr userDrawn="1"/>
        </p:nvSpPr>
        <p:spPr>
          <a:xfrm>
            <a:off x="2738906" y="454676"/>
            <a:ext cx="11989848" cy="1"/>
          </a:xfrm>
          <a:prstGeom prst="line">
            <a:avLst/>
          </a:prstGeom>
          <a:ln>
            <a:solidFill>
              <a:schemeClr val="bg2"/>
            </a:solidFill>
            <a:prstDash val="dash"/>
            <a:miter/>
          </a:ln>
        </p:spPr>
        <p:txBody>
          <a:bodyPr lIns="45719" rIns="45719"/>
          <a:lstStyle/>
          <a:p>
            <a:endParaRPr/>
          </a:p>
        </p:txBody>
      </p:sp>
    </p:spTree>
    <p:extLst>
      <p:ext uri="{BB962C8B-B14F-4D97-AF65-F5344CB8AC3E}">
        <p14:creationId xmlns:p14="http://schemas.microsoft.com/office/powerpoint/2010/main" val="1851326545"/>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o page">
    <p:bg>
      <p:bgPr>
        <a:solidFill>
          <a:srgbClr val="FFFFFF"/>
        </a:solidFill>
        <a:effectLst/>
      </p:bgPr>
    </p:bg>
    <p:spTree>
      <p:nvGrpSpPr>
        <p:cNvPr id="1" name=""/>
        <p:cNvGrpSpPr/>
        <p:nvPr/>
      </p:nvGrpSpPr>
      <p:grpSpPr>
        <a:xfrm>
          <a:off x="0" y="0"/>
          <a:ext cx="0" cy="0"/>
          <a:chOff x="0" y="0"/>
          <a:chExt cx="0" cy="0"/>
        </a:xfrm>
      </p:grpSpPr>
      <p:sp>
        <p:nvSpPr>
          <p:cNvPr id="34" name="Title 1"/>
          <p:cNvSpPr/>
          <p:nvPr userDrawn="1"/>
        </p:nvSpPr>
        <p:spPr>
          <a:xfrm>
            <a:off x="9960867" y="6357146"/>
            <a:ext cx="249382" cy="415217"/>
          </a:xfrm>
          <a:prstGeom prst="rect">
            <a:avLst/>
          </a:prstGeom>
          <a:ln w="12700">
            <a:miter lim="400000"/>
          </a:ln>
          <a:extLst>
            <a:ext uri="{C572A759-6A51-4108-AA02-DFA0A04FC94B}">
              <ma14:wrappingTextBoxFlag xmlns:ma14="http://schemas.microsoft.com/office/mac/drawingml/2011/main" xmlns="" val="1"/>
            </a:ext>
          </a:extLst>
        </p:spPr>
        <p:txBody>
          <a:bodyPr lIns="45719" rIns="45719" anchor="b">
            <a:normAutofit/>
          </a:bodyPr>
          <a:lstStyle/>
          <a:p>
            <a:pPr algn="r">
              <a:lnSpc>
                <a:spcPct val="90000"/>
              </a:lnSpc>
              <a:defRPr sz="1400" spc="200">
                <a:solidFill>
                  <a:schemeClr val="accent3"/>
                </a:solidFill>
                <a:latin typeface="Acherus Grotesque"/>
                <a:ea typeface="Acherus Grotesque"/>
                <a:cs typeface="Acherus Grotesque"/>
                <a:sym typeface="Acherus Grotesque"/>
              </a:defRPr>
            </a:pPr>
            <a:endParaRPr sz="1200" dirty="0">
              <a:solidFill>
                <a:schemeClr val="accent1"/>
              </a:solidFill>
            </a:endParaRPr>
          </a:p>
        </p:txBody>
      </p:sp>
      <p:sp>
        <p:nvSpPr>
          <p:cNvPr id="10" name="Oval 26">
            <a:extLst>
              <a:ext uri="{FF2B5EF4-FFF2-40B4-BE49-F238E27FC236}">
                <a16:creationId xmlns:a16="http://schemas.microsoft.com/office/drawing/2014/main" id="{546E5CE3-7F26-E64D-88A4-D33A1C107FFA}"/>
              </a:ext>
            </a:extLst>
          </p:cNvPr>
          <p:cNvSpPr/>
          <p:nvPr userDrawn="1"/>
        </p:nvSpPr>
        <p:spPr>
          <a:xfrm>
            <a:off x="8600566" y="3667995"/>
            <a:ext cx="2469644" cy="2469644"/>
          </a:xfrm>
          <a:prstGeom prst="ellipse">
            <a:avLst/>
          </a:prstGeom>
          <a:ln>
            <a:solidFill>
              <a:schemeClr val="accent2"/>
            </a:solidFill>
            <a:prstDash val="dash"/>
            <a:miter/>
          </a:ln>
        </p:spPr>
        <p:txBody>
          <a:bodyPr lIns="45719" rIns="45719" anchor="ctr"/>
          <a:lstStyle/>
          <a:p>
            <a:pPr algn="ctr">
              <a:defRPr>
                <a:solidFill>
                  <a:srgbClr val="A7A7A7"/>
                </a:solidFill>
              </a:defRPr>
            </a:pPr>
            <a:endParaRPr/>
          </a:p>
        </p:txBody>
      </p:sp>
      <p:sp>
        <p:nvSpPr>
          <p:cNvPr id="11" name="Oval 26">
            <a:extLst>
              <a:ext uri="{FF2B5EF4-FFF2-40B4-BE49-F238E27FC236}">
                <a16:creationId xmlns:a16="http://schemas.microsoft.com/office/drawing/2014/main" id="{54E56228-FB9B-AC4F-8941-1700F9A2EF94}"/>
              </a:ext>
            </a:extLst>
          </p:cNvPr>
          <p:cNvSpPr/>
          <p:nvPr userDrawn="1"/>
        </p:nvSpPr>
        <p:spPr>
          <a:xfrm>
            <a:off x="708968" y="824985"/>
            <a:ext cx="2469644" cy="2469644"/>
          </a:xfrm>
          <a:prstGeom prst="ellipse">
            <a:avLst/>
          </a:prstGeom>
          <a:ln>
            <a:solidFill>
              <a:schemeClr val="accent2"/>
            </a:solidFill>
            <a:prstDash val="dash"/>
            <a:miter/>
          </a:ln>
        </p:spPr>
        <p:txBody>
          <a:bodyPr lIns="45719" rIns="45719" anchor="ctr"/>
          <a:lstStyle/>
          <a:p>
            <a:pPr algn="ctr">
              <a:defRPr>
                <a:solidFill>
                  <a:srgbClr val="A7A7A7"/>
                </a:solidFill>
              </a:defRPr>
            </a:pPr>
            <a:endParaRPr/>
          </a:p>
        </p:txBody>
      </p:sp>
      <p:sp>
        <p:nvSpPr>
          <p:cNvPr id="15" name="Picture Placeholder 35">
            <a:extLst>
              <a:ext uri="{FF2B5EF4-FFF2-40B4-BE49-F238E27FC236}">
                <a16:creationId xmlns:a16="http://schemas.microsoft.com/office/drawing/2014/main" id="{B0A46C66-C14E-1F4B-8E2C-445DF0752DC3}"/>
              </a:ext>
            </a:extLst>
          </p:cNvPr>
          <p:cNvSpPr>
            <a:spLocks noGrp="1"/>
          </p:cNvSpPr>
          <p:nvPr>
            <p:ph type="pic" sz="quarter" idx="12" hasCustomPrompt="1"/>
          </p:nvPr>
        </p:nvSpPr>
        <p:spPr>
          <a:xfrm>
            <a:off x="800790" y="916807"/>
            <a:ext cx="2286000" cy="2286000"/>
          </a:xfrm>
          <a:prstGeom prst="ellipse">
            <a:avLst/>
          </a:prstGeom>
        </p:spPr>
        <p:txBody>
          <a:bodyPr/>
          <a:lstStyle/>
          <a:p>
            <a:r>
              <a:rPr lang="en-US" dirty="0"/>
              <a:t>Drag photo or click icon to add picture</a:t>
            </a:r>
          </a:p>
        </p:txBody>
      </p:sp>
      <p:sp>
        <p:nvSpPr>
          <p:cNvPr id="16" name="Picture Placeholder 35">
            <a:extLst>
              <a:ext uri="{FF2B5EF4-FFF2-40B4-BE49-F238E27FC236}">
                <a16:creationId xmlns:a16="http://schemas.microsoft.com/office/drawing/2014/main" id="{D21A1575-E480-0842-9F69-BCAAAC33756C}"/>
              </a:ext>
            </a:extLst>
          </p:cNvPr>
          <p:cNvSpPr>
            <a:spLocks noGrp="1"/>
          </p:cNvSpPr>
          <p:nvPr>
            <p:ph type="pic" sz="quarter" idx="13" hasCustomPrompt="1"/>
          </p:nvPr>
        </p:nvSpPr>
        <p:spPr>
          <a:xfrm>
            <a:off x="8692005" y="3759817"/>
            <a:ext cx="2286000" cy="2286000"/>
          </a:xfrm>
          <a:prstGeom prst="ellipse">
            <a:avLst/>
          </a:prstGeom>
        </p:spPr>
        <p:txBody>
          <a:bodyPr/>
          <a:lstStyle/>
          <a:p>
            <a:r>
              <a:rPr lang="en-US" dirty="0"/>
              <a:t>Drag photo or click icon to add picture</a:t>
            </a:r>
          </a:p>
        </p:txBody>
      </p:sp>
    </p:spTree>
    <p:extLst>
      <p:ext uri="{BB962C8B-B14F-4D97-AF65-F5344CB8AC3E}">
        <p14:creationId xmlns:p14="http://schemas.microsoft.com/office/powerpoint/2010/main" val="1085429753"/>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5" r:id="rId1"/>
    <p:sldLayoutId id="2147483666" r:id="rId2"/>
    <p:sldLayoutId id="2147483677" r:id="rId3"/>
    <p:sldLayoutId id="2147483668" r:id="rId4"/>
    <p:sldLayoutId id="2147483678" r:id="rId5"/>
    <p:sldLayoutId id="2147483680" r:id="rId6"/>
    <p:sldLayoutId id="2147483681" r:id="rId7"/>
    <p:sldLayoutId id="2147483674" r:id="rId8"/>
    <p:sldLayoutId id="2147483676" r:id="rId9"/>
    <p:sldLayoutId id="2147483679" r:id="rId10"/>
    <p:sldLayoutId id="2147483673" r:id="rId11"/>
    <p:sldLayoutId id="2147483675" r:id="rId12"/>
  </p:sldLayoutIdLst>
  <p:transition spd="med"/>
  <p:hf hdr="0" ftr="0"/>
  <p:txStyles>
    <p:titleStyle>
      <a:lvl1pPr marL="0" marR="0" indent="0" algn="l" defTabSz="914400" rtl="0" latinLnBrk="0">
        <a:lnSpc>
          <a:spcPct val="90000"/>
        </a:lnSpc>
        <a:spcBef>
          <a:spcPts val="0"/>
        </a:spcBef>
        <a:spcAft>
          <a:spcPts val="0"/>
        </a:spcAft>
        <a:buClrTx/>
        <a:buSzTx/>
        <a:buFontTx/>
        <a:buNone/>
        <a:tabLst/>
        <a:defRPr sz="3500" b="0" i="0" u="none" strike="noStrike" cap="none" spc="200" baseline="0">
          <a:ln>
            <a:noFill/>
          </a:ln>
          <a:solidFill>
            <a:schemeClr val="bg2"/>
          </a:solidFill>
          <a:uFillTx/>
          <a:latin typeface="Acherus Grotesque"/>
          <a:ea typeface="Acherus Grotesque"/>
          <a:cs typeface="Acherus Grotesque"/>
          <a:sym typeface="Acherus Grotesque"/>
        </a:defRPr>
      </a:lvl1pPr>
      <a:lvl2pPr marL="0" marR="0" indent="0" algn="l" defTabSz="914400" rtl="0" latinLnBrk="0">
        <a:lnSpc>
          <a:spcPct val="90000"/>
        </a:lnSpc>
        <a:spcBef>
          <a:spcPts val="0"/>
        </a:spcBef>
        <a:spcAft>
          <a:spcPts val="0"/>
        </a:spcAft>
        <a:buClrTx/>
        <a:buSzTx/>
        <a:buFontTx/>
        <a:buNone/>
        <a:tabLst/>
        <a:defRPr sz="3500" b="0" i="0" u="none" strike="noStrike" cap="none" spc="200" baseline="0">
          <a:ln>
            <a:noFill/>
          </a:ln>
          <a:solidFill>
            <a:schemeClr val="accent1"/>
          </a:solidFill>
          <a:uFillTx/>
          <a:latin typeface="Acherus Grotesque"/>
          <a:ea typeface="Acherus Grotesque"/>
          <a:cs typeface="Acherus Grotesque"/>
          <a:sym typeface="Acherus Grotesque"/>
        </a:defRPr>
      </a:lvl2pPr>
      <a:lvl3pPr marL="0" marR="0" indent="0" algn="l" defTabSz="914400" rtl="0" latinLnBrk="0">
        <a:lnSpc>
          <a:spcPct val="90000"/>
        </a:lnSpc>
        <a:spcBef>
          <a:spcPts val="0"/>
        </a:spcBef>
        <a:spcAft>
          <a:spcPts val="0"/>
        </a:spcAft>
        <a:buClrTx/>
        <a:buSzTx/>
        <a:buFontTx/>
        <a:buNone/>
        <a:tabLst/>
        <a:defRPr sz="3500" b="0" i="0" u="none" strike="noStrike" cap="none" spc="200" baseline="0">
          <a:ln>
            <a:noFill/>
          </a:ln>
          <a:solidFill>
            <a:schemeClr val="accent1"/>
          </a:solidFill>
          <a:uFillTx/>
          <a:latin typeface="Acherus Grotesque"/>
          <a:ea typeface="Acherus Grotesque"/>
          <a:cs typeface="Acherus Grotesque"/>
          <a:sym typeface="Acherus Grotesque"/>
        </a:defRPr>
      </a:lvl3pPr>
      <a:lvl4pPr marL="0" marR="0" indent="0" algn="l" defTabSz="914400" rtl="0" latinLnBrk="0">
        <a:lnSpc>
          <a:spcPct val="90000"/>
        </a:lnSpc>
        <a:spcBef>
          <a:spcPts val="0"/>
        </a:spcBef>
        <a:spcAft>
          <a:spcPts val="0"/>
        </a:spcAft>
        <a:buClrTx/>
        <a:buSzTx/>
        <a:buFontTx/>
        <a:buNone/>
        <a:tabLst/>
        <a:defRPr sz="3500" b="0" i="0" u="none" strike="noStrike" cap="none" spc="200" baseline="0">
          <a:ln>
            <a:noFill/>
          </a:ln>
          <a:solidFill>
            <a:schemeClr val="accent1"/>
          </a:solidFill>
          <a:uFillTx/>
          <a:latin typeface="Acherus Grotesque"/>
          <a:ea typeface="Acherus Grotesque"/>
          <a:cs typeface="Acherus Grotesque"/>
          <a:sym typeface="Acherus Grotesque"/>
        </a:defRPr>
      </a:lvl4pPr>
      <a:lvl5pPr marL="0" marR="0" indent="0" algn="l" defTabSz="914400" rtl="0" latinLnBrk="0">
        <a:lnSpc>
          <a:spcPct val="90000"/>
        </a:lnSpc>
        <a:spcBef>
          <a:spcPts val="0"/>
        </a:spcBef>
        <a:spcAft>
          <a:spcPts val="0"/>
        </a:spcAft>
        <a:buClrTx/>
        <a:buSzTx/>
        <a:buFontTx/>
        <a:buNone/>
        <a:tabLst/>
        <a:defRPr sz="3500" b="0" i="0" u="none" strike="noStrike" cap="none" spc="200" baseline="0">
          <a:ln>
            <a:noFill/>
          </a:ln>
          <a:solidFill>
            <a:schemeClr val="accent1"/>
          </a:solidFill>
          <a:uFillTx/>
          <a:latin typeface="Acherus Grotesque"/>
          <a:ea typeface="Acherus Grotesque"/>
          <a:cs typeface="Acherus Grotesque"/>
          <a:sym typeface="Acherus Grotesque"/>
        </a:defRPr>
      </a:lvl5pPr>
      <a:lvl6pPr marL="0" marR="0" indent="0" algn="l" defTabSz="914400" rtl="0" latinLnBrk="0">
        <a:lnSpc>
          <a:spcPct val="90000"/>
        </a:lnSpc>
        <a:spcBef>
          <a:spcPts val="0"/>
        </a:spcBef>
        <a:spcAft>
          <a:spcPts val="0"/>
        </a:spcAft>
        <a:buClrTx/>
        <a:buSzTx/>
        <a:buFontTx/>
        <a:buNone/>
        <a:tabLst/>
        <a:defRPr sz="3500" b="0" i="0" u="none" strike="noStrike" cap="none" spc="200" baseline="0">
          <a:ln>
            <a:noFill/>
          </a:ln>
          <a:solidFill>
            <a:schemeClr val="accent1"/>
          </a:solidFill>
          <a:uFillTx/>
          <a:latin typeface="Acherus Grotesque"/>
          <a:ea typeface="Acherus Grotesque"/>
          <a:cs typeface="Acherus Grotesque"/>
          <a:sym typeface="Acherus Grotesque"/>
        </a:defRPr>
      </a:lvl6pPr>
      <a:lvl7pPr marL="0" marR="0" indent="0" algn="l" defTabSz="914400" rtl="0" latinLnBrk="0">
        <a:lnSpc>
          <a:spcPct val="90000"/>
        </a:lnSpc>
        <a:spcBef>
          <a:spcPts val="0"/>
        </a:spcBef>
        <a:spcAft>
          <a:spcPts val="0"/>
        </a:spcAft>
        <a:buClrTx/>
        <a:buSzTx/>
        <a:buFontTx/>
        <a:buNone/>
        <a:tabLst/>
        <a:defRPr sz="3500" b="0" i="0" u="none" strike="noStrike" cap="none" spc="200" baseline="0">
          <a:ln>
            <a:noFill/>
          </a:ln>
          <a:solidFill>
            <a:schemeClr val="accent1"/>
          </a:solidFill>
          <a:uFillTx/>
          <a:latin typeface="Acherus Grotesque"/>
          <a:ea typeface="Acherus Grotesque"/>
          <a:cs typeface="Acherus Grotesque"/>
          <a:sym typeface="Acherus Grotesque"/>
        </a:defRPr>
      </a:lvl7pPr>
      <a:lvl8pPr marL="0" marR="0" indent="0" algn="l" defTabSz="914400" rtl="0" latinLnBrk="0">
        <a:lnSpc>
          <a:spcPct val="90000"/>
        </a:lnSpc>
        <a:spcBef>
          <a:spcPts val="0"/>
        </a:spcBef>
        <a:spcAft>
          <a:spcPts val="0"/>
        </a:spcAft>
        <a:buClrTx/>
        <a:buSzTx/>
        <a:buFontTx/>
        <a:buNone/>
        <a:tabLst/>
        <a:defRPr sz="3500" b="0" i="0" u="none" strike="noStrike" cap="none" spc="200" baseline="0">
          <a:ln>
            <a:noFill/>
          </a:ln>
          <a:solidFill>
            <a:schemeClr val="accent1"/>
          </a:solidFill>
          <a:uFillTx/>
          <a:latin typeface="Acherus Grotesque"/>
          <a:ea typeface="Acherus Grotesque"/>
          <a:cs typeface="Acherus Grotesque"/>
          <a:sym typeface="Acherus Grotesque"/>
        </a:defRPr>
      </a:lvl8pPr>
      <a:lvl9pPr marL="0" marR="0" indent="0" algn="l" defTabSz="914400" rtl="0" latinLnBrk="0">
        <a:lnSpc>
          <a:spcPct val="90000"/>
        </a:lnSpc>
        <a:spcBef>
          <a:spcPts val="0"/>
        </a:spcBef>
        <a:spcAft>
          <a:spcPts val="0"/>
        </a:spcAft>
        <a:buClrTx/>
        <a:buSzTx/>
        <a:buFontTx/>
        <a:buNone/>
        <a:tabLst/>
        <a:defRPr sz="3500" b="0" i="0" u="none" strike="noStrike" cap="none" spc="200" baseline="0">
          <a:ln>
            <a:noFill/>
          </a:ln>
          <a:solidFill>
            <a:schemeClr val="accent1"/>
          </a:solidFill>
          <a:uFillTx/>
          <a:latin typeface="Acherus Grotesque"/>
          <a:ea typeface="Acherus Grotesque"/>
          <a:cs typeface="Acherus Grotesque"/>
          <a:sym typeface="Acherus Grotesque"/>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chemeClr val="accent1"/>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chemeClr val="accent1"/>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chemeClr val="accent1"/>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chemeClr val="accent1"/>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chemeClr val="accent1"/>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chemeClr val="accent1"/>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chemeClr val="accent1"/>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chemeClr val="accent1"/>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chemeClr val="accent1"/>
          </a:solidFill>
          <a:uFillTx/>
          <a:latin typeface="+mj-lt"/>
          <a:ea typeface="+mj-ea"/>
          <a:cs typeface="+mj-cs"/>
          <a:sym typeface="Calibri"/>
        </a:defRPr>
      </a:lvl9pPr>
    </p:bodyStyle>
    <p:otherStyle>
      <a:lvl1pPr marL="0" marR="0" indent="0" algn="l" defTabSz="9144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1pPr>
      <a:lvl2pPr marL="0" marR="0" indent="457200" algn="l" defTabSz="9144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2pPr>
      <a:lvl3pPr marL="0" marR="0" indent="914400" algn="l" defTabSz="9144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3pPr>
      <a:lvl4pPr marL="0" marR="0" indent="1371600" algn="l" defTabSz="9144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4pPr>
      <a:lvl5pPr marL="0" marR="0" indent="1828800" algn="l" defTabSz="9144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5pPr>
      <a:lvl6pPr marL="0" marR="0" indent="2286000" algn="l" defTabSz="9144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6pPr>
      <a:lvl7pPr marL="0" marR="0" indent="2743200" algn="l" defTabSz="9144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7pPr>
      <a:lvl8pPr marL="0" marR="0" indent="3200400" algn="l" defTabSz="9144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8pPr>
      <a:lvl9pPr marL="0" marR="0" indent="3657600" algn="l" defTabSz="9144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2351"/>
          <a:stretch/>
        </p:blipFill>
        <p:spPr>
          <a:xfrm>
            <a:off x="0" y="0"/>
            <a:ext cx="9016376" cy="6858000"/>
          </a:xfrm>
          <a:prstGeom prst="rect">
            <a:avLst/>
          </a:prstGeom>
        </p:spPr>
      </p:pic>
      <p:sp>
        <p:nvSpPr>
          <p:cNvPr id="335" name="Rectangle"/>
          <p:cNvSpPr/>
          <p:nvPr/>
        </p:nvSpPr>
        <p:spPr>
          <a:xfrm>
            <a:off x="-76482" y="96330"/>
            <a:ext cx="9016375" cy="6858001"/>
          </a:xfrm>
          <a:prstGeom prst="rect">
            <a:avLst/>
          </a:prstGeom>
          <a:solidFill>
            <a:schemeClr val="tx1">
              <a:alpha val="89814"/>
            </a:schemeClr>
          </a:solidFill>
          <a:ln w="12700">
            <a:miter lim="400000"/>
          </a:ln>
        </p:spPr>
        <p:txBody>
          <a:bodyPr lIns="45719" rIns="45719" anchor="ctr"/>
          <a:lstStyle/>
          <a:p>
            <a:endParaRPr dirty="0"/>
          </a:p>
        </p:txBody>
      </p:sp>
      <p:pic>
        <p:nvPicPr>
          <p:cNvPr id="13" name="pasted-image.pdf" descr="pasted-image.pdf">
            <a:extLst>
              <a:ext uri="{FF2B5EF4-FFF2-40B4-BE49-F238E27FC236}">
                <a16:creationId xmlns:a16="http://schemas.microsoft.com/office/drawing/2014/main" id="{E45E7BD3-66B1-FB4B-B16D-4EC739BB5B45}"/>
              </a:ext>
            </a:extLst>
          </p:cNvPr>
          <p:cNvPicPr>
            <a:picLocks noChangeAspect="1"/>
          </p:cNvPicPr>
          <p:nvPr/>
        </p:nvPicPr>
        <p:blipFill>
          <a:blip r:embed="rId3"/>
          <a:stretch>
            <a:fillRect/>
          </a:stretch>
        </p:blipFill>
        <p:spPr>
          <a:xfrm>
            <a:off x="2003943" y="2101148"/>
            <a:ext cx="229812" cy="229813"/>
          </a:xfrm>
          <a:prstGeom prst="rect">
            <a:avLst/>
          </a:prstGeom>
          <a:ln w="12700">
            <a:miter lim="400000"/>
          </a:ln>
        </p:spPr>
      </p:pic>
      <p:sp>
        <p:nvSpPr>
          <p:cNvPr id="14" name="PRESENTATION TITLE GOES HERE">
            <a:extLst>
              <a:ext uri="{FF2B5EF4-FFF2-40B4-BE49-F238E27FC236}">
                <a16:creationId xmlns:a16="http://schemas.microsoft.com/office/drawing/2014/main" id="{F4413DA2-0208-9F40-B55D-1F82C0A7CB3B}"/>
              </a:ext>
            </a:extLst>
          </p:cNvPr>
          <p:cNvSpPr/>
          <p:nvPr/>
        </p:nvSpPr>
        <p:spPr>
          <a:xfrm>
            <a:off x="115676" y="392934"/>
            <a:ext cx="8824217" cy="4311267"/>
          </a:xfrm>
          <a:prstGeom prst="rect">
            <a:avLst/>
          </a:prstGeom>
          <a:ln w="12700">
            <a:miter lim="400000"/>
          </a:ln>
          <a:extLst>
            <a:ext uri="{C572A759-6A51-4108-AA02-DFA0A04FC94B}">
              <ma14:wrappingTextBoxFlag xmlns:ma14="http://schemas.microsoft.com/office/mac/drawingml/2011/main" xmlns="" val="1"/>
            </a:ext>
          </a:extLst>
        </p:spPr>
        <p:txBody>
          <a:bodyPr lIns="45719" rIns="45719" anchor="b">
            <a:noAutofit/>
          </a:bodyPr>
          <a:lstStyle>
            <a:lvl1pPr defTabSz="758951">
              <a:lnSpc>
                <a:spcPct val="90000"/>
              </a:lnSpc>
              <a:defRPr sz="5312" spc="265">
                <a:solidFill>
                  <a:schemeClr val="accent5">
                    <a:hueOff val="-15428571"/>
                    <a:satOff val="-30434"/>
                    <a:lumOff val="9019"/>
                  </a:schemeClr>
                </a:solidFill>
                <a:latin typeface="AcherusGrotesqueLight"/>
                <a:ea typeface="AcherusGrotesqueLight"/>
                <a:cs typeface="AcherusGrotesqueLight"/>
                <a:sym typeface="AcherusGrotesqueLight"/>
              </a:defRPr>
            </a:lvl1pPr>
          </a:lstStyle>
          <a:p>
            <a:pPr algn="ctr"/>
            <a:r>
              <a:rPr lang="en-US" sz="5400" spc="600" dirty="0">
                <a:solidFill>
                  <a:schemeClr val="bg1"/>
                </a:solidFill>
                <a:latin typeface="Acherus Grotesque Medium" panose="02000505000000020004" pitchFamily="2" charset="77"/>
              </a:rPr>
              <a:t>ISE 5264 Assignment 1</a:t>
            </a:r>
          </a:p>
          <a:p>
            <a:pPr algn="ctr"/>
            <a:r>
              <a:rPr lang="en-US" sz="2400" spc="600" dirty="0">
                <a:solidFill>
                  <a:schemeClr val="bg1"/>
                </a:solidFill>
                <a:latin typeface="Acherus Grotesque Medium" panose="02000505000000020004" pitchFamily="2" charset="77"/>
              </a:rPr>
              <a:t>Due: November 5, 2024</a:t>
            </a:r>
          </a:p>
          <a:p>
            <a:pPr algn="ctr"/>
            <a:endParaRPr lang="en-US" sz="2400" spc="600" dirty="0">
              <a:solidFill>
                <a:schemeClr val="bg1"/>
              </a:solidFill>
              <a:latin typeface="Acherus Grotesque Medium" panose="02000505000000020004" pitchFamily="2" charset="77"/>
            </a:endParaRPr>
          </a:p>
          <a:p>
            <a:pPr algn="ctr"/>
            <a:endParaRPr lang="en-US" sz="2400" spc="600" dirty="0">
              <a:solidFill>
                <a:schemeClr val="bg1"/>
              </a:solidFill>
              <a:latin typeface="Acherus Grotesque Medium" panose="02000505000000020004" pitchFamily="2" charset="77"/>
            </a:endParaRPr>
          </a:p>
          <a:p>
            <a:pPr algn="ctr"/>
            <a:endParaRPr lang="en-US" sz="2400" spc="600" dirty="0">
              <a:solidFill>
                <a:schemeClr val="bg1"/>
              </a:solidFill>
              <a:latin typeface="Acherus Grotesque Medium" panose="02000505000000020004" pitchFamily="2" charset="77"/>
            </a:endParaRPr>
          </a:p>
          <a:p>
            <a:pPr algn="ctr"/>
            <a:endParaRPr lang="en-US" sz="2400" spc="600" dirty="0">
              <a:solidFill>
                <a:schemeClr val="bg1"/>
              </a:solidFill>
              <a:latin typeface="Acherus Grotesque Medium" panose="02000505000000020004" pitchFamily="2" charset="77"/>
            </a:endParaRPr>
          </a:p>
          <a:p>
            <a:pPr algn="ctr"/>
            <a:endParaRPr lang="en-US" sz="2400" spc="600" dirty="0">
              <a:solidFill>
                <a:schemeClr val="bg1"/>
              </a:solidFill>
              <a:latin typeface="Acherus Grotesque Medium" panose="02000505000000020004" pitchFamily="2" charset="77"/>
            </a:endParaRPr>
          </a:p>
          <a:p>
            <a:pPr algn="ctr"/>
            <a:endParaRPr lang="en-US" sz="2400" spc="600" dirty="0">
              <a:solidFill>
                <a:schemeClr val="bg1"/>
              </a:solidFill>
              <a:latin typeface="Acherus Grotesque Medium" panose="02000505000000020004" pitchFamily="2" charset="77"/>
            </a:endParaRPr>
          </a:p>
        </p:txBody>
      </p:sp>
      <p:pic>
        <p:nvPicPr>
          <p:cNvPr id="4" name="Picture 3">
            <a:extLst>
              <a:ext uri="{FF2B5EF4-FFF2-40B4-BE49-F238E27FC236}">
                <a16:creationId xmlns:a16="http://schemas.microsoft.com/office/drawing/2014/main" id="{A0F3F740-704B-1B44-AA0F-484587FE6C8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09648" y="2743199"/>
            <a:ext cx="2606041" cy="1371600"/>
          </a:xfrm>
          <a:prstGeom prst="rect">
            <a:avLst/>
          </a:prstGeom>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325309" y="-41725"/>
            <a:ext cx="2940214" cy="875893"/>
          </a:xfrm>
          <a:prstGeom prst="rect">
            <a:avLst/>
          </a:prstGeom>
          <a:solidFill>
            <a:schemeClr val="tx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chemeClr val="accent1"/>
              </a:solidFill>
              <a:effectLst/>
              <a:uFillTx/>
              <a:latin typeface="+mj-lt"/>
              <a:ea typeface="+mj-ea"/>
              <a:cs typeface="+mj-cs"/>
              <a:sym typeface="Calibri"/>
            </a:endParaRPr>
          </a:p>
        </p:txBody>
      </p:sp>
      <p:sp>
        <p:nvSpPr>
          <p:cNvPr id="8" name="Straight Connector 55"/>
          <p:cNvSpPr/>
          <p:nvPr/>
        </p:nvSpPr>
        <p:spPr>
          <a:xfrm>
            <a:off x="9164702" y="-124552"/>
            <a:ext cx="1" cy="1302094"/>
          </a:xfrm>
          <a:prstGeom prst="line">
            <a:avLst/>
          </a:prstGeom>
          <a:ln>
            <a:solidFill>
              <a:schemeClr val="accent3"/>
            </a:solidFill>
            <a:prstDash val="dash"/>
            <a:miter/>
          </a:ln>
        </p:spPr>
        <p:txBody>
          <a:bodyPr lIns="45719" rIns="45719"/>
          <a:lstStyle/>
          <a:p>
            <a:endParaRPr/>
          </a:p>
        </p:txBody>
      </p:sp>
      <p:sp>
        <p:nvSpPr>
          <p:cNvPr id="9" name="Straight Connector 57"/>
          <p:cNvSpPr/>
          <p:nvPr/>
        </p:nvSpPr>
        <p:spPr>
          <a:xfrm>
            <a:off x="8917819" y="962717"/>
            <a:ext cx="3755194" cy="1"/>
          </a:xfrm>
          <a:prstGeom prst="line">
            <a:avLst/>
          </a:prstGeom>
          <a:ln>
            <a:solidFill>
              <a:schemeClr val="accent3"/>
            </a:solidFill>
            <a:prstDash val="dash"/>
            <a:miter/>
          </a:ln>
        </p:spPr>
        <p:txBody>
          <a:bodyPr lIns="45719" rIns="45719"/>
          <a:lstStyle/>
          <a:p>
            <a:endParaRPr/>
          </a:p>
        </p:txBody>
      </p:sp>
      <p:pic>
        <p:nvPicPr>
          <p:cNvPr id="4" name="Picture 3">
            <a:extLst>
              <a:ext uri="{FF2B5EF4-FFF2-40B4-BE49-F238E27FC236}">
                <a16:creationId xmlns:a16="http://schemas.microsoft.com/office/drawing/2014/main" id="{9F3C7A22-0D28-4940-959A-6FEFAFBB3E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17206" y="-9033"/>
            <a:ext cx="2556420" cy="803823"/>
          </a:xfrm>
          <a:prstGeom prst="rect">
            <a:avLst/>
          </a:prstGeom>
        </p:spPr>
      </p:pic>
      <p:sp>
        <p:nvSpPr>
          <p:cNvPr id="14" name="TextBox 13"/>
          <p:cNvSpPr txBox="1"/>
          <p:nvPr/>
        </p:nvSpPr>
        <p:spPr>
          <a:xfrm>
            <a:off x="706583" y="124691"/>
            <a:ext cx="7589520" cy="7694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4400" dirty="0">
                <a:solidFill>
                  <a:schemeClr val="bg2">
                    <a:lumMod val="10000"/>
                  </a:schemeClr>
                </a:solidFill>
              </a:rPr>
              <a:t>Key </a:t>
            </a:r>
            <a:r>
              <a:rPr lang="en-US" sz="4400" dirty="0" err="1">
                <a:solidFill>
                  <a:schemeClr val="bg2">
                    <a:lumMod val="10000"/>
                  </a:schemeClr>
                </a:solidFill>
              </a:rPr>
              <a:t>Learnings</a:t>
            </a:r>
            <a:endParaRPr kumimoji="0" lang="en-IN" sz="4400" b="0" i="0" u="none" strike="noStrike" cap="none" spc="0" normalizeH="0" baseline="0" dirty="0">
              <a:ln>
                <a:noFill/>
              </a:ln>
              <a:solidFill>
                <a:schemeClr val="bg2">
                  <a:lumMod val="10000"/>
                </a:schemeClr>
              </a:solidFill>
              <a:effectLst/>
              <a:uFillTx/>
              <a:latin typeface="+mj-lt"/>
              <a:ea typeface="+mj-ea"/>
              <a:cs typeface="+mj-cs"/>
              <a:sym typeface="Calibri"/>
            </a:endParaRPr>
          </a:p>
        </p:txBody>
      </p:sp>
      <p:sp>
        <p:nvSpPr>
          <p:cNvPr id="2" name="TextBox 1"/>
          <p:cNvSpPr txBox="1"/>
          <p:nvPr/>
        </p:nvSpPr>
        <p:spPr>
          <a:xfrm>
            <a:off x="365760" y="1479665"/>
            <a:ext cx="11621193" cy="1754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itchFamily="34" charset="0"/>
              <a:buChar char="•"/>
              <a:tabLst/>
            </a:pPr>
            <a:r>
              <a:rPr kumimoji="0" lang="en-US" sz="1800" b="0" i="0" u="none" strike="noStrike" cap="none" spc="0" normalizeH="0" baseline="0" dirty="0">
                <a:ln>
                  <a:noFill/>
                </a:ln>
                <a:solidFill>
                  <a:schemeClr val="bg2">
                    <a:lumMod val="10000"/>
                  </a:schemeClr>
                </a:solidFill>
                <a:effectLst/>
                <a:uFillTx/>
                <a:latin typeface="+mj-lt"/>
                <a:ea typeface="+mj-ea"/>
                <a:cs typeface="+mj-cs"/>
                <a:sym typeface="Calibri"/>
              </a:rPr>
              <a:t>Deterministic</a:t>
            </a:r>
            <a:r>
              <a:rPr kumimoji="0" lang="en-US" sz="1800" b="0" i="0" u="none" strike="noStrike" cap="none" spc="0" normalizeH="0" dirty="0">
                <a:ln>
                  <a:noFill/>
                </a:ln>
                <a:solidFill>
                  <a:schemeClr val="bg2">
                    <a:lumMod val="10000"/>
                  </a:schemeClr>
                </a:solidFill>
                <a:effectLst/>
                <a:uFillTx/>
                <a:latin typeface="+mj-lt"/>
                <a:ea typeface="+mj-ea"/>
                <a:cs typeface="+mj-cs"/>
                <a:sym typeface="Calibri"/>
              </a:rPr>
              <a:t> variability in uptime and downtime.</a:t>
            </a:r>
            <a:endParaRPr kumimoji="0" lang="en-US" sz="1800" b="0" i="0" u="none" strike="noStrike" cap="none" spc="0" normalizeH="0" baseline="0" dirty="0">
              <a:ln>
                <a:noFill/>
              </a:ln>
              <a:solidFill>
                <a:schemeClr val="bg2">
                  <a:lumMod val="10000"/>
                </a:schemeClr>
              </a:solidFill>
              <a:effectLst/>
              <a:uFillTx/>
              <a:latin typeface="+mj-lt"/>
              <a:ea typeface="+mj-ea"/>
              <a:cs typeface="+mj-cs"/>
              <a:sym typeface="Calibri"/>
            </a:endParaRPr>
          </a:p>
          <a:p>
            <a:pPr marL="285750" marR="0" indent="-285750" algn="l" defTabSz="914400" rtl="0" fontAlgn="auto" latinLnBrk="0" hangingPunct="0">
              <a:lnSpc>
                <a:spcPct val="100000"/>
              </a:lnSpc>
              <a:spcBef>
                <a:spcPts val="0"/>
              </a:spcBef>
              <a:spcAft>
                <a:spcPts val="0"/>
              </a:spcAft>
              <a:buClrTx/>
              <a:buSzTx/>
              <a:buFont typeface="Arial" pitchFamily="34" charset="0"/>
              <a:buChar char="•"/>
              <a:tabLst/>
            </a:pPr>
            <a:r>
              <a:rPr kumimoji="0" lang="en-US" sz="1800" b="0" i="0" u="none" strike="noStrike" cap="none" spc="0" normalizeH="0" baseline="0" dirty="0">
                <a:ln>
                  <a:noFill/>
                </a:ln>
                <a:solidFill>
                  <a:schemeClr val="bg2">
                    <a:lumMod val="10000"/>
                  </a:schemeClr>
                </a:solidFill>
                <a:effectLst/>
                <a:uFillTx/>
                <a:latin typeface="+mj-lt"/>
                <a:ea typeface="+mj-ea"/>
                <a:cs typeface="+mj-cs"/>
                <a:sym typeface="Calibri"/>
              </a:rPr>
              <a:t>How</a:t>
            </a:r>
            <a:r>
              <a:rPr kumimoji="0" lang="en-US" sz="1800" b="0" i="0" u="none" strike="noStrike" cap="none" spc="0" normalizeH="0" dirty="0">
                <a:ln>
                  <a:noFill/>
                </a:ln>
                <a:solidFill>
                  <a:schemeClr val="bg2">
                    <a:lumMod val="10000"/>
                  </a:schemeClr>
                </a:solidFill>
                <a:effectLst/>
                <a:uFillTx/>
                <a:latin typeface="+mj-lt"/>
                <a:ea typeface="+mj-ea"/>
                <a:cs typeface="+mj-cs"/>
                <a:sym typeface="Calibri"/>
              </a:rPr>
              <a:t> to add the features of MTTF and MTTR for resources in </a:t>
            </a:r>
            <a:r>
              <a:rPr kumimoji="0" lang="en-US" sz="1800" b="0" i="0" u="none" strike="noStrike" cap="none" spc="0" normalizeH="0" dirty="0" err="1">
                <a:ln>
                  <a:noFill/>
                </a:ln>
                <a:solidFill>
                  <a:schemeClr val="bg2">
                    <a:lumMod val="10000"/>
                  </a:schemeClr>
                </a:solidFill>
                <a:effectLst/>
                <a:uFillTx/>
                <a:latin typeface="+mj-lt"/>
                <a:ea typeface="+mj-ea"/>
                <a:cs typeface="+mj-cs"/>
                <a:sym typeface="Calibri"/>
              </a:rPr>
              <a:t>AutoMod</a:t>
            </a:r>
            <a:r>
              <a:rPr kumimoji="0" lang="en-US" sz="1800" b="0" i="0" u="none" strike="noStrike" cap="none" spc="0" normalizeH="0" dirty="0">
                <a:ln>
                  <a:noFill/>
                </a:ln>
                <a:solidFill>
                  <a:schemeClr val="bg2">
                    <a:lumMod val="10000"/>
                  </a:schemeClr>
                </a:solidFill>
                <a:effectLst/>
                <a:uFillTx/>
                <a:latin typeface="+mj-lt"/>
                <a:ea typeface="+mj-ea"/>
                <a:cs typeface="+mj-cs"/>
                <a:sym typeface="Calibri"/>
              </a:rPr>
              <a:t>.</a:t>
            </a:r>
          </a:p>
          <a:p>
            <a:pPr marL="285750" marR="0" indent="-285750" algn="l" defTabSz="914400" rtl="0" fontAlgn="auto" latinLnBrk="0" hangingPunct="0">
              <a:lnSpc>
                <a:spcPct val="100000"/>
              </a:lnSpc>
              <a:spcBef>
                <a:spcPts val="0"/>
              </a:spcBef>
              <a:spcAft>
                <a:spcPts val="0"/>
              </a:spcAft>
              <a:buClrTx/>
              <a:buSzTx/>
              <a:buFont typeface="Arial" pitchFamily="34" charset="0"/>
              <a:buChar char="•"/>
              <a:tabLst/>
            </a:pPr>
            <a:r>
              <a:rPr lang="en-US" dirty="0">
                <a:solidFill>
                  <a:schemeClr val="bg2">
                    <a:lumMod val="10000"/>
                  </a:schemeClr>
                </a:solidFill>
              </a:rPr>
              <a:t>How do changes in MTTF and MTTR impact </a:t>
            </a:r>
            <a:r>
              <a:rPr lang="en-US" dirty="0" err="1">
                <a:solidFill>
                  <a:schemeClr val="bg2">
                    <a:lumMod val="10000"/>
                  </a:schemeClr>
                </a:solidFill>
              </a:rPr>
              <a:t>makespan</a:t>
            </a:r>
            <a:r>
              <a:rPr lang="en-US" dirty="0">
                <a:solidFill>
                  <a:schemeClr val="bg2">
                    <a:lumMod val="10000"/>
                  </a:schemeClr>
                </a:solidFill>
              </a:rPr>
              <a:t>.</a:t>
            </a:r>
          </a:p>
          <a:p>
            <a:pPr marL="285750" marR="0" indent="-285750" algn="l" defTabSz="914400" rtl="0" fontAlgn="auto" latinLnBrk="0" hangingPunct="0">
              <a:lnSpc>
                <a:spcPct val="100000"/>
              </a:lnSpc>
              <a:spcBef>
                <a:spcPts val="0"/>
              </a:spcBef>
              <a:spcAft>
                <a:spcPts val="0"/>
              </a:spcAft>
              <a:buClrTx/>
              <a:buSzTx/>
              <a:buFont typeface="Arial" pitchFamily="34" charset="0"/>
              <a:buChar char="•"/>
              <a:tabLst/>
            </a:pPr>
            <a:r>
              <a:rPr lang="en-US" dirty="0">
                <a:solidFill>
                  <a:schemeClr val="bg2">
                    <a:lumMod val="10000"/>
                  </a:schemeClr>
                </a:solidFill>
              </a:rPr>
              <a:t>Identifying dominance between MTTR and MTTF in impacting </a:t>
            </a:r>
            <a:r>
              <a:rPr lang="en-US" dirty="0" err="1">
                <a:solidFill>
                  <a:schemeClr val="bg2">
                    <a:lumMod val="10000"/>
                  </a:schemeClr>
                </a:solidFill>
              </a:rPr>
              <a:t>makespan</a:t>
            </a:r>
            <a:r>
              <a:rPr lang="en-US" dirty="0">
                <a:solidFill>
                  <a:schemeClr val="bg2">
                    <a:lumMod val="10000"/>
                  </a:schemeClr>
                </a:solidFill>
              </a:rPr>
              <a:t>.</a:t>
            </a:r>
          </a:p>
          <a:p>
            <a:pPr marL="285750" marR="0" indent="-285750" algn="l" defTabSz="914400" rtl="0" fontAlgn="auto" latinLnBrk="0" hangingPunct="0">
              <a:lnSpc>
                <a:spcPct val="100000"/>
              </a:lnSpc>
              <a:spcBef>
                <a:spcPts val="0"/>
              </a:spcBef>
              <a:spcAft>
                <a:spcPts val="0"/>
              </a:spcAft>
              <a:buClrTx/>
              <a:buSzTx/>
              <a:buFont typeface="Arial" pitchFamily="34" charset="0"/>
              <a:buChar char="•"/>
              <a:tabLst/>
            </a:pPr>
            <a:r>
              <a:rPr lang="en-US" dirty="0">
                <a:solidFill>
                  <a:schemeClr val="bg2">
                    <a:lumMod val="10000"/>
                  </a:schemeClr>
                </a:solidFill>
              </a:rPr>
              <a:t>Understanding the impact of the MTTF/MTTR ratio on </a:t>
            </a:r>
            <a:r>
              <a:rPr lang="en-US" dirty="0" err="1">
                <a:solidFill>
                  <a:schemeClr val="bg2">
                    <a:lumMod val="10000"/>
                  </a:schemeClr>
                </a:solidFill>
              </a:rPr>
              <a:t>makespan</a:t>
            </a:r>
            <a:r>
              <a:rPr lang="en-US" dirty="0">
                <a:solidFill>
                  <a:schemeClr val="bg2">
                    <a:lumMod val="10000"/>
                  </a:schemeClr>
                </a:solidFill>
              </a:rPr>
              <a:t>.</a:t>
            </a:r>
          </a:p>
          <a:p>
            <a:pPr marR="0" algn="l" defTabSz="914400" rtl="0" fontAlgn="auto" latinLnBrk="0" hangingPunct="0">
              <a:lnSpc>
                <a:spcPct val="100000"/>
              </a:lnSpc>
              <a:spcBef>
                <a:spcPts val="0"/>
              </a:spcBef>
              <a:spcAft>
                <a:spcPts val="0"/>
              </a:spcAft>
              <a:buClrTx/>
              <a:buSzTx/>
              <a:tabLst/>
            </a:pPr>
            <a:r>
              <a:rPr lang="en-US" dirty="0">
                <a:solidFill>
                  <a:schemeClr val="bg2">
                    <a:lumMod val="10000"/>
                  </a:schemeClr>
                </a:solidFill>
              </a:rPr>
              <a:t> </a:t>
            </a:r>
            <a:endParaRPr kumimoji="0" lang="en-IN" sz="1800" b="0" i="0" u="none" strike="noStrike" cap="none" spc="0" normalizeH="0" baseline="0" dirty="0">
              <a:ln>
                <a:noFill/>
              </a:ln>
              <a:solidFill>
                <a:schemeClr val="bg2">
                  <a:lumMod val="10000"/>
                </a:schemeClr>
              </a:solidFill>
              <a:effectLst/>
              <a:uFillTx/>
              <a:latin typeface="+mj-lt"/>
              <a:ea typeface="+mj-ea"/>
              <a:cs typeface="+mj-cs"/>
              <a:sym typeface="Calibri"/>
            </a:endParaRPr>
          </a:p>
        </p:txBody>
      </p:sp>
    </p:spTree>
    <p:extLst>
      <p:ext uri="{BB962C8B-B14F-4D97-AF65-F5344CB8AC3E}">
        <p14:creationId xmlns:p14="http://schemas.microsoft.com/office/powerpoint/2010/main" val="391916233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325309" y="-41725"/>
            <a:ext cx="2940214" cy="875893"/>
          </a:xfrm>
          <a:prstGeom prst="rect">
            <a:avLst/>
          </a:prstGeom>
          <a:solidFill>
            <a:schemeClr val="tx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chemeClr val="accent1"/>
              </a:solidFill>
              <a:effectLst/>
              <a:uFillTx/>
              <a:latin typeface="+mj-lt"/>
              <a:ea typeface="+mj-ea"/>
              <a:cs typeface="+mj-cs"/>
              <a:sym typeface="Calibri"/>
            </a:endParaRPr>
          </a:p>
        </p:txBody>
      </p:sp>
      <p:sp>
        <p:nvSpPr>
          <p:cNvPr id="8" name="Straight Connector 55"/>
          <p:cNvSpPr/>
          <p:nvPr/>
        </p:nvSpPr>
        <p:spPr>
          <a:xfrm>
            <a:off x="9164702" y="-124552"/>
            <a:ext cx="1" cy="1302094"/>
          </a:xfrm>
          <a:prstGeom prst="line">
            <a:avLst/>
          </a:prstGeom>
          <a:ln>
            <a:solidFill>
              <a:schemeClr val="accent3"/>
            </a:solidFill>
            <a:prstDash val="dash"/>
            <a:miter/>
          </a:ln>
        </p:spPr>
        <p:txBody>
          <a:bodyPr lIns="45719" rIns="45719"/>
          <a:lstStyle/>
          <a:p>
            <a:endParaRPr/>
          </a:p>
        </p:txBody>
      </p:sp>
      <p:sp>
        <p:nvSpPr>
          <p:cNvPr id="9" name="Straight Connector 57"/>
          <p:cNvSpPr/>
          <p:nvPr/>
        </p:nvSpPr>
        <p:spPr>
          <a:xfrm>
            <a:off x="8917819" y="962717"/>
            <a:ext cx="3755194" cy="1"/>
          </a:xfrm>
          <a:prstGeom prst="line">
            <a:avLst/>
          </a:prstGeom>
          <a:ln>
            <a:solidFill>
              <a:schemeClr val="accent3"/>
            </a:solidFill>
            <a:prstDash val="dash"/>
            <a:miter/>
          </a:ln>
        </p:spPr>
        <p:txBody>
          <a:bodyPr lIns="45719" rIns="45719"/>
          <a:lstStyle/>
          <a:p>
            <a:endParaRPr/>
          </a:p>
        </p:txBody>
      </p:sp>
      <p:pic>
        <p:nvPicPr>
          <p:cNvPr id="4" name="Picture 3">
            <a:extLst>
              <a:ext uri="{FF2B5EF4-FFF2-40B4-BE49-F238E27FC236}">
                <a16:creationId xmlns:a16="http://schemas.microsoft.com/office/drawing/2014/main" id="{9F3C7A22-0D28-4940-959A-6FEFAFBB3E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17206" y="-9033"/>
            <a:ext cx="2556420" cy="803823"/>
          </a:xfrm>
          <a:prstGeom prst="rect">
            <a:avLst/>
          </a:prstGeom>
        </p:spPr>
      </p:pic>
      <p:sp>
        <p:nvSpPr>
          <p:cNvPr id="14" name="TextBox 13"/>
          <p:cNvSpPr txBox="1"/>
          <p:nvPr/>
        </p:nvSpPr>
        <p:spPr>
          <a:xfrm>
            <a:off x="706583" y="124691"/>
            <a:ext cx="7589520" cy="7694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IN" sz="4400" dirty="0">
                <a:solidFill>
                  <a:schemeClr val="bg2">
                    <a:lumMod val="10000"/>
                  </a:schemeClr>
                </a:solidFill>
              </a:rPr>
              <a:t>Questions</a:t>
            </a:r>
            <a:endParaRPr kumimoji="0" lang="en-IN" sz="4400" b="0" i="0" u="none" strike="noStrike" cap="none" spc="0" normalizeH="0" baseline="0" dirty="0">
              <a:ln>
                <a:noFill/>
              </a:ln>
              <a:solidFill>
                <a:schemeClr val="bg2">
                  <a:lumMod val="10000"/>
                </a:schemeClr>
              </a:solidFill>
              <a:effectLst/>
              <a:uFillTx/>
              <a:latin typeface="+mj-lt"/>
              <a:ea typeface="+mj-ea"/>
              <a:cs typeface="+mj-cs"/>
              <a:sym typeface="Calibri"/>
            </a:endParaRPr>
          </a:p>
        </p:txBody>
      </p:sp>
      <p:sp>
        <p:nvSpPr>
          <p:cNvPr id="2" name="TextBox 1"/>
          <p:cNvSpPr txBox="1"/>
          <p:nvPr/>
        </p:nvSpPr>
        <p:spPr>
          <a:xfrm>
            <a:off x="365760" y="979343"/>
            <a:ext cx="11621193" cy="59708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00000"/>
              </a:lnSpc>
              <a:spcBef>
                <a:spcPts val="0"/>
              </a:spcBef>
              <a:spcAft>
                <a:spcPts val="0"/>
              </a:spcAft>
              <a:buClrTx/>
              <a:buSzTx/>
              <a:tabLst/>
            </a:pPr>
            <a:r>
              <a:rPr lang="en-IN" sz="1200" dirty="0">
                <a:solidFill>
                  <a:schemeClr val="bg2">
                    <a:lumMod val="10000"/>
                  </a:schemeClr>
                </a:solidFill>
              </a:rPr>
              <a:t>A total of 1000 wafers are processed in the XYZ Fab. All 1000 wafers undergo the same process flow.</a:t>
            </a:r>
          </a:p>
          <a:p>
            <a:pPr marR="0" algn="l" defTabSz="914400" rtl="0" fontAlgn="auto" latinLnBrk="0" hangingPunct="0">
              <a:lnSpc>
                <a:spcPct val="100000"/>
              </a:lnSpc>
              <a:spcBef>
                <a:spcPts val="0"/>
              </a:spcBef>
              <a:spcAft>
                <a:spcPts val="0"/>
              </a:spcAft>
              <a:buClrTx/>
              <a:buSzTx/>
              <a:tabLst/>
            </a:pPr>
            <a:endParaRPr lang="en-IN" sz="1200" dirty="0">
              <a:solidFill>
                <a:schemeClr val="bg2">
                  <a:lumMod val="10000"/>
                </a:schemeClr>
              </a:solidFill>
            </a:endParaRPr>
          </a:p>
          <a:p>
            <a:pPr marR="0" algn="l" defTabSz="914400" rtl="0" fontAlgn="auto" latinLnBrk="0" hangingPunct="0">
              <a:lnSpc>
                <a:spcPct val="100000"/>
              </a:lnSpc>
              <a:spcBef>
                <a:spcPts val="0"/>
              </a:spcBef>
              <a:spcAft>
                <a:spcPts val="0"/>
              </a:spcAft>
              <a:buClrTx/>
              <a:buSzTx/>
              <a:tabLst/>
            </a:pPr>
            <a:r>
              <a:rPr lang="en-US" sz="1200" dirty="0">
                <a:solidFill>
                  <a:schemeClr val="bg2">
                    <a:lumMod val="10000"/>
                  </a:schemeClr>
                </a:solidFill>
              </a:rPr>
              <a:t>[A] All 1000 wafers are available at the start of the simulation.</a:t>
            </a:r>
            <a:br>
              <a:rPr lang="en-US" sz="1200" dirty="0">
                <a:solidFill>
                  <a:schemeClr val="bg2">
                    <a:lumMod val="10000"/>
                  </a:schemeClr>
                </a:solidFill>
              </a:rPr>
            </a:br>
            <a:endParaRPr lang="en-IN" sz="1200" dirty="0">
              <a:solidFill>
                <a:schemeClr val="bg2">
                  <a:lumMod val="10000"/>
                </a:schemeClr>
              </a:solidFill>
            </a:endParaRPr>
          </a:p>
          <a:p>
            <a:pPr marL="342900" marR="0" indent="-342900" algn="l" defTabSz="914400" rtl="0" fontAlgn="auto" latinLnBrk="0" hangingPunct="0">
              <a:lnSpc>
                <a:spcPct val="100000"/>
              </a:lnSpc>
              <a:spcBef>
                <a:spcPts val="0"/>
              </a:spcBef>
              <a:spcAft>
                <a:spcPts val="0"/>
              </a:spcAft>
              <a:buClrTx/>
              <a:buSzTx/>
              <a:buFont typeface="+mj-lt"/>
              <a:buAutoNum type="arabicPeriod"/>
              <a:tabLst/>
            </a:pPr>
            <a:r>
              <a:rPr lang="en-IN" sz="1200" dirty="0">
                <a:solidFill>
                  <a:schemeClr val="bg2">
                    <a:lumMod val="10000"/>
                  </a:schemeClr>
                </a:solidFill>
              </a:rPr>
              <a:t>What is the </a:t>
            </a:r>
            <a:r>
              <a:rPr lang="en-IN" sz="1200" dirty="0" err="1">
                <a:solidFill>
                  <a:schemeClr val="bg2">
                    <a:lumMod val="10000"/>
                  </a:schemeClr>
                </a:solidFill>
              </a:rPr>
              <a:t>makespan</a:t>
            </a:r>
            <a:r>
              <a:rPr lang="en-IN" sz="1200" dirty="0">
                <a:solidFill>
                  <a:schemeClr val="bg2">
                    <a:lumMod val="10000"/>
                  </a:schemeClr>
                </a:solidFill>
              </a:rPr>
              <a:t>?</a:t>
            </a:r>
          </a:p>
          <a:p>
            <a:pPr marL="342900" marR="0" indent="-342900" algn="l" defTabSz="914400" rtl="0" fontAlgn="auto" latinLnBrk="0" hangingPunct="0">
              <a:lnSpc>
                <a:spcPct val="100000"/>
              </a:lnSpc>
              <a:spcBef>
                <a:spcPts val="0"/>
              </a:spcBef>
              <a:spcAft>
                <a:spcPts val="0"/>
              </a:spcAft>
              <a:buClrTx/>
              <a:buSzTx/>
              <a:buFont typeface="+mj-lt"/>
              <a:buAutoNum type="arabicPeriod"/>
              <a:tabLst/>
            </a:pPr>
            <a:endParaRPr kumimoji="0" lang="en-IN" sz="1200" b="0" i="0" u="none" strike="noStrike" cap="none" spc="0" normalizeH="0" dirty="0">
              <a:ln>
                <a:noFill/>
              </a:ln>
              <a:solidFill>
                <a:schemeClr val="bg2">
                  <a:lumMod val="10000"/>
                </a:schemeClr>
              </a:solidFill>
              <a:effectLst/>
              <a:uFillTx/>
              <a:sym typeface="Calibri"/>
            </a:endParaRPr>
          </a:p>
          <a:p>
            <a:pPr marL="342900" marR="0" indent="-342900" algn="l" defTabSz="914400" rtl="0" fontAlgn="auto" latinLnBrk="0" hangingPunct="0">
              <a:lnSpc>
                <a:spcPct val="100000"/>
              </a:lnSpc>
              <a:spcBef>
                <a:spcPts val="0"/>
              </a:spcBef>
              <a:spcAft>
                <a:spcPts val="0"/>
              </a:spcAft>
              <a:buClrTx/>
              <a:buSzTx/>
              <a:buFont typeface="+mj-lt"/>
              <a:buAutoNum type="arabicPeriod"/>
              <a:tabLst/>
            </a:pPr>
            <a:r>
              <a:rPr lang="en-US" sz="1200" dirty="0">
                <a:solidFill>
                  <a:schemeClr val="bg2">
                    <a:lumMod val="10000"/>
                  </a:schemeClr>
                </a:solidFill>
              </a:rPr>
              <a:t>Suppose the machines undergo periodic failures, and the Mean Time to Failure (MTTF) is 50 hours and the Mean Time to Repair (MTTR) is 50 hours for each machine at each station. What is the </a:t>
            </a:r>
            <a:r>
              <a:rPr lang="en-US" sz="1200" dirty="0" err="1">
                <a:solidFill>
                  <a:schemeClr val="bg2">
                    <a:lumMod val="10000"/>
                  </a:schemeClr>
                </a:solidFill>
              </a:rPr>
              <a:t>makespan</a:t>
            </a:r>
            <a:r>
              <a:rPr lang="en-US" sz="1200" dirty="0">
                <a:solidFill>
                  <a:schemeClr val="bg2">
                    <a:lumMod val="10000"/>
                  </a:schemeClr>
                </a:solidFill>
              </a:rPr>
              <a:t> now?</a:t>
            </a:r>
            <a:br>
              <a:rPr lang="en-US" sz="1200" dirty="0">
                <a:solidFill>
                  <a:schemeClr val="bg2">
                    <a:lumMod val="10000"/>
                  </a:schemeClr>
                </a:solidFill>
              </a:rPr>
            </a:br>
            <a:endParaRPr lang="en-US" sz="1200" dirty="0">
              <a:solidFill>
                <a:schemeClr val="bg2">
                  <a:lumMod val="10000"/>
                </a:schemeClr>
              </a:solidFill>
            </a:endParaRPr>
          </a:p>
          <a:p>
            <a:pPr marL="342900" indent="-342900">
              <a:buAutoNum type="arabicPeriod" startAt="3"/>
            </a:pPr>
            <a:r>
              <a:rPr lang="en-US" sz="1200" dirty="0">
                <a:solidFill>
                  <a:schemeClr val="bg2">
                    <a:lumMod val="10000"/>
                  </a:schemeClr>
                </a:solidFill>
              </a:rPr>
              <a:t>Assume the machines undergo periodic failures. Fill in the following table and plot graphs to reveal trends in </a:t>
            </a:r>
            <a:r>
              <a:rPr lang="en-US" sz="1200" dirty="0" err="1">
                <a:solidFill>
                  <a:schemeClr val="bg2">
                    <a:lumMod val="10000"/>
                  </a:schemeClr>
                </a:solidFill>
              </a:rPr>
              <a:t>makespan</a:t>
            </a:r>
            <a:r>
              <a:rPr lang="en-US" sz="1200" dirty="0">
                <a:solidFill>
                  <a:schemeClr val="bg2">
                    <a:lumMod val="10000"/>
                  </a:schemeClr>
                </a:solidFill>
              </a:rPr>
              <a:t> variation for various combinations of MTTR and MTTF. Also, plot graphs of </a:t>
            </a:r>
            <a:r>
              <a:rPr lang="en-US" sz="1200" dirty="0" err="1">
                <a:solidFill>
                  <a:schemeClr val="bg2">
                    <a:lumMod val="10000"/>
                  </a:schemeClr>
                </a:solidFill>
              </a:rPr>
              <a:t>makespan</a:t>
            </a:r>
            <a:r>
              <a:rPr lang="en-US" sz="1200" dirty="0">
                <a:solidFill>
                  <a:schemeClr val="bg2">
                    <a:lumMod val="10000"/>
                  </a:schemeClr>
                </a:solidFill>
              </a:rPr>
              <a:t> variation if MTTF in increased keeping MTTR constant, and then, if MTTR in increased keeping MTTF constant? Which variation is more dominant in impacting the </a:t>
            </a:r>
            <a:r>
              <a:rPr lang="en-US" sz="1200" dirty="0" err="1">
                <a:solidFill>
                  <a:schemeClr val="bg2">
                    <a:lumMod val="10000"/>
                  </a:schemeClr>
                </a:solidFill>
              </a:rPr>
              <a:t>makespan</a:t>
            </a:r>
            <a:r>
              <a:rPr lang="en-US" sz="1200" dirty="0">
                <a:solidFill>
                  <a:schemeClr val="bg2">
                    <a:lumMod val="10000"/>
                  </a:schemeClr>
                </a:solidFill>
              </a:rPr>
              <a:t>?</a:t>
            </a:r>
          </a:p>
          <a:p>
            <a:pPr marL="342900" marR="0" indent="-342900" algn="l" defTabSz="914400" rtl="0" fontAlgn="auto" latinLnBrk="0" hangingPunct="0">
              <a:lnSpc>
                <a:spcPct val="100000"/>
              </a:lnSpc>
              <a:spcBef>
                <a:spcPts val="0"/>
              </a:spcBef>
              <a:spcAft>
                <a:spcPts val="0"/>
              </a:spcAft>
              <a:buClrTx/>
              <a:buSzTx/>
              <a:buAutoNum type="arabicPeriod" startAt="3"/>
              <a:tabLst/>
            </a:pPr>
            <a:endParaRPr lang="en-US" sz="1200" dirty="0">
              <a:solidFill>
                <a:schemeClr val="bg2">
                  <a:lumMod val="10000"/>
                </a:schemeClr>
              </a:solidFill>
            </a:endParaRPr>
          </a:p>
          <a:p>
            <a:pPr marL="342900" marR="0" indent="-342900" algn="l" defTabSz="914400" rtl="0" fontAlgn="auto" latinLnBrk="0" hangingPunct="0">
              <a:lnSpc>
                <a:spcPct val="100000"/>
              </a:lnSpc>
              <a:spcBef>
                <a:spcPts val="0"/>
              </a:spcBef>
              <a:spcAft>
                <a:spcPts val="0"/>
              </a:spcAft>
              <a:buClrTx/>
              <a:buSzTx/>
              <a:buAutoNum type="arabicPeriod" startAt="3"/>
              <a:tabLst/>
            </a:pPr>
            <a:endParaRPr lang="en-US" sz="1200" dirty="0">
              <a:solidFill>
                <a:schemeClr val="bg2">
                  <a:lumMod val="10000"/>
                </a:schemeClr>
              </a:solidFill>
            </a:endParaRPr>
          </a:p>
          <a:p>
            <a:pPr marL="342900" marR="0" indent="-342900" algn="l" defTabSz="914400" rtl="0" fontAlgn="auto" latinLnBrk="0" hangingPunct="0">
              <a:lnSpc>
                <a:spcPct val="100000"/>
              </a:lnSpc>
              <a:spcBef>
                <a:spcPts val="0"/>
              </a:spcBef>
              <a:spcAft>
                <a:spcPts val="0"/>
              </a:spcAft>
              <a:buClrTx/>
              <a:buSzTx/>
              <a:buAutoNum type="arabicPeriod" startAt="3"/>
              <a:tabLst/>
            </a:pPr>
            <a:endParaRPr lang="en-US" sz="1200" dirty="0">
              <a:solidFill>
                <a:schemeClr val="bg2">
                  <a:lumMod val="10000"/>
                </a:schemeClr>
              </a:solidFill>
            </a:endParaRPr>
          </a:p>
          <a:p>
            <a:pPr marL="342900" marR="0" indent="-342900" algn="l" defTabSz="914400" rtl="0" fontAlgn="auto" latinLnBrk="0" hangingPunct="0">
              <a:lnSpc>
                <a:spcPct val="100000"/>
              </a:lnSpc>
              <a:spcBef>
                <a:spcPts val="0"/>
              </a:spcBef>
              <a:spcAft>
                <a:spcPts val="0"/>
              </a:spcAft>
              <a:buClrTx/>
              <a:buSzTx/>
              <a:buAutoNum type="arabicPeriod" startAt="3"/>
              <a:tabLst/>
            </a:pPr>
            <a:endParaRPr lang="en-US" sz="1200" dirty="0">
              <a:solidFill>
                <a:schemeClr val="bg2">
                  <a:lumMod val="10000"/>
                </a:schemeClr>
              </a:solidFill>
            </a:endParaRPr>
          </a:p>
          <a:p>
            <a:pPr marL="342900" marR="0" indent="-342900" algn="l" defTabSz="914400" rtl="0" fontAlgn="auto" latinLnBrk="0" hangingPunct="0">
              <a:lnSpc>
                <a:spcPct val="100000"/>
              </a:lnSpc>
              <a:spcBef>
                <a:spcPts val="0"/>
              </a:spcBef>
              <a:spcAft>
                <a:spcPts val="0"/>
              </a:spcAft>
              <a:buClrTx/>
              <a:buSzTx/>
              <a:buAutoNum type="arabicPeriod" startAt="3"/>
              <a:tabLst/>
            </a:pPr>
            <a:endParaRPr lang="en-US" sz="1200" dirty="0">
              <a:solidFill>
                <a:schemeClr val="bg2">
                  <a:lumMod val="10000"/>
                </a:schemeClr>
              </a:solidFill>
            </a:endParaRPr>
          </a:p>
          <a:p>
            <a:pPr marL="342900" marR="0" indent="-342900" algn="l" defTabSz="914400" rtl="0" fontAlgn="auto" latinLnBrk="0" hangingPunct="0">
              <a:lnSpc>
                <a:spcPct val="100000"/>
              </a:lnSpc>
              <a:spcBef>
                <a:spcPts val="0"/>
              </a:spcBef>
              <a:spcAft>
                <a:spcPts val="0"/>
              </a:spcAft>
              <a:buClrTx/>
              <a:buSzTx/>
              <a:buAutoNum type="arabicPeriod" startAt="3"/>
              <a:tabLst/>
            </a:pPr>
            <a:endParaRPr lang="en-US" sz="1200" dirty="0">
              <a:solidFill>
                <a:schemeClr val="bg2">
                  <a:lumMod val="10000"/>
                </a:schemeClr>
              </a:solidFill>
            </a:endParaRPr>
          </a:p>
          <a:p>
            <a:pPr marL="342900" marR="0" indent="-342900" algn="l" defTabSz="914400" rtl="0" fontAlgn="auto" latinLnBrk="0" hangingPunct="0">
              <a:lnSpc>
                <a:spcPct val="100000"/>
              </a:lnSpc>
              <a:spcBef>
                <a:spcPts val="0"/>
              </a:spcBef>
              <a:spcAft>
                <a:spcPts val="0"/>
              </a:spcAft>
              <a:buClrTx/>
              <a:buSzTx/>
              <a:buAutoNum type="arabicPeriod" startAt="3"/>
              <a:tabLst/>
            </a:pPr>
            <a:endParaRPr lang="en-US" sz="1200" dirty="0">
              <a:solidFill>
                <a:schemeClr val="bg2">
                  <a:lumMod val="10000"/>
                </a:schemeClr>
              </a:solidFill>
            </a:endParaRPr>
          </a:p>
          <a:p>
            <a:pPr marL="342900" marR="0" indent="-342900" algn="l" defTabSz="914400" rtl="0" fontAlgn="auto" latinLnBrk="0" hangingPunct="0">
              <a:lnSpc>
                <a:spcPct val="100000"/>
              </a:lnSpc>
              <a:spcBef>
                <a:spcPts val="0"/>
              </a:spcBef>
              <a:spcAft>
                <a:spcPts val="0"/>
              </a:spcAft>
              <a:buClrTx/>
              <a:buSzTx/>
              <a:buAutoNum type="arabicPeriod" startAt="3"/>
              <a:tabLst/>
            </a:pPr>
            <a:endParaRPr lang="en-US" sz="1200" dirty="0">
              <a:solidFill>
                <a:schemeClr val="bg2">
                  <a:lumMod val="10000"/>
                </a:schemeClr>
              </a:solidFill>
            </a:endParaRPr>
          </a:p>
          <a:p>
            <a:pPr marL="342900" marR="0" indent="-342900" algn="l" defTabSz="914400" rtl="0" fontAlgn="auto" latinLnBrk="0" hangingPunct="0">
              <a:lnSpc>
                <a:spcPct val="100000"/>
              </a:lnSpc>
              <a:spcBef>
                <a:spcPts val="0"/>
              </a:spcBef>
              <a:spcAft>
                <a:spcPts val="0"/>
              </a:spcAft>
              <a:buClrTx/>
              <a:buSzTx/>
              <a:buAutoNum type="arabicPeriod" startAt="3"/>
              <a:tabLst/>
            </a:pPr>
            <a:endParaRPr lang="en-US" sz="1200" dirty="0">
              <a:solidFill>
                <a:schemeClr val="bg2">
                  <a:lumMod val="10000"/>
                </a:schemeClr>
              </a:solidFill>
            </a:endParaRPr>
          </a:p>
          <a:p>
            <a:pPr marL="342900" indent="-342900">
              <a:buAutoNum type="arabicPeriod" startAt="3"/>
            </a:pPr>
            <a:endParaRPr lang="en-US" sz="1200" dirty="0">
              <a:solidFill>
                <a:schemeClr val="bg2">
                  <a:lumMod val="10000"/>
                </a:schemeClr>
              </a:solidFill>
            </a:endParaRPr>
          </a:p>
          <a:p>
            <a:pPr marL="342900" indent="-342900">
              <a:buAutoNum type="arabicPeriod" startAt="3"/>
            </a:pPr>
            <a:endParaRPr lang="en-US" sz="1200" dirty="0">
              <a:solidFill>
                <a:schemeClr val="bg2">
                  <a:lumMod val="10000"/>
                </a:schemeClr>
              </a:solidFill>
            </a:endParaRPr>
          </a:p>
          <a:p>
            <a:pPr marL="342900" indent="-342900">
              <a:buAutoNum type="arabicPeriod" startAt="3"/>
            </a:pPr>
            <a:endParaRPr lang="en-US" sz="1200" dirty="0">
              <a:solidFill>
                <a:schemeClr val="bg2">
                  <a:lumMod val="10000"/>
                </a:schemeClr>
              </a:solidFill>
            </a:endParaRPr>
          </a:p>
          <a:p>
            <a:pPr marL="342900" indent="-342900">
              <a:buAutoNum type="arabicPeriod" startAt="3"/>
            </a:pPr>
            <a:r>
              <a:rPr lang="en-US" sz="1200" dirty="0">
                <a:solidFill>
                  <a:schemeClr val="bg2">
                    <a:lumMod val="10000"/>
                  </a:schemeClr>
                </a:solidFill>
              </a:rPr>
              <a:t>Does the </a:t>
            </a:r>
            <a:r>
              <a:rPr lang="en-US" sz="1200" dirty="0" err="1">
                <a:solidFill>
                  <a:schemeClr val="bg2">
                    <a:lumMod val="10000"/>
                  </a:schemeClr>
                </a:solidFill>
              </a:rPr>
              <a:t>makespan</a:t>
            </a:r>
            <a:r>
              <a:rPr lang="en-US" sz="1200" dirty="0">
                <a:solidFill>
                  <a:schemeClr val="bg2">
                    <a:lumMod val="10000"/>
                  </a:schemeClr>
                </a:solidFill>
              </a:rPr>
              <a:t> depend only on the ratio MTTF/MTTR or do the individual values of MTTF and MTTR play a roll as well? To investigate this, calculate </a:t>
            </a:r>
            <a:r>
              <a:rPr lang="en-US" sz="1200" dirty="0" err="1">
                <a:solidFill>
                  <a:schemeClr val="bg2">
                    <a:lumMod val="10000"/>
                  </a:schemeClr>
                </a:solidFill>
              </a:rPr>
              <a:t>makespans</a:t>
            </a:r>
            <a:r>
              <a:rPr lang="en-US" sz="1200" dirty="0">
                <a:solidFill>
                  <a:schemeClr val="bg2">
                    <a:lumMod val="10000"/>
                  </a:schemeClr>
                </a:solidFill>
              </a:rPr>
              <a:t> for various values of MTTF and MTTF when the ratio MTTF/MTTR equals 1 and 2. What inference can you draw from these results?</a:t>
            </a:r>
          </a:p>
          <a:p>
            <a:pPr marL="342900" marR="0" indent="-342900" algn="l" defTabSz="914400" rtl="0" fontAlgn="auto" latinLnBrk="0" hangingPunct="0">
              <a:lnSpc>
                <a:spcPct val="100000"/>
              </a:lnSpc>
              <a:spcBef>
                <a:spcPts val="0"/>
              </a:spcBef>
              <a:spcAft>
                <a:spcPts val="0"/>
              </a:spcAft>
              <a:buClrTx/>
              <a:buSzTx/>
              <a:buAutoNum type="arabicPeriod" startAt="3"/>
              <a:tabLst/>
            </a:pPr>
            <a:endParaRPr lang="en-US" sz="1400" dirty="0">
              <a:solidFill>
                <a:schemeClr val="bg2">
                  <a:lumMod val="10000"/>
                </a:schemeClr>
              </a:solidFill>
            </a:endParaRPr>
          </a:p>
          <a:p>
            <a:pPr marL="342900" marR="0" indent="-342900" algn="l" defTabSz="914400" rtl="0" fontAlgn="auto" latinLnBrk="0" hangingPunct="0">
              <a:lnSpc>
                <a:spcPct val="100000"/>
              </a:lnSpc>
              <a:spcBef>
                <a:spcPts val="0"/>
              </a:spcBef>
              <a:spcAft>
                <a:spcPts val="0"/>
              </a:spcAft>
              <a:buClrTx/>
              <a:buSzTx/>
              <a:buAutoNum type="arabicPeriod" startAt="3"/>
              <a:tabLst/>
            </a:pPr>
            <a:endParaRPr lang="en-US" sz="1400" dirty="0">
              <a:solidFill>
                <a:schemeClr val="bg2">
                  <a:lumMod val="10000"/>
                </a:schemeClr>
              </a:solidFill>
            </a:endParaRPr>
          </a:p>
          <a:p>
            <a:pPr marL="342900" marR="0" indent="-342900" algn="l" defTabSz="914400" rtl="0" fontAlgn="auto" latinLnBrk="0" hangingPunct="0">
              <a:lnSpc>
                <a:spcPct val="100000"/>
              </a:lnSpc>
              <a:spcBef>
                <a:spcPts val="0"/>
              </a:spcBef>
              <a:spcAft>
                <a:spcPts val="0"/>
              </a:spcAft>
              <a:buClrTx/>
              <a:buSzTx/>
              <a:buAutoNum type="arabicPeriod" startAt="3"/>
              <a:tabLst/>
            </a:pPr>
            <a:endParaRPr lang="en-US" sz="1400" dirty="0">
              <a:solidFill>
                <a:schemeClr val="bg2">
                  <a:lumMod val="10000"/>
                </a:schemeClr>
              </a:solidFill>
            </a:endParaRPr>
          </a:p>
          <a:p>
            <a:endParaRPr kumimoji="0" lang="en-IN" sz="1400" b="0" i="0" u="none" strike="noStrike" cap="none" spc="0" normalizeH="0" dirty="0">
              <a:ln>
                <a:noFill/>
              </a:ln>
              <a:solidFill>
                <a:schemeClr val="bg2">
                  <a:lumMod val="10000"/>
                </a:schemeClr>
              </a:solidFill>
              <a:effectLst/>
              <a:uFillTx/>
              <a:sym typeface="Calibri"/>
            </a:endParaRPr>
          </a:p>
          <a:p>
            <a:pPr marL="342900" marR="0" indent="-342900" algn="l" defTabSz="914400" rtl="0" fontAlgn="auto" latinLnBrk="0" hangingPunct="0">
              <a:lnSpc>
                <a:spcPct val="100000"/>
              </a:lnSpc>
              <a:spcBef>
                <a:spcPts val="0"/>
              </a:spcBef>
              <a:spcAft>
                <a:spcPts val="0"/>
              </a:spcAft>
              <a:buClrTx/>
              <a:buSzTx/>
              <a:buFont typeface="+mj-lt"/>
              <a:buAutoNum type="arabicPeriod"/>
              <a:tabLst/>
            </a:pPr>
            <a:endParaRPr kumimoji="0" lang="en-IN" sz="1400" b="0" i="0" u="none" strike="noStrike" cap="none" spc="0" normalizeH="0" baseline="0" dirty="0">
              <a:ln>
                <a:noFill/>
              </a:ln>
              <a:solidFill>
                <a:schemeClr val="bg2">
                  <a:lumMod val="10000"/>
                </a:schemeClr>
              </a:solidFill>
              <a:effectLst/>
              <a:uFillTx/>
              <a:sym typeface="Calibri"/>
            </a:endParaRPr>
          </a:p>
        </p:txBody>
      </p:sp>
      <p:graphicFrame>
        <p:nvGraphicFramePr>
          <p:cNvPr id="6" name="Table 5"/>
          <p:cNvGraphicFramePr>
            <a:graphicFrameLocks noGrp="1"/>
          </p:cNvGraphicFramePr>
          <p:nvPr>
            <p:extLst>
              <p:ext uri="{D42A27DB-BD31-4B8C-83A1-F6EECF244321}">
                <p14:modId xmlns:p14="http://schemas.microsoft.com/office/powerpoint/2010/main" val="3352443768"/>
              </p:ext>
            </p:extLst>
          </p:nvPr>
        </p:nvGraphicFramePr>
        <p:xfrm>
          <a:off x="3646516" y="3326512"/>
          <a:ext cx="4267200" cy="1524000"/>
        </p:xfrm>
        <a:graphic>
          <a:graphicData uri="http://schemas.openxmlformats.org/drawingml/2006/table">
            <a:tbl>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tblGrid>
              <a:tr h="190500">
                <a:tc>
                  <a:txBody>
                    <a:bodyPr/>
                    <a:lstStyle/>
                    <a:p>
                      <a:pPr algn="ctr" fontAlgn="b"/>
                      <a:r>
                        <a:rPr lang="en-IN" sz="11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a:rPr>
                        <a:t>MTTF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a:rPr>
                        <a:t>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a:rPr>
                        <a:t>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a:rPr>
                        <a:t>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0500">
                <a:tc>
                  <a:txBody>
                    <a:bodyPr/>
                    <a:lstStyle/>
                    <a:p>
                      <a:pPr algn="ctr" fontAlgn="b"/>
                      <a:r>
                        <a:rPr lang="en-IN" sz="1100" b="0" i="0" u="none" strike="noStrike">
                          <a:solidFill>
                            <a:srgbClr val="000000"/>
                          </a:solidFill>
                          <a:effectLst/>
                          <a:latin typeface="Calibri"/>
                        </a:rPr>
                        <a:t>MTTR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ctr" fontAlgn="b"/>
                      <a:r>
                        <a:rPr lang="en-IN" sz="1100" b="0" i="0" u="none" strike="noStrike">
                          <a:solidFill>
                            <a:srgbClr val="000000"/>
                          </a:solidFill>
                          <a:effectLst/>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algn="ctr" fontAlgn="b"/>
                      <a:r>
                        <a:rPr lang="en-IN" sz="1100" b="0" i="0" u="none" strike="noStrike" dirty="0">
                          <a:solidFill>
                            <a:srgbClr val="000000"/>
                          </a:solidFill>
                          <a:effectLst/>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90500">
                <a:tc>
                  <a:txBody>
                    <a:bodyPr/>
                    <a:lstStyle/>
                    <a:p>
                      <a:pPr algn="ctr" fontAlgn="b"/>
                      <a:r>
                        <a:rPr lang="en-IN" sz="1100" b="0" i="0" u="none" strike="noStrike" dirty="0">
                          <a:solidFill>
                            <a:srgbClr val="000000"/>
                          </a:solidFill>
                          <a:effectLst/>
                          <a:latin typeface="Calibri"/>
                        </a:rPr>
                        <a:t>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90500">
                <a:tc>
                  <a:txBody>
                    <a:bodyPr/>
                    <a:lstStyle/>
                    <a:p>
                      <a:pPr algn="ctr" fontAlgn="b"/>
                      <a:r>
                        <a:rPr lang="en-IN" sz="1100" b="0" i="0" u="none" strike="noStrike" dirty="0">
                          <a:solidFill>
                            <a:srgbClr val="000000"/>
                          </a:solidFill>
                          <a:effectLst/>
                          <a:latin typeface="Calibri"/>
                        </a:rPr>
                        <a:t>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90500">
                <a:tc>
                  <a:txBody>
                    <a:bodyPr/>
                    <a:lstStyle/>
                    <a:p>
                      <a:pPr algn="ctr" fontAlgn="b"/>
                      <a:r>
                        <a:rPr lang="en-IN" sz="1100" b="0" i="0" u="none" strike="noStrike">
                          <a:solidFill>
                            <a:srgbClr val="000000"/>
                          </a:solidFill>
                          <a:effectLst/>
                          <a:latin typeface="Calibri"/>
                        </a:rPr>
                        <a:t>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90500">
                <a:tc>
                  <a:txBody>
                    <a:bodyPr/>
                    <a:lstStyle/>
                    <a:p>
                      <a:pPr algn="ctr" fontAlgn="b"/>
                      <a:r>
                        <a:rPr lang="en-IN" sz="11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1" i="1"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1" i="1"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1" i="1"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1" i="1"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1" i="1"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25566288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2351"/>
          <a:stretch/>
        </p:blipFill>
        <p:spPr>
          <a:xfrm>
            <a:off x="0" y="0"/>
            <a:ext cx="9016376" cy="6858000"/>
          </a:xfrm>
          <a:prstGeom prst="rect">
            <a:avLst/>
          </a:prstGeom>
        </p:spPr>
      </p:pic>
      <p:sp>
        <p:nvSpPr>
          <p:cNvPr id="335" name="Rectangle"/>
          <p:cNvSpPr/>
          <p:nvPr/>
        </p:nvSpPr>
        <p:spPr>
          <a:xfrm>
            <a:off x="-76482" y="81642"/>
            <a:ext cx="9016375" cy="6858001"/>
          </a:xfrm>
          <a:prstGeom prst="rect">
            <a:avLst/>
          </a:prstGeom>
          <a:solidFill>
            <a:schemeClr val="tx1">
              <a:alpha val="89814"/>
            </a:schemeClr>
          </a:solidFill>
          <a:ln w="12700">
            <a:miter lim="400000"/>
          </a:ln>
        </p:spPr>
        <p:txBody>
          <a:bodyPr lIns="45719" rIns="45719" anchor="ctr"/>
          <a:lstStyle/>
          <a:p>
            <a:endParaRPr/>
          </a:p>
        </p:txBody>
      </p:sp>
      <p:pic>
        <p:nvPicPr>
          <p:cNvPr id="13" name="pasted-image.pdf" descr="pasted-image.pdf">
            <a:extLst>
              <a:ext uri="{FF2B5EF4-FFF2-40B4-BE49-F238E27FC236}">
                <a16:creationId xmlns:a16="http://schemas.microsoft.com/office/drawing/2014/main" id="{E45E7BD3-66B1-FB4B-B16D-4EC739BB5B45}"/>
              </a:ext>
            </a:extLst>
          </p:cNvPr>
          <p:cNvPicPr>
            <a:picLocks noChangeAspect="1"/>
          </p:cNvPicPr>
          <p:nvPr/>
        </p:nvPicPr>
        <p:blipFill>
          <a:blip r:embed="rId3"/>
          <a:stretch>
            <a:fillRect/>
          </a:stretch>
        </p:blipFill>
        <p:spPr>
          <a:xfrm>
            <a:off x="2003943" y="2101148"/>
            <a:ext cx="229812" cy="229813"/>
          </a:xfrm>
          <a:prstGeom prst="rect">
            <a:avLst/>
          </a:prstGeom>
          <a:ln w="12700">
            <a:miter lim="400000"/>
          </a:ln>
        </p:spPr>
      </p:pic>
      <p:sp>
        <p:nvSpPr>
          <p:cNvPr id="14" name="PRESENTATION TITLE GOES HERE">
            <a:extLst>
              <a:ext uri="{FF2B5EF4-FFF2-40B4-BE49-F238E27FC236}">
                <a16:creationId xmlns:a16="http://schemas.microsoft.com/office/drawing/2014/main" id="{F4413DA2-0208-9F40-B55D-1F82C0A7CB3B}"/>
              </a:ext>
            </a:extLst>
          </p:cNvPr>
          <p:cNvSpPr/>
          <p:nvPr/>
        </p:nvSpPr>
        <p:spPr>
          <a:xfrm>
            <a:off x="115676" y="1483099"/>
            <a:ext cx="8824217" cy="1465912"/>
          </a:xfrm>
          <a:prstGeom prst="rect">
            <a:avLst/>
          </a:prstGeom>
          <a:ln w="12700">
            <a:miter lim="400000"/>
          </a:ln>
          <a:extLst>
            <a:ext uri="{C572A759-6A51-4108-AA02-DFA0A04FC94B}">
              <ma14:wrappingTextBoxFlag xmlns:ma14="http://schemas.microsoft.com/office/mac/drawingml/2011/main" xmlns="" val="1"/>
            </a:ext>
          </a:extLst>
        </p:spPr>
        <p:txBody>
          <a:bodyPr lIns="45719" rIns="45719" anchor="b">
            <a:noAutofit/>
          </a:bodyPr>
          <a:lstStyle>
            <a:lvl1pPr defTabSz="758951">
              <a:lnSpc>
                <a:spcPct val="90000"/>
              </a:lnSpc>
              <a:defRPr sz="5312" spc="265">
                <a:solidFill>
                  <a:schemeClr val="accent5">
                    <a:hueOff val="-15428571"/>
                    <a:satOff val="-30434"/>
                    <a:lumOff val="9019"/>
                  </a:schemeClr>
                </a:solidFill>
                <a:latin typeface="AcherusGrotesqueLight"/>
                <a:ea typeface="AcherusGrotesqueLight"/>
                <a:cs typeface="AcherusGrotesqueLight"/>
                <a:sym typeface="AcherusGrotesqueLight"/>
              </a:defRPr>
            </a:lvl1pPr>
          </a:lstStyle>
          <a:p>
            <a:pPr algn="ctr"/>
            <a:r>
              <a:rPr lang="en-US" sz="5400" spc="600" dirty="0">
                <a:solidFill>
                  <a:schemeClr val="bg1"/>
                </a:solidFill>
                <a:latin typeface="Acherus Grotesque Medium" panose="02000505000000020004" pitchFamily="2" charset="77"/>
              </a:rPr>
              <a:t>Stochasticity</a:t>
            </a:r>
          </a:p>
        </p:txBody>
      </p:sp>
      <p:pic>
        <p:nvPicPr>
          <p:cNvPr id="4" name="Picture 3">
            <a:extLst>
              <a:ext uri="{FF2B5EF4-FFF2-40B4-BE49-F238E27FC236}">
                <a16:creationId xmlns:a16="http://schemas.microsoft.com/office/drawing/2014/main" id="{A0F3F740-704B-1B44-AA0F-484587FE6C8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09648" y="2743199"/>
            <a:ext cx="2606041" cy="1371600"/>
          </a:xfrm>
          <a:prstGeom prst="rect">
            <a:avLst/>
          </a:prstGeom>
        </p:spPr>
      </p:pic>
    </p:spTree>
    <p:extLst>
      <p:ext uri="{BB962C8B-B14F-4D97-AF65-F5344CB8AC3E}">
        <p14:creationId xmlns:p14="http://schemas.microsoft.com/office/powerpoint/2010/main" val="136384423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325309" y="-41725"/>
            <a:ext cx="2940214" cy="875893"/>
          </a:xfrm>
          <a:prstGeom prst="rect">
            <a:avLst/>
          </a:prstGeom>
          <a:solidFill>
            <a:schemeClr val="tx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chemeClr val="accent1"/>
              </a:solidFill>
              <a:effectLst/>
              <a:uFillTx/>
              <a:latin typeface="+mj-lt"/>
              <a:ea typeface="+mj-ea"/>
              <a:cs typeface="+mj-cs"/>
              <a:sym typeface="Calibri"/>
            </a:endParaRPr>
          </a:p>
        </p:txBody>
      </p:sp>
      <p:sp>
        <p:nvSpPr>
          <p:cNvPr id="8" name="Straight Connector 55"/>
          <p:cNvSpPr/>
          <p:nvPr/>
        </p:nvSpPr>
        <p:spPr>
          <a:xfrm>
            <a:off x="9164702" y="-124552"/>
            <a:ext cx="1" cy="1302094"/>
          </a:xfrm>
          <a:prstGeom prst="line">
            <a:avLst/>
          </a:prstGeom>
          <a:ln>
            <a:solidFill>
              <a:schemeClr val="accent3"/>
            </a:solidFill>
            <a:prstDash val="dash"/>
            <a:miter/>
          </a:ln>
        </p:spPr>
        <p:txBody>
          <a:bodyPr lIns="45719" rIns="45719"/>
          <a:lstStyle/>
          <a:p>
            <a:endParaRPr/>
          </a:p>
        </p:txBody>
      </p:sp>
      <p:sp>
        <p:nvSpPr>
          <p:cNvPr id="9" name="Straight Connector 57"/>
          <p:cNvSpPr/>
          <p:nvPr/>
        </p:nvSpPr>
        <p:spPr>
          <a:xfrm>
            <a:off x="8917819" y="962717"/>
            <a:ext cx="3755194" cy="1"/>
          </a:xfrm>
          <a:prstGeom prst="line">
            <a:avLst/>
          </a:prstGeom>
          <a:ln>
            <a:solidFill>
              <a:schemeClr val="accent3"/>
            </a:solidFill>
            <a:prstDash val="dash"/>
            <a:miter/>
          </a:ln>
        </p:spPr>
        <p:txBody>
          <a:bodyPr lIns="45719" rIns="45719"/>
          <a:lstStyle/>
          <a:p>
            <a:endParaRPr/>
          </a:p>
        </p:txBody>
      </p:sp>
      <p:pic>
        <p:nvPicPr>
          <p:cNvPr id="4" name="Picture 3">
            <a:extLst>
              <a:ext uri="{FF2B5EF4-FFF2-40B4-BE49-F238E27FC236}">
                <a16:creationId xmlns:a16="http://schemas.microsoft.com/office/drawing/2014/main" id="{9F3C7A22-0D28-4940-959A-6FEFAFBB3E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17206" y="-9033"/>
            <a:ext cx="2556420" cy="803823"/>
          </a:xfrm>
          <a:prstGeom prst="rect">
            <a:avLst/>
          </a:prstGeom>
        </p:spPr>
      </p:pic>
      <p:sp>
        <p:nvSpPr>
          <p:cNvPr id="14" name="TextBox 13"/>
          <p:cNvSpPr txBox="1"/>
          <p:nvPr/>
        </p:nvSpPr>
        <p:spPr>
          <a:xfrm>
            <a:off x="706583" y="124691"/>
            <a:ext cx="7589520" cy="7694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4400" dirty="0">
                <a:solidFill>
                  <a:schemeClr val="bg2">
                    <a:lumMod val="10000"/>
                  </a:schemeClr>
                </a:solidFill>
              </a:rPr>
              <a:t>Key </a:t>
            </a:r>
            <a:r>
              <a:rPr lang="en-US" sz="4400" dirty="0" err="1">
                <a:solidFill>
                  <a:schemeClr val="bg2">
                    <a:lumMod val="10000"/>
                  </a:schemeClr>
                </a:solidFill>
              </a:rPr>
              <a:t>Learnings</a:t>
            </a:r>
            <a:endParaRPr kumimoji="0" lang="en-IN" sz="4400" b="0" i="0" u="none" strike="noStrike" cap="none" spc="0" normalizeH="0" baseline="0" dirty="0">
              <a:ln>
                <a:noFill/>
              </a:ln>
              <a:solidFill>
                <a:schemeClr val="bg2">
                  <a:lumMod val="10000"/>
                </a:schemeClr>
              </a:solidFill>
              <a:effectLst/>
              <a:uFillTx/>
              <a:latin typeface="+mj-lt"/>
              <a:ea typeface="+mj-ea"/>
              <a:cs typeface="+mj-cs"/>
              <a:sym typeface="Calibri"/>
            </a:endParaRPr>
          </a:p>
        </p:txBody>
      </p:sp>
      <p:sp>
        <p:nvSpPr>
          <p:cNvPr id="2" name="TextBox 1"/>
          <p:cNvSpPr txBox="1"/>
          <p:nvPr/>
        </p:nvSpPr>
        <p:spPr>
          <a:xfrm>
            <a:off x="365760" y="1479665"/>
            <a:ext cx="11621193" cy="1754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itchFamily="34" charset="0"/>
              <a:buChar char="•"/>
              <a:tabLst/>
            </a:pPr>
            <a:r>
              <a:rPr lang="en-US" dirty="0">
                <a:solidFill>
                  <a:schemeClr val="bg2">
                    <a:lumMod val="10000"/>
                  </a:schemeClr>
                </a:solidFill>
              </a:rPr>
              <a:t>Impact of the stochasticity present in the form of variability in different parameters such as wafer arrival rate, MTTF, MTTR, and processing times.</a:t>
            </a:r>
          </a:p>
          <a:p>
            <a:pPr marL="285750" marR="0" indent="-285750" algn="l" defTabSz="914400" rtl="0" fontAlgn="auto" latinLnBrk="0" hangingPunct="0">
              <a:lnSpc>
                <a:spcPct val="100000"/>
              </a:lnSpc>
              <a:spcBef>
                <a:spcPts val="0"/>
              </a:spcBef>
              <a:spcAft>
                <a:spcPts val="0"/>
              </a:spcAft>
              <a:buClrTx/>
              <a:buSzTx/>
              <a:buFont typeface="Arial" pitchFamily="34" charset="0"/>
              <a:buChar char="•"/>
              <a:tabLst/>
            </a:pPr>
            <a:r>
              <a:rPr lang="en-US" dirty="0">
                <a:solidFill>
                  <a:schemeClr val="bg2">
                    <a:lumMod val="10000"/>
                  </a:schemeClr>
                </a:solidFill>
              </a:rPr>
              <a:t>Variation in which of the MTTF and MTTR has the greatest impact on </a:t>
            </a:r>
            <a:r>
              <a:rPr lang="en-US" dirty="0" err="1">
                <a:solidFill>
                  <a:schemeClr val="bg2">
                    <a:lumMod val="10000"/>
                  </a:schemeClr>
                </a:solidFill>
              </a:rPr>
              <a:t>makespan</a:t>
            </a:r>
            <a:r>
              <a:rPr lang="en-US" dirty="0">
                <a:solidFill>
                  <a:schemeClr val="bg2">
                    <a:lumMod val="10000"/>
                  </a:schemeClr>
                </a:solidFill>
              </a:rPr>
              <a:t>?</a:t>
            </a:r>
          </a:p>
          <a:p>
            <a:pPr marL="285750" marR="0" indent="-285750" algn="l" defTabSz="914400" rtl="0" fontAlgn="auto" latinLnBrk="0" hangingPunct="0">
              <a:lnSpc>
                <a:spcPct val="100000"/>
              </a:lnSpc>
              <a:spcBef>
                <a:spcPts val="0"/>
              </a:spcBef>
              <a:spcAft>
                <a:spcPts val="0"/>
              </a:spcAft>
              <a:buClrTx/>
              <a:buSzTx/>
              <a:buFont typeface="Arial" pitchFamily="34" charset="0"/>
              <a:buChar char="•"/>
              <a:tabLst/>
            </a:pPr>
            <a:r>
              <a:rPr lang="en-US" dirty="0">
                <a:solidFill>
                  <a:schemeClr val="bg2">
                    <a:lumMod val="10000"/>
                  </a:schemeClr>
                </a:solidFill>
              </a:rPr>
              <a:t>Variation in which of the MTTF, MTTR, processing times, and arrival rate has the greatest impact on </a:t>
            </a:r>
            <a:r>
              <a:rPr lang="en-US" dirty="0" err="1">
                <a:solidFill>
                  <a:schemeClr val="bg2">
                    <a:lumMod val="10000"/>
                  </a:schemeClr>
                </a:solidFill>
              </a:rPr>
              <a:t>makespan</a:t>
            </a:r>
            <a:r>
              <a:rPr lang="en-US" dirty="0">
                <a:solidFill>
                  <a:schemeClr val="bg2">
                    <a:lumMod val="10000"/>
                  </a:schemeClr>
                </a:solidFill>
              </a:rPr>
              <a:t>?</a:t>
            </a:r>
          </a:p>
          <a:p>
            <a:pPr marL="285750" marR="0" indent="-285750" algn="l" defTabSz="914400" rtl="0" fontAlgn="auto" latinLnBrk="0" hangingPunct="0">
              <a:lnSpc>
                <a:spcPct val="100000"/>
              </a:lnSpc>
              <a:spcBef>
                <a:spcPts val="0"/>
              </a:spcBef>
              <a:spcAft>
                <a:spcPts val="0"/>
              </a:spcAft>
              <a:buClrTx/>
              <a:buSzTx/>
              <a:buFont typeface="Arial" pitchFamily="34" charset="0"/>
              <a:buChar char="•"/>
              <a:tabLst/>
            </a:pPr>
            <a:r>
              <a:rPr lang="en-US" dirty="0">
                <a:solidFill>
                  <a:schemeClr val="bg2">
                    <a:lumMod val="10000"/>
                  </a:schemeClr>
                </a:solidFill>
              </a:rPr>
              <a:t>How combined variability affects </a:t>
            </a:r>
            <a:r>
              <a:rPr lang="en-US" dirty="0" err="1">
                <a:solidFill>
                  <a:schemeClr val="bg2">
                    <a:lumMod val="10000"/>
                  </a:schemeClr>
                </a:solidFill>
              </a:rPr>
              <a:t>makespan</a:t>
            </a:r>
            <a:r>
              <a:rPr lang="en-US" dirty="0">
                <a:solidFill>
                  <a:schemeClr val="bg2">
                    <a:lumMod val="10000"/>
                  </a:schemeClr>
                </a:solidFill>
              </a:rPr>
              <a:t>?</a:t>
            </a:r>
          </a:p>
          <a:p>
            <a:pPr marR="0" algn="l" defTabSz="914400" rtl="0" fontAlgn="auto" latinLnBrk="0" hangingPunct="0">
              <a:lnSpc>
                <a:spcPct val="100000"/>
              </a:lnSpc>
              <a:spcBef>
                <a:spcPts val="0"/>
              </a:spcBef>
              <a:spcAft>
                <a:spcPts val="0"/>
              </a:spcAft>
              <a:buClrTx/>
              <a:buSzTx/>
              <a:tabLst/>
            </a:pPr>
            <a:r>
              <a:rPr lang="en-US" dirty="0">
                <a:solidFill>
                  <a:schemeClr val="bg2">
                    <a:lumMod val="10000"/>
                  </a:schemeClr>
                </a:solidFill>
              </a:rPr>
              <a:t> </a:t>
            </a:r>
            <a:endParaRPr kumimoji="0" lang="en-IN" sz="1800" b="0" i="0" u="none" strike="noStrike" cap="none" spc="0" normalizeH="0" baseline="0" dirty="0">
              <a:ln>
                <a:noFill/>
              </a:ln>
              <a:solidFill>
                <a:schemeClr val="bg2">
                  <a:lumMod val="10000"/>
                </a:schemeClr>
              </a:solidFill>
              <a:effectLst/>
              <a:uFillTx/>
              <a:latin typeface="+mj-lt"/>
              <a:ea typeface="+mj-ea"/>
              <a:cs typeface="+mj-cs"/>
              <a:sym typeface="Calibri"/>
            </a:endParaRPr>
          </a:p>
        </p:txBody>
      </p:sp>
    </p:spTree>
    <p:extLst>
      <p:ext uri="{BB962C8B-B14F-4D97-AF65-F5344CB8AC3E}">
        <p14:creationId xmlns:p14="http://schemas.microsoft.com/office/powerpoint/2010/main" val="17645851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325309" y="-41725"/>
            <a:ext cx="2940214" cy="875893"/>
          </a:xfrm>
          <a:prstGeom prst="rect">
            <a:avLst/>
          </a:prstGeom>
          <a:solidFill>
            <a:schemeClr val="tx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chemeClr val="accent1"/>
              </a:solidFill>
              <a:effectLst/>
              <a:uFillTx/>
              <a:latin typeface="+mj-lt"/>
              <a:ea typeface="+mj-ea"/>
              <a:cs typeface="+mj-cs"/>
              <a:sym typeface="Calibri"/>
            </a:endParaRPr>
          </a:p>
        </p:txBody>
      </p:sp>
      <p:sp>
        <p:nvSpPr>
          <p:cNvPr id="8" name="Straight Connector 55"/>
          <p:cNvSpPr/>
          <p:nvPr/>
        </p:nvSpPr>
        <p:spPr>
          <a:xfrm>
            <a:off x="9164702" y="-124552"/>
            <a:ext cx="1" cy="1302094"/>
          </a:xfrm>
          <a:prstGeom prst="line">
            <a:avLst/>
          </a:prstGeom>
          <a:ln>
            <a:solidFill>
              <a:schemeClr val="accent3"/>
            </a:solidFill>
            <a:prstDash val="dash"/>
            <a:miter/>
          </a:ln>
        </p:spPr>
        <p:txBody>
          <a:bodyPr lIns="45719" rIns="45719"/>
          <a:lstStyle/>
          <a:p>
            <a:endParaRPr/>
          </a:p>
        </p:txBody>
      </p:sp>
      <p:sp>
        <p:nvSpPr>
          <p:cNvPr id="9" name="Straight Connector 57"/>
          <p:cNvSpPr/>
          <p:nvPr/>
        </p:nvSpPr>
        <p:spPr>
          <a:xfrm>
            <a:off x="8917819" y="962717"/>
            <a:ext cx="3755194" cy="1"/>
          </a:xfrm>
          <a:prstGeom prst="line">
            <a:avLst/>
          </a:prstGeom>
          <a:ln>
            <a:solidFill>
              <a:schemeClr val="accent3"/>
            </a:solidFill>
            <a:prstDash val="dash"/>
            <a:miter/>
          </a:ln>
        </p:spPr>
        <p:txBody>
          <a:bodyPr lIns="45719" rIns="45719"/>
          <a:lstStyle/>
          <a:p>
            <a:endParaRPr/>
          </a:p>
        </p:txBody>
      </p:sp>
      <p:pic>
        <p:nvPicPr>
          <p:cNvPr id="4" name="Picture 3">
            <a:extLst>
              <a:ext uri="{FF2B5EF4-FFF2-40B4-BE49-F238E27FC236}">
                <a16:creationId xmlns:a16="http://schemas.microsoft.com/office/drawing/2014/main" id="{9F3C7A22-0D28-4940-959A-6FEFAFBB3E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64702" y="894130"/>
            <a:ext cx="2556420" cy="803823"/>
          </a:xfrm>
          <a:prstGeom prst="rect">
            <a:avLst/>
          </a:prstGeom>
        </p:spPr>
      </p:pic>
      <p:sp>
        <p:nvSpPr>
          <p:cNvPr id="14" name="TextBox 13"/>
          <p:cNvSpPr txBox="1"/>
          <p:nvPr/>
        </p:nvSpPr>
        <p:spPr>
          <a:xfrm>
            <a:off x="706583" y="124691"/>
            <a:ext cx="7589520" cy="7694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IN" sz="4400" dirty="0">
                <a:solidFill>
                  <a:schemeClr val="bg2">
                    <a:lumMod val="10000"/>
                  </a:schemeClr>
                </a:solidFill>
              </a:rPr>
              <a:t>Questions</a:t>
            </a:r>
            <a:endParaRPr kumimoji="0" lang="en-IN" sz="4400" b="0" i="0" u="none" strike="noStrike" cap="none" spc="0" normalizeH="0" baseline="0" dirty="0">
              <a:ln>
                <a:noFill/>
              </a:ln>
              <a:solidFill>
                <a:schemeClr val="bg2">
                  <a:lumMod val="10000"/>
                </a:schemeClr>
              </a:solidFill>
              <a:effectLst/>
              <a:uFillTx/>
              <a:latin typeface="+mj-lt"/>
              <a:ea typeface="+mj-ea"/>
              <a:cs typeface="+mj-cs"/>
              <a:sym typeface="Calibri"/>
            </a:endParaRPr>
          </a:p>
        </p:txBody>
      </p:sp>
      <p:sp>
        <p:nvSpPr>
          <p:cNvPr id="2" name="TextBox 1"/>
          <p:cNvSpPr txBox="1"/>
          <p:nvPr/>
        </p:nvSpPr>
        <p:spPr>
          <a:xfrm>
            <a:off x="285403" y="834168"/>
            <a:ext cx="11621193" cy="60016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00000"/>
              </a:lnSpc>
              <a:spcBef>
                <a:spcPts val="0"/>
              </a:spcBef>
              <a:spcAft>
                <a:spcPts val="0"/>
              </a:spcAft>
              <a:buClrTx/>
              <a:buSzTx/>
              <a:tabLst/>
            </a:pPr>
            <a:r>
              <a:rPr lang="en-IN" sz="1200" dirty="0">
                <a:solidFill>
                  <a:schemeClr val="bg2">
                    <a:lumMod val="10000"/>
                  </a:schemeClr>
                </a:solidFill>
              </a:rPr>
              <a:t>[B] A total 1000 wafers are processed in the XYZ Fab. All 1000 wafers undergo the same process flow. </a:t>
            </a:r>
            <a:r>
              <a:rPr lang="en-US" sz="1200" dirty="0">
                <a:solidFill>
                  <a:schemeClr val="bg2">
                    <a:lumMod val="10000"/>
                  </a:schemeClr>
                </a:solidFill>
              </a:rPr>
              <a:t>The wafer start rate is 1 wafer every 0.5 hours. Also, the mean values of the MTTF and MTTR are 50 hours for all the machines.</a:t>
            </a:r>
            <a:endParaRPr lang="en-IN" sz="1200" dirty="0">
              <a:solidFill>
                <a:schemeClr val="bg2">
                  <a:lumMod val="10000"/>
                </a:schemeClr>
              </a:solidFill>
            </a:endParaRPr>
          </a:p>
          <a:p>
            <a:pPr marR="0" algn="l" defTabSz="914400" rtl="0" fontAlgn="auto" latinLnBrk="0" hangingPunct="0">
              <a:lnSpc>
                <a:spcPct val="100000"/>
              </a:lnSpc>
              <a:spcBef>
                <a:spcPts val="0"/>
              </a:spcBef>
              <a:spcAft>
                <a:spcPts val="0"/>
              </a:spcAft>
              <a:buClrTx/>
              <a:buSzTx/>
              <a:tabLst/>
            </a:pPr>
            <a:endParaRPr lang="en-US" sz="1200" dirty="0">
              <a:solidFill>
                <a:schemeClr val="bg2">
                  <a:lumMod val="10000"/>
                </a:schemeClr>
              </a:solidFill>
            </a:endParaRPr>
          </a:p>
          <a:p>
            <a:pPr marL="342900" marR="0" indent="-342900" algn="l" defTabSz="914400" rtl="0" fontAlgn="auto" latinLnBrk="0" hangingPunct="0">
              <a:lnSpc>
                <a:spcPct val="100000"/>
              </a:lnSpc>
              <a:spcBef>
                <a:spcPts val="0"/>
              </a:spcBef>
              <a:spcAft>
                <a:spcPts val="0"/>
              </a:spcAft>
              <a:buClrTx/>
              <a:buSzTx/>
              <a:buFont typeface="+mj-lt"/>
              <a:buAutoNum type="arabicPeriod"/>
              <a:tabLst/>
            </a:pPr>
            <a:r>
              <a:rPr lang="en-IN" sz="1200" dirty="0">
                <a:solidFill>
                  <a:schemeClr val="bg2">
                    <a:lumMod val="10000"/>
                  </a:schemeClr>
                </a:solidFill>
              </a:rPr>
              <a:t>Determine the </a:t>
            </a:r>
            <a:r>
              <a:rPr lang="en-IN" sz="1200" dirty="0" err="1">
                <a:solidFill>
                  <a:schemeClr val="bg2">
                    <a:lumMod val="10000"/>
                  </a:schemeClr>
                </a:solidFill>
              </a:rPr>
              <a:t>makespan</a:t>
            </a:r>
            <a:r>
              <a:rPr lang="en-IN" sz="1200" dirty="0">
                <a:solidFill>
                  <a:schemeClr val="bg2">
                    <a:lumMod val="10000"/>
                  </a:schemeClr>
                </a:solidFill>
              </a:rPr>
              <a:t>.</a:t>
            </a:r>
          </a:p>
          <a:p>
            <a:pPr marL="342900" marR="0" indent="-342900" algn="l" defTabSz="914400" rtl="0" fontAlgn="auto" latinLnBrk="0" hangingPunct="0">
              <a:lnSpc>
                <a:spcPct val="100000"/>
              </a:lnSpc>
              <a:spcBef>
                <a:spcPts val="0"/>
              </a:spcBef>
              <a:spcAft>
                <a:spcPts val="0"/>
              </a:spcAft>
              <a:buClrTx/>
              <a:buSzTx/>
              <a:buFont typeface="+mj-lt"/>
              <a:buAutoNum type="arabicPeriod"/>
              <a:tabLst/>
            </a:pPr>
            <a:endParaRPr lang="en-US" sz="1200" dirty="0">
              <a:solidFill>
                <a:schemeClr val="bg2">
                  <a:lumMod val="10000"/>
                </a:schemeClr>
              </a:solidFill>
            </a:endParaRPr>
          </a:p>
          <a:p>
            <a:r>
              <a:rPr lang="en-US" sz="1200" dirty="0">
                <a:solidFill>
                  <a:schemeClr val="bg2">
                    <a:lumMod val="10000"/>
                  </a:schemeClr>
                </a:solidFill>
              </a:rPr>
              <a:t>2.     Now, assume the MTTF to be a random variable, which is normally distributed. Determine the </a:t>
            </a:r>
            <a:r>
              <a:rPr lang="en-US" sz="1200" dirty="0" err="1">
                <a:solidFill>
                  <a:schemeClr val="bg2">
                    <a:lumMod val="10000"/>
                  </a:schemeClr>
                </a:solidFill>
              </a:rPr>
              <a:t>makespan</a:t>
            </a:r>
            <a:r>
              <a:rPr lang="en-US" sz="1200" dirty="0">
                <a:solidFill>
                  <a:schemeClr val="bg2">
                    <a:lumMod val="10000"/>
                  </a:schemeClr>
                </a:solidFill>
              </a:rPr>
              <a:t> if the standard deviation is the following percentage of the mean:</a:t>
            </a:r>
          </a:p>
          <a:p>
            <a:pPr marL="342900" lvl="6" indent="-342900">
              <a:buFont typeface="+mj-lt"/>
              <a:buAutoNum type="alphaUcPeriod"/>
            </a:pPr>
            <a:r>
              <a:rPr lang="en-US" sz="1200" dirty="0">
                <a:solidFill>
                  <a:schemeClr val="bg2">
                    <a:lumMod val="10000"/>
                  </a:schemeClr>
                </a:solidFill>
              </a:rPr>
              <a:t>0% </a:t>
            </a:r>
          </a:p>
          <a:p>
            <a:pPr marL="342900" lvl="6" indent="-342900">
              <a:buFont typeface="+mj-lt"/>
              <a:buAutoNum type="alphaUcPeriod"/>
            </a:pPr>
            <a:r>
              <a:rPr lang="en-US" sz="1200" dirty="0">
                <a:solidFill>
                  <a:schemeClr val="bg2">
                    <a:lumMod val="10000"/>
                  </a:schemeClr>
                </a:solidFill>
              </a:rPr>
              <a:t>20%  </a:t>
            </a:r>
          </a:p>
          <a:p>
            <a:pPr marL="342900" lvl="6" indent="-342900">
              <a:buFont typeface="+mj-lt"/>
              <a:buAutoNum type="alphaUcPeriod"/>
            </a:pPr>
            <a:r>
              <a:rPr lang="en-US" sz="1200" dirty="0">
                <a:solidFill>
                  <a:schemeClr val="bg2">
                    <a:lumMod val="10000"/>
                  </a:schemeClr>
                </a:solidFill>
              </a:rPr>
              <a:t>30%    </a:t>
            </a:r>
          </a:p>
          <a:p>
            <a:pPr marL="342900" marR="0" indent="-342900" algn="l" defTabSz="914400" rtl="0" fontAlgn="auto" latinLnBrk="0" hangingPunct="0">
              <a:lnSpc>
                <a:spcPct val="100000"/>
              </a:lnSpc>
              <a:spcBef>
                <a:spcPts val="0"/>
              </a:spcBef>
              <a:spcAft>
                <a:spcPts val="0"/>
              </a:spcAft>
              <a:buClrTx/>
              <a:buSzTx/>
              <a:buFont typeface="+mj-lt"/>
              <a:buAutoNum type="arabicPeriod"/>
              <a:tabLst/>
            </a:pPr>
            <a:endParaRPr lang="en-US" sz="1200" dirty="0">
              <a:solidFill>
                <a:schemeClr val="bg2">
                  <a:lumMod val="10000"/>
                </a:schemeClr>
              </a:solidFill>
            </a:endParaRPr>
          </a:p>
          <a:p>
            <a:r>
              <a:rPr lang="en-US" sz="1200" dirty="0">
                <a:solidFill>
                  <a:schemeClr val="bg2">
                    <a:lumMod val="10000"/>
                  </a:schemeClr>
                </a:solidFill>
              </a:rPr>
              <a:t>3. .    Next, assume the MTTR to be a random variable, which is normally distributed. Determine the </a:t>
            </a:r>
            <a:r>
              <a:rPr lang="en-US" sz="1200" dirty="0" err="1">
                <a:solidFill>
                  <a:schemeClr val="bg2">
                    <a:lumMod val="10000"/>
                  </a:schemeClr>
                </a:solidFill>
              </a:rPr>
              <a:t>makespan</a:t>
            </a:r>
            <a:r>
              <a:rPr lang="en-US" sz="1200" dirty="0">
                <a:solidFill>
                  <a:schemeClr val="bg2">
                    <a:lumMod val="10000"/>
                  </a:schemeClr>
                </a:solidFill>
              </a:rPr>
              <a:t> if the standard deviation is the following percentage of the mean:</a:t>
            </a:r>
          </a:p>
          <a:p>
            <a:pPr marL="342900" lvl="6" indent="-342900">
              <a:buFont typeface="+mj-lt"/>
              <a:buAutoNum type="alphaUcPeriod"/>
            </a:pPr>
            <a:r>
              <a:rPr lang="en-US" sz="1200" dirty="0">
                <a:solidFill>
                  <a:schemeClr val="bg2">
                    <a:lumMod val="10000"/>
                  </a:schemeClr>
                </a:solidFill>
              </a:rPr>
              <a:t>0% </a:t>
            </a:r>
          </a:p>
          <a:p>
            <a:pPr marL="342900" lvl="6" indent="-342900">
              <a:buFont typeface="+mj-lt"/>
              <a:buAutoNum type="alphaUcPeriod"/>
            </a:pPr>
            <a:r>
              <a:rPr lang="en-US" sz="1200" dirty="0">
                <a:solidFill>
                  <a:schemeClr val="bg2">
                    <a:lumMod val="10000"/>
                  </a:schemeClr>
                </a:solidFill>
              </a:rPr>
              <a:t>20% </a:t>
            </a:r>
          </a:p>
          <a:p>
            <a:pPr marL="342900" lvl="6" indent="-342900">
              <a:buFont typeface="+mj-lt"/>
              <a:buAutoNum type="alphaUcPeriod"/>
            </a:pPr>
            <a:r>
              <a:rPr lang="en-US" sz="1200" dirty="0">
                <a:solidFill>
                  <a:schemeClr val="bg2">
                    <a:lumMod val="10000"/>
                  </a:schemeClr>
                </a:solidFill>
              </a:rPr>
              <a:t>30% </a:t>
            </a:r>
          </a:p>
          <a:p>
            <a:endParaRPr lang="en-US" sz="1200" dirty="0">
              <a:solidFill>
                <a:schemeClr val="bg2">
                  <a:lumMod val="10000"/>
                </a:schemeClr>
              </a:solidFill>
            </a:endParaRPr>
          </a:p>
          <a:p>
            <a:r>
              <a:rPr lang="en-US" sz="1200" dirty="0">
                <a:solidFill>
                  <a:schemeClr val="bg2">
                    <a:lumMod val="10000"/>
                  </a:schemeClr>
                </a:solidFill>
              </a:rPr>
              <a:t>4. .    Next, assume both MTTF and MTTR to be random variables, which are normally distributed. Determine the </a:t>
            </a:r>
            <a:r>
              <a:rPr lang="en-US" sz="1200" dirty="0" err="1">
                <a:solidFill>
                  <a:schemeClr val="bg2">
                    <a:lumMod val="10000"/>
                  </a:schemeClr>
                </a:solidFill>
              </a:rPr>
              <a:t>makespan</a:t>
            </a:r>
            <a:r>
              <a:rPr lang="en-US" sz="1200" dirty="0">
                <a:solidFill>
                  <a:schemeClr val="bg2">
                    <a:lumMod val="10000"/>
                  </a:schemeClr>
                </a:solidFill>
              </a:rPr>
              <a:t> if their standard deviations are the following percentages of the mean:</a:t>
            </a:r>
          </a:p>
          <a:p>
            <a:pPr marL="342900" lvl="6" indent="-342900">
              <a:buFont typeface="+mj-lt"/>
              <a:buAutoNum type="alphaUcPeriod"/>
            </a:pPr>
            <a:r>
              <a:rPr lang="en-US" sz="1200" dirty="0">
                <a:solidFill>
                  <a:schemeClr val="bg2">
                    <a:lumMod val="10000"/>
                  </a:schemeClr>
                </a:solidFill>
              </a:rPr>
              <a:t>0%</a:t>
            </a:r>
          </a:p>
          <a:p>
            <a:pPr marL="342900" lvl="6" indent="-342900">
              <a:buFont typeface="+mj-lt"/>
              <a:buAutoNum type="alphaUcPeriod"/>
            </a:pPr>
            <a:r>
              <a:rPr lang="en-US" sz="1200" dirty="0">
                <a:solidFill>
                  <a:schemeClr val="bg2">
                    <a:lumMod val="10000"/>
                  </a:schemeClr>
                </a:solidFill>
              </a:rPr>
              <a:t>20%   </a:t>
            </a:r>
          </a:p>
          <a:p>
            <a:pPr marL="342900" lvl="6" indent="-342900">
              <a:buFont typeface="+mj-lt"/>
              <a:buAutoNum type="alphaUcPeriod"/>
            </a:pPr>
            <a:r>
              <a:rPr lang="en-US" sz="1200" dirty="0">
                <a:solidFill>
                  <a:schemeClr val="bg2">
                    <a:lumMod val="10000"/>
                  </a:schemeClr>
                </a:solidFill>
              </a:rPr>
              <a:t>30%   </a:t>
            </a:r>
          </a:p>
          <a:p>
            <a:pPr marL="342900" lvl="6" indent="-342900">
              <a:buFont typeface="+mj-lt"/>
              <a:buAutoNum type="alphaUcPeriod"/>
            </a:pPr>
            <a:endParaRPr lang="en-IN" sz="1200" dirty="0">
              <a:solidFill>
                <a:schemeClr val="bg2">
                  <a:lumMod val="10000"/>
                </a:schemeClr>
              </a:solidFill>
            </a:endParaRPr>
          </a:p>
          <a:p>
            <a:r>
              <a:rPr kumimoji="0" lang="en-IN" sz="1200" b="0" i="0" u="none" strike="noStrike" cap="none" spc="0" normalizeH="0" baseline="0" dirty="0">
                <a:ln>
                  <a:noFill/>
                </a:ln>
                <a:solidFill>
                  <a:schemeClr val="bg2">
                    <a:lumMod val="10000"/>
                  </a:schemeClr>
                </a:solidFill>
                <a:effectLst/>
                <a:uFillTx/>
                <a:sym typeface="Calibri"/>
              </a:rPr>
              <a:t>5.       Now, consider variability in </a:t>
            </a:r>
            <a:r>
              <a:rPr lang="en-IN" sz="1200" dirty="0">
                <a:solidFill>
                  <a:schemeClr val="bg2">
                    <a:lumMod val="10000"/>
                  </a:schemeClr>
                </a:solidFill>
              </a:rPr>
              <a:t>wafer</a:t>
            </a:r>
            <a:r>
              <a:rPr kumimoji="0" lang="en-IN" sz="1200" b="0" i="0" u="none" strike="noStrike" cap="none" spc="0" normalizeH="0" baseline="0" dirty="0">
                <a:ln>
                  <a:noFill/>
                </a:ln>
                <a:solidFill>
                  <a:schemeClr val="bg2">
                    <a:lumMod val="10000"/>
                  </a:schemeClr>
                </a:solidFill>
                <a:effectLst/>
                <a:uFillTx/>
                <a:sym typeface="Calibri"/>
              </a:rPr>
              <a:t> arrival. Suppose the </a:t>
            </a:r>
            <a:r>
              <a:rPr lang="en-IN" sz="1200" dirty="0">
                <a:solidFill>
                  <a:schemeClr val="bg2">
                    <a:lumMod val="10000"/>
                  </a:schemeClr>
                </a:solidFill>
              </a:rPr>
              <a:t>wafer</a:t>
            </a:r>
            <a:r>
              <a:rPr kumimoji="0" lang="en-IN" sz="1200" b="0" i="0" u="none" strike="noStrike" cap="none" spc="0" normalizeH="0" baseline="0" dirty="0">
                <a:ln>
                  <a:noFill/>
                </a:ln>
                <a:solidFill>
                  <a:schemeClr val="bg2">
                    <a:lumMod val="10000"/>
                  </a:schemeClr>
                </a:solidFill>
                <a:effectLst/>
                <a:uFillTx/>
                <a:sym typeface="Calibri"/>
              </a:rPr>
              <a:t> arrival</a:t>
            </a:r>
            <a:r>
              <a:rPr kumimoji="0" lang="en-IN" sz="1200" b="0" i="0" u="none" strike="noStrike" cap="none" spc="0" normalizeH="0" dirty="0">
                <a:ln>
                  <a:noFill/>
                </a:ln>
                <a:solidFill>
                  <a:schemeClr val="bg2">
                    <a:lumMod val="10000"/>
                  </a:schemeClr>
                </a:solidFill>
                <a:effectLst/>
                <a:uFillTx/>
                <a:sym typeface="Calibri"/>
              </a:rPr>
              <a:t> is normally distributed with the </a:t>
            </a:r>
            <a:r>
              <a:rPr lang="en-IN" sz="1200" dirty="0">
                <a:solidFill>
                  <a:schemeClr val="bg2">
                    <a:lumMod val="10000"/>
                  </a:schemeClr>
                </a:solidFill>
              </a:rPr>
              <a:t>mean of 0.5 hours. Determine</a:t>
            </a:r>
            <a:r>
              <a:rPr kumimoji="0" lang="en-IN" sz="1200" b="0" i="0" u="none" strike="noStrike" cap="none" spc="0" normalizeH="0" dirty="0">
                <a:ln>
                  <a:noFill/>
                </a:ln>
                <a:solidFill>
                  <a:schemeClr val="bg2">
                    <a:lumMod val="10000"/>
                  </a:schemeClr>
                </a:solidFill>
                <a:effectLst/>
                <a:uFillTx/>
                <a:sym typeface="Calibri"/>
              </a:rPr>
              <a:t> the </a:t>
            </a:r>
            <a:r>
              <a:rPr kumimoji="0" lang="en-IN" sz="1200" b="0" i="0" u="none" strike="noStrike" cap="none" spc="0" normalizeH="0" dirty="0" err="1">
                <a:ln>
                  <a:noFill/>
                </a:ln>
                <a:solidFill>
                  <a:schemeClr val="bg2">
                    <a:lumMod val="10000"/>
                  </a:schemeClr>
                </a:solidFill>
                <a:effectLst/>
                <a:uFillTx/>
                <a:sym typeface="Calibri"/>
              </a:rPr>
              <a:t>m</a:t>
            </a:r>
            <a:r>
              <a:rPr lang="en-IN" sz="1200" dirty="0" err="1">
                <a:solidFill>
                  <a:schemeClr val="bg2">
                    <a:lumMod val="10000"/>
                  </a:schemeClr>
                </a:solidFill>
              </a:rPr>
              <a:t>akespan</a:t>
            </a:r>
            <a:r>
              <a:rPr lang="en-IN" sz="1200" dirty="0">
                <a:solidFill>
                  <a:schemeClr val="bg2">
                    <a:lumMod val="10000"/>
                  </a:schemeClr>
                </a:solidFill>
              </a:rPr>
              <a:t> if the </a:t>
            </a:r>
            <a:r>
              <a:rPr lang="en-US" sz="1200" dirty="0">
                <a:solidFill>
                  <a:schemeClr val="bg2">
                    <a:lumMod val="10000"/>
                  </a:schemeClr>
                </a:solidFill>
              </a:rPr>
              <a:t>standard</a:t>
            </a:r>
            <a:r>
              <a:rPr lang="en-IN" sz="1200" dirty="0">
                <a:solidFill>
                  <a:schemeClr val="bg2">
                    <a:lumMod val="10000"/>
                  </a:schemeClr>
                </a:solidFill>
              </a:rPr>
              <a:t> deviation </a:t>
            </a:r>
            <a:r>
              <a:rPr lang="en-US" sz="1200" dirty="0">
                <a:solidFill>
                  <a:schemeClr val="bg2">
                    <a:lumMod val="10000"/>
                  </a:schemeClr>
                </a:solidFill>
              </a:rPr>
              <a:t>is the following percentage of the mean:</a:t>
            </a:r>
            <a:endParaRPr kumimoji="0" lang="en-US" sz="1200" b="0" i="0" u="none" strike="noStrike" cap="none" spc="0" normalizeH="0" dirty="0">
              <a:ln>
                <a:noFill/>
              </a:ln>
              <a:solidFill>
                <a:schemeClr val="bg2">
                  <a:lumMod val="10000"/>
                </a:schemeClr>
              </a:solidFill>
              <a:effectLst/>
              <a:uFillTx/>
              <a:sym typeface="Calibri"/>
            </a:endParaRPr>
          </a:p>
          <a:p>
            <a:pPr marL="342900" lvl="6" indent="-342900">
              <a:buFont typeface="+mj-lt"/>
              <a:buAutoNum type="alphaUcPeriod"/>
            </a:pPr>
            <a:r>
              <a:rPr kumimoji="0" lang="en-US" sz="1200" b="0" i="0" u="none" strike="noStrike" cap="none" spc="0" normalizeH="0" dirty="0">
                <a:ln>
                  <a:noFill/>
                </a:ln>
                <a:solidFill>
                  <a:schemeClr val="bg2">
                    <a:lumMod val="10000"/>
                  </a:schemeClr>
                </a:solidFill>
                <a:effectLst/>
                <a:uFillTx/>
                <a:sym typeface="Calibri"/>
              </a:rPr>
              <a:t>20% </a:t>
            </a:r>
          </a:p>
          <a:p>
            <a:pPr marL="342900" lvl="6" indent="-342900">
              <a:buFont typeface="+mj-lt"/>
              <a:buAutoNum type="alphaUcPeriod"/>
            </a:pPr>
            <a:r>
              <a:rPr lang="en-US" sz="1200" dirty="0">
                <a:solidFill>
                  <a:schemeClr val="bg2">
                    <a:lumMod val="10000"/>
                  </a:schemeClr>
                </a:solidFill>
              </a:rPr>
              <a:t>30%</a:t>
            </a:r>
          </a:p>
          <a:p>
            <a:pPr marL="342900" lvl="6" indent="-342900">
              <a:buFont typeface="+mj-lt"/>
              <a:buAutoNum type="alphaUcPeriod"/>
            </a:pPr>
            <a:endParaRPr lang="en-US" sz="1200" dirty="0">
              <a:solidFill>
                <a:schemeClr val="bg2">
                  <a:lumMod val="10000"/>
                </a:schemeClr>
              </a:solidFill>
            </a:endParaRPr>
          </a:p>
          <a:p>
            <a:r>
              <a:rPr lang="en-US" sz="1200" dirty="0">
                <a:solidFill>
                  <a:schemeClr val="bg2">
                    <a:lumMod val="10000"/>
                  </a:schemeClr>
                </a:solidFill>
              </a:rPr>
              <a:t>6.       Next, consider variability in the processing times at all the stations, which are normally distributed with mean equal to their deterministic processing time values. Determine the </a:t>
            </a:r>
            <a:r>
              <a:rPr lang="en-US" sz="1200" dirty="0" err="1">
                <a:solidFill>
                  <a:schemeClr val="bg2">
                    <a:lumMod val="10000"/>
                  </a:schemeClr>
                </a:solidFill>
              </a:rPr>
              <a:t>makespan</a:t>
            </a:r>
            <a:r>
              <a:rPr lang="en-US" sz="1200" dirty="0">
                <a:solidFill>
                  <a:schemeClr val="bg2">
                    <a:lumMod val="10000"/>
                  </a:schemeClr>
                </a:solidFill>
              </a:rPr>
              <a:t> if the standard deviation of each processing time is the following percentage of the mean:</a:t>
            </a:r>
          </a:p>
          <a:p>
            <a:pPr marL="342900" lvl="6" indent="-342900">
              <a:buFont typeface="+mj-lt"/>
              <a:buAutoNum type="alphaUcPeriod"/>
            </a:pPr>
            <a:r>
              <a:rPr lang="en-US" sz="1200" dirty="0">
                <a:solidFill>
                  <a:schemeClr val="bg2">
                    <a:lumMod val="10000"/>
                  </a:schemeClr>
                </a:solidFill>
              </a:rPr>
              <a:t>20%</a:t>
            </a:r>
          </a:p>
          <a:p>
            <a:pPr marL="342900" lvl="6" indent="-342900">
              <a:buFont typeface="+mj-lt"/>
              <a:buAutoNum type="alphaUcPeriod"/>
            </a:pPr>
            <a:r>
              <a:rPr lang="en-US" sz="1200" dirty="0">
                <a:solidFill>
                  <a:schemeClr val="bg2">
                    <a:lumMod val="10000"/>
                  </a:schemeClr>
                </a:solidFill>
              </a:rPr>
              <a:t>30%</a:t>
            </a:r>
            <a:endParaRPr kumimoji="0" lang="en-IN" sz="1200" b="0" i="0" u="none" strike="noStrike" cap="none" spc="0" normalizeH="0" dirty="0">
              <a:ln>
                <a:noFill/>
              </a:ln>
              <a:solidFill>
                <a:schemeClr val="bg2">
                  <a:lumMod val="10000"/>
                </a:schemeClr>
              </a:solidFill>
              <a:effectLst/>
              <a:uFillTx/>
              <a:sym typeface="Calibri"/>
            </a:endParaRPr>
          </a:p>
          <a:p>
            <a:pPr marL="342900" marR="0" indent="-342900" algn="l" defTabSz="914400" rtl="0" fontAlgn="auto" latinLnBrk="0" hangingPunct="0">
              <a:lnSpc>
                <a:spcPct val="100000"/>
              </a:lnSpc>
              <a:spcBef>
                <a:spcPts val="0"/>
              </a:spcBef>
              <a:spcAft>
                <a:spcPts val="0"/>
              </a:spcAft>
              <a:buClrTx/>
              <a:buSzTx/>
              <a:buFont typeface="+mj-lt"/>
              <a:buAutoNum type="arabicPeriod"/>
              <a:tabLst/>
            </a:pPr>
            <a:endParaRPr kumimoji="0" lang="en-IN" sz="1200" b="0" i="0" u="none" strike="noStrike" cap="none" spc="0" normalizeH="0" baseline="0" dirty="0">
              <a:ln>
                <a:noFill/>
              </a:ln>
              <a:solidFill>
                <a:schemeClr val="bg2">
                  <a:lumMod val="10000"/>
                </a:schemeClr>
              </a:solidFill>
              <a:effectLst/>
              <a:uFillTx/>
              <a:sym typeface="Calibri"/>
            </a:endParaRPr>
          </a:p>
        </p:txBody>
      </p:sp>
    </p:spTree>
    <p:extLst>
      <p:ext uri="{BB962C8B-B14F-4D97-AF65-F5344CB8AC3E}">
        <p14:creationId xmlns:p14="http://schemas.microsoft.com/office/powerpoint/2010/main" val="72380013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325309" y="-41725"/>
            <a:ext cx="2940214" cy="875893"/>
          </a:xfrm>
          <a:prstGeom prst="rect">
            <a:avLst/>
          </a:prstGeom>
          <a:solidFill>
            <a:schemeClr val="tx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chemeClr val="accent1"/>
              </a:solidFill>
              <a:effectLst/>
              <a:uFillTx/>
              <a:latin typeface="+mj-lt"/>
              <a:ea typeface="+mj-ea"/>
              <a:cs typeface="+mj-cs"/>
              <a:sym typeface="Calibri"/>
            </a:endParaRPr>
          </a:p>
        </p:txBody>
      </p:sp>
      <p:sp>
        <p:nvSpPr>
          <p:cNvPr id="8" name="Straight Connector 55"/>
          <p:cNvSpPr/>
          <p:nvPr/>
        </p:nvSpPr>
        <p:spPr>
          <a:xfrm>
            <a:off x="9164702" y="-124552"/>
            <a:ext cx="1" cy="1302094"/>
          </a:xfrm>
          <a:prstGeom prst="line">
            <a:avLst/>
          </a:prstGeom>
          <a:ln>
            <a:solidFill>
              <a:schemeClr val="accent3"/>
            </a:solidFill>
            <a:prstDash val="dash"/>
            <a:miter/>
          </a:ln>
        </p:spPr>
        <p:txBody>
          <a:bodyPr lIns="45719" rIns="45719"/>
          <a:lstStyle/>
          <a:p>
            <a:endParaRPr/>
          </a:p>
        </p:txBody>
      </p:sp>
      <p:sp>
        <p:nvSpPr>
          <p:cNvPr id="9" name="Straight Connector 57"/>
          <p:cNvSpPr/>
          <p:nvPr/>
        </p:nvSpPr>
        <p:spPr>
          <a:xfrm>
            <a:off x="8917819" y="962717"/>
            <a:ext cx="3755194" cy="1"/>
          </a:xfrm>
          <a:prstGeom prst="line">
            <a:avLst/>
          </a:prstGeom>
          <a:ln>
            <a:solidFill>
              <a:schemeClr val="accent3"/>
            </a:solidFill>
            <a:prstDash val="dash"/>
            <a:miter/>
          </a:ln>
        </p:spPr>
        <p:txBody>
          <a:bodyPr lIns="45719" rIns="45719"/>
          <a:lstStyle/>
          <a:p>
            <a:endParaRPr/>
          </a:p>
        </p:txBody>
      </p:sp>
      <p:pic>
        <p:nvPicPr>
          <p:cNvPr id="4" name="Picture 3">
            <a:extLst>
              <a:ext uri="{FF2B5EF4-FFF2-40B4-BE49-F238E27FC236}">
                <a16:creationId xmlns:a16="http://schemas.microsoft.com/office/drawing/2014/main" id="{9F3C7A22-0D28-4940-959A-6FEFAFBB3E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17206" y="-9033"/>
            <a:ext cx="2556420" cy="803823"/>
          </a:xfrm>
          <a:prstGeom prst="rect">
            <a:avLst/>
          </a:prstGeom>
        </p:spPr>
      </p:pic>
      <p:sp>
        <p:nvSpPr>
          <p:cNvPr id="14" name="TextBox 13"/>
          <p:cNvSpPr txBox="1"/>
          <p:nvPr/>
        </p:nvSpPr>
        <p:spPr>
          <a:xfrm>
            <a:off x="706583" y="132035"/>
            <a:ext cx="7589520" cy="7694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4400" b="0" i="0" u="none" strike="noStrike" cap="none" spc="0" normalizeH="0" baseline="0" dirty="0">
                <a:ln>
                  <a:noFill/>
                </a:ln>
                <a:solidFill>
                  <a:schemeClr val="bg2">
                    <a:lumMod val="10000"/>
                  </a:schemeClr>
                </a:solidFill>
                <a:effectLst/>
                <a:uFillTx/>
                <a:latin typeface="+mj-lt"/>
                <a:ea typeface="+mj-ea"/>
                <a:cs typeface="+mj-cs"/>
                <a:sym typeface="Calibri"/>
              </a:rPr>
              <a:t>Overview</a:t>
            </a:r>
            <a:endParaRPr kumimoji="0" lang="en-IN" sz="4400" b="0" i="0" u="none" strike="noStrike" cap="none" spc="0" normalizeH="0" baseline="0" dirty="0">
              <a:ln>
                <a:noFill/>
              </a:ln>
              <a:solidFill>
                <a:schemeClr val="bg2">
                  <a:lumMod val="10000"/>
                </a:schemeClr>
              </a:solidFill>
              <a:effectLst/>
              <a:uFillTx/>
              <a:latin typeface="+mj-lt"/>
              <a:ea typeface="+mj-ea"/>
              <a:cs typeface="+mj-cs"/>
              <a:sym typeface="Calibri"/>
            </a:endParaRPr>
          </a:p>
        </p:txBody>
      </p:sp>
      <p:sp>
        <p:nvSpPr>
          <p:cNvPr id="5" name="TextBox 4">
            <a:extLst>
              <a:ext uri="{FF2B5EF4-FFF2-40B4-BE49-F238E27FC236}">
                <a16:creationId xmlns:a16="http://schemas.microsoft.com/office/drawing/2014/main" id="{A35C70F5-C570-FBC0-9AB2-9EF883AE50A0}"/>
              </a:ext>
            </a:extLst>
          </p:cNvPr>
          <p:cNvSpPr txBox="1"/>
          <p:nvPr/>
        </p:nvSpPr>
        <p:spPr>
          <a:xfrm>
            <a:off x="365760" y="1479665"/>
            <a:ext cx="11621193" cy="3693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00000"/>
              </a:lnSpc>
              <a:spcBef>
                <a:spcPts val="0"/>
              </a:spcBef>
              <a:spcAft>
                <a:spcPts val="0"/>
              </a:spcAft>
              <a:buClrTx/>
              <a:buSzTx/>
              <a:tabLst/>
            </a:pPr>
            <a:r>
              <a:rPr lang="en-US" dirty="0">
                <a:solidFill>
                  <a:schemeClr val="bg2">
                    <a:lumMod val="10000"/>
                  </a:schemeClr>
                </a:solidFill>
              </a:rPr>
              <a:t>The purpose of this assignment is to enable the students learn the basics of applying a simulation modeling technique to a real-world semiconductor manufacturing process, where efficient coordination between machines and material handling systems is critical.</a:t>
            </a:r>
          </a:p>
          <a:p>
            <a:pPr marR="0" algn="l" defTabSz="914400" rtl="0" fontAlgn="auto" latinLnBrk="0" hangingPunct="0">
              <a:lnSpc>
                <a:spcPct val="100000"/>
              </a:lnSpc>
              <a:spcBef>
                <a:spcPts val="0"/>
              </a:spcBef>
              <a:spcAft>
                <a:spcPts val="0"/>
              </a:spcAft>
              <a:buClrTx/>
              <a:buSzTx/>
              <a:tabLst/>
            </a:pPr>
            <a:endParaRPr kumimoji="0" lang="en-US" sz="1800" b="0" i="0" u="none" strike="noStrike" cap="none" spc="0" normalizeH="0" baseline="0" dirty="0">
              <a:ln>
                <a:noFill/>
              </a:ln>
              <a:solidFill>
                <a:schemeClr val="bg2">
                  <a:lumMod val="10000"/>
                </a:schemeClr>
              </a:solidFill>
              <a:effectLst/>
              <a:uFillTx/>
              <a:latin typeface="+mj-lt"/>
              <a:ea typeface="+mj-ea"/>
              <a:cs typeface="+mj-cs"/>
              <a:sym typeface="Calibri"/>
            </a:endParaRPr>
          </a:p>
          <a:p>
            <a:pPr marR="0" algn="l" defTabSz="914400" rtl="0" fontAlgn="auto" latinLnBrk="0" hangingPunct="0">
              <a:lnSpc>
                <a:spcPct val="100000"/>
              </a:lnSpc>
              <a:spcBef>
                <a:spcPts val="0"/>
              </a:spcBef>
              <a:spcAft>
                <a:spcPts val="0"/>
              </a:spcAft>
              <a:buClrTx/>
              <a:buSzTx/>
              <a:tabLst/>
            </a:pPr>
            <a:r>
              <a:rPr kumimoji="0" lang="en-IN" sz="1800" b="0" i="0" u="none" strike="noStrike" cap="none" spc="0" normalizeH="0" baseline="0" dirty="0">
                <a:ln>
                  <a:noFill/>
                </a:ln>
                <a:solidFill>
                  <a:schemeClr val="bg2">
                    <a:lumMod val="10000"/>
                  </a:schemeClr>
                </a:solidFill>
                <a:effectLst/>
                <a:uFillTx/>
                <a:latin typeface="+mj-lt"/>
                <a:ea typeface="+mj-ea"/>
                <a:cs typeface="+mj-cs"/>
                <a:sym typeface="Calibri"/>
              </a:rPr>
              <a:t>This assignment is divided into various sections focusing on different features of a simulation model. The features discussed in each of the sections are to be implemented in the same fab layout discussed next.</a:t>
            </a:r>
          </a:p>
          <a:p>
            <a:pPr marR="0" algn="l" defTabSz="914400" rtl="0" fontAlgn="auto" latinLnBrk="0" hangingPunct="0">
              <a:lnSpc>
                <a:spcPct val="100000"/>
              </a:lnSpc>
              <a:spcBef>
                <a:spcPts val="0"/>
              </a:spcBef>
              <a:spcAft>
                <a:spcPts val="0"/>
              </a:spcAft>
              <a:buClrTx/>
              <a:buSzTx/>
              <a:tabLst/>
            </a:pPr>
            <a:endParaRPr lang="en-IN" dirty="0">
              <a:solidFill>
                <a:schemeClr val="bg2">
                  <a:lumMod val="10000"/>
                </a:schemeClr>
              </a:solidFill>
            </a:endParaRPr>
          </a:p>
          <a:p>
            <a:pPr marR="0" algn="l" defTabSz="914400" rtl="0" fontAlgn="auto" latinLnBrk="0" hangingPunct="0">
              <a:lnSpc>
                <a:spcPct val="100000"/>
              </a:lnSpc>
              <a:spcBef>
                <a:spcPts val="0"/>
              </a:spcBef>
              <a:spcAft>
                <a:spcPts val="0"/>
              </a:spcAft>
              <a:buClrTx/>
              <a:buSzTx/>
              <a:tabLst/>
            </a:pPr>
            <a:r>
              <a:rPr lang="en-IN" dirty="0">
                <a:solidFill>
                  <a:schemeClr val="bg2">
                    <a:lumMod val="10000"/>
                  </a:schemeClr>
                </a:solidFill>
              </a:rPr>
              <a:t>The slide deck is organized as follows:</a:t>
            </a:r>
          </a:p>
          <a:p>
            <a:pPr marL="285750" lvl="3" indent="-285750">
              <a:buFont typeface="Arial" panose="020B0604020202020204" pitchFamily="34" charset="0"/>
              <a:buChar char="•"/>
            </a:pPr>
            <a:r>
              <a:rPr lang="en-IN" dirty="0">
                <a:solidFill>
                  <a:schemeClr val="bg2">
                    <a:lumMod val="10000"/>
                  </a:schemeClr>
                </a:solidFill>
              </a:rPr>
              <a:t>Problem Description</a:t>
            </a:r>
          </a:p>
          <a:p>
            <a:pPr marL="285750" lvl="3" indent="-285750">
              <a:buFont typeface="Arial" panose="020B0604020202020204" pitchFamily="34" charset="0"/>
              <a:buChar char="•"/>
            </a:pPr>
            <a:r>
              <a:rPr kumimoji="0" lang="en-IN" b="0" i="0" u="none" strike="noStrike" cap="none" spc="0" normalizeH="0" baseline="0" dirty="0">
                <a:ln>
                  <a:noFill/>
                </a:ln>
                <a:solidFill>
                  <a:schemeClr val="bg2">
                    <a:lumMod val="10000"/>
                  </a:schemeClr>
                </a:solidFill>
                <a:effectLst/>
                <a:uFillTx/>
                <a:latin typeface="+mj-lt"/>
                <a:ea typeface="+mj-ea"/>
                <a:cs typeface="+mj-cs"/>
                <a:sym typeface="Calibri"/>
              </a:rPr>
              <a:t>Layout designs</a:t>
            </a:r>
          </a:p>
          <a:p>
            <a:pPr marL="285750" lvl="3" indent="-285750">
              <a:buFont typeface="Arial" panose="020B0604020202020204" pitchFamily="34" charset="0"/>
              <a:buChar char="•"/>
            </a:pPr>
            <a:r>
              <a:rPr lang="en-IN" dirty="0">
                <a:solidFill>
                  <a:schemeClr val="bg2">
                    <a:lumMod val="10000"/>
                  </a:schemeClr>
                </a:solidFill>
              </a:rPr>
              <a:t>Machine Failures</a:t>
            </a:r>
          </a:p>
          <a:p>
            <a:pPr marL="285750" lvl="3" indent="-285750">
              <a:buFont typeface="Arial" panose="020B0604020202020204" pitchFamily="34" charset="0"/>
              <a:buChar char="•"/>
            </a:pPr>
            <a:r>
              <a:rPr kumimoji="0" lang="en-IN" b="0" i="0" u="none" strike="noStrike" cap="none" spc="0" normalizeH="0" baseline="0" dirty="0">
                <a:ln>
                  <a:noFill/>
                </a:ln>
                <a:solidFill>
                  <a:schemeClr val="bg2">
                    <a:lumMod val="10000"/>
                  </a:schemeClr>
                </a:solidFill>
                <a:effectLst/>
                <a:uFillTx/>
                <a:latin typeface="+mj-lt"/>
                <a:ea typeface="+mj-ea"/>
                <a:cs typeface="+mj-cs"/>
                <a:sym typeface="Calibri"/>
              </a:rPr>
              <a:t>Stochasticity</a:t>
            </a:r>
          </a:p>
          <a:p>
            <a:pPr marL="285750" lvl="3" indent="-285750">
              <a:buFont typeface="Arial" panose="020B0604020202020204" pitchFamily="34" charset="0"/>
              <a:buChar char="•"/>
            </a:pPr>
            <a:endParaRPr kumimoji="0" lang="en-IN" b="0" i="0" u="none" strike="noStrike" cap="none" spc="0" normalizeH="0" baseline="0" dirty="0">
              <a:ln>
                <a:noFill/>
              </a:ln>
              <a:solidFill>
                <a:schemeClr val="bg2">
                  <a:lumMod val="10000"/>
                </a:schemeClr>
              </a:solidFill>
              <a:effectLst/>
              <a:uFillTx/>
              <a:latin typeface="+mj-lt"/>
              <a:ea typeface="+mj-ea"/>
              <a:cs typeface="+mj-cs"/>
              <a:sym typeface="Calibri"/>
            </a:endParaRPr>
          </a:p>
        </p:txBody>
      </p:sp>
    </p:spTree>
    <p:extLst>
      <p:ext uri="{BB962C8B-B14F-4D97-AF65-F5344CB8AC3E}">
        <p14:creationId xmlns:p14="http://schemas.microsoft.com/office/powerpoint/2010/main" val="123395710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2351"/>
          <a:stretch/>
        </p:blipFill>
        <p:spPr>
          <a:xfrm>
            <a:off x="0" y="0"/>
            <a:ext cx="9016376" cy="6858000"/>
          </a:xfrm>
          <a:prstGeom prst="rect">
            <a:avLst/>
          </a:prstGeom>
        </p:spPr>
      </p:pic>
      <p:sp>
        <p:nvSpPr>
          <p:cNvPr id="335" name="Rectangle"/>
          <p:cNvSpPr/>
          <p:nvPr/>
        </p:nvSpPr>
        <p:spPr>
          <a:xfrm>
            <a:off x="-76482" y="81642"/>
            <a:ext cx="9016375" cy="6858001"/>
          </a:xfrm>
          <a:prstGeom prst="rect">
            <a:avLst/>
          </a:prstGeom>
          <a:solidFill>
            <a:schemeClr val="tx1">
              <a:alpha val="89814"/>
            </a:schemeClr>
          </a:solidFill>
          <a:ln w="12700">
            <a:miter lim="400000"/>
          </a:ln>
        </p:spPr>
        <p:txBody>
          <a:bodyPr lIns="45719" rIns="45719" anchor="ctr"/>
          <a:lstStyle/>
          <a:p>
            <a:endParaRPr/>
          </a:p>
        </p:txBody>
      </p:sp>
      <p:pic>
        <p:nvPicPr>
          <p:cNvPr id="13" name="pasted-image.pdf" descr="pasted-image.pdf">
            <a:extLst>
              <a:ext uri="{FF2B5EF4-FFF2-40B4-BE49-F238E27FC236}">
                <a16:creationId xmlns:a16="http://schemas.microsoft.com/office/drawing/2014/main" id="{E45E7BD3-66B1-FB4B-B16D-4EC739BB5B45}"/>
              </a:ext>
            </a:extLst>
          </p:cNvPr>
          <p:cNvPicPr>
            <a:picLocks noChangeAspect="1"/>
          </p:cNvPicPr>
          <p:nvPr/>
        </p:nvPicPr>
        <p:blipFill>
          <a:blip r:embed="rId3"/>
          <a:stretch>
            <a:fillRect/>
          </a:stretch>
        </p:blipFill>
        <p:spPr>
          <a:xfrm>
            <a:off x="2003943" y="2101148"/>
            <a:ext cx="229812" cy="229813"/>
          </a:xfrm>
          <a:prstGeom prst="rect">
            <a:avLst/>
          </a:prstGeom>
          <a:ln w="12700">
            <a:miter lim="400000"/>
          </a:ln>
        </p:spPr>
      </p:pic>
      <p:sp>
        <p:nvSpPr>
          <p:cNvPr id="14" name="PRESENTATION TITLE GOES HERE">
            <a:extLst>
              <a:ext uri="{FF2B5EF4-FFF2-40B4-BE49-F238E27FC236}">
                <a16:creationId xmlns:a16="http://schemas.microsoft.com/office/drawing/2014/main" id="{F4413DA2-0208-9F40-B55D-1F82C0A7CB3B}"/>
              </a:ext>
            </a:extLst>
          </p:cNvPr>
          <p:cNvSpPr/>
          <p:nvPr/>
        </p:nvSpPr>
        <p:spPr>
          <a:xfrm>
            <a:off x="1047831" y="1483098"/>
            <a:ext cx="8824217" cy="1465912"/>
          </a:xfrm>
          <a:prstGeom prst="rect">
            <a:avLst/>
          </a:prstGeom>
          <a:ln w="12700">
            <a:miter lim="400000"/>
          </a:ln>
          <a:extLst>
            <a:ext uri="{C572A759-6A51-4108-AA02-DFA0A04FC94B}">
              <ma14:wrappingTextBoxFlag xmlns:ma14="http://schemas.microsoft.com/office/mac/drawingml/2011/main" xmlns="" val="1"/>
            </a:ext>
          </a:extLst>
        </p:spPr>
        <p:txBody>
          <a:bodyPr lIns="45719" rIns="45719" anchor="b">
            <a:noAutofit/>
          </a:bodyPr>
          <a:lstStyle>
            <a:lvl1pPr defTabSz="758951">
              <a:lnSpc>
                <a:spcPct val="90000"/>
              </a:lnSpc>
              <a:defRPr sz="5312" spc="265">
                <a:solidFill>
                  <a:schemeClr val="accent5">
                    <a:hueOff val="-15428571"/>
                    <a:satOff val="-30434"/>
                    <a:lumOff val="9019"/>
                  </a:schemeClr>
                </a:solidFill>
                <a:latin typeface="AcherusGrotesqueLight"/>
                <a:ea typeface="AcherusGrotesqueLight"/>
                <a:cs typeface="AcherusGrotesqueLight"/>
                <a:sym typeface="AcherusGrotesqueLight"/>
              </a:defRPr>
            </a:lvl1pPr>
          </a:lstStyle>
          <a:p>
            <a:pPr algn="ctr"/>
            <a:r>
              <a:rPr lang="en-US" sz="4800" spc="600" dirty="0">
                <a:solidFill>
                  <a:schemeClr val="bg1"/>
                </a:solidFill>
                <a:latin typeface="Acherus Grotesque Medium" panose="02000505000000020004" pitchFamily="2" charset="77"/>
              </a:rPr>
              <a:t>Problem description</a:t>
            </a:r>
          </a:p>
        </p:txBody>
      </p:sp>
      <p:pic>
        <p:nvPicPr>
          <p:cNvPr id="4" name="Picture 3">
            <a:extLst>
              <a:ext uri="{FF2B5EF4-FFF2-40B4-BE49-F238E27FC236}">
                <a16:creationId xmlns:a16="http://schemas.microsoft.com/office/drawing/2014/main" id="{A0F3F740-704B-1B44-AA0F-484587FE6C8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09648" y="2743199"/>
            <a:ext cx="2606041" cy="1371600"/>
          </a:xfrm>
          <a:prstGeom prst="rect">
            <a:avLst/>
          </a:prstGeom>
        </p:spPr>
      </p:pic>
    </p:spTree>
    <p:extLst>
      <p:ext uri="{BB962C8B-B14F-4D97-AF65-F5344CB8AC3E}">
        <p14:creationId xmlns:p14="http://schemas.microsoft.com/office/powerpoint/2010/main" val="195152199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325309" y="-41725"/>
            <a:ext cx="2940214" cy="875893"/>
          </a:xfrm>
          <a:prstGeom prst="rect">
            <a:avLst/>
          </a:prstGeom>
          <a:solidFill>
            <a:schemeClr val="tx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chemeClr val="accent1"/>
              </a:solidFill>
              <a:effectLst/>
              <a:uFillTx/>
              <a:latin typeface="+mj-lt"/>
              <a:ea typeface="+mj-ea"/>
              <a:cs typeface="+mj-cs"/>
              <a:sym typeface="Calibri"/>
            </a:endParaRPr>
          </a:p>
        </p:txBody>
      </p:sp>
      <p:sp>
        <p:nvSpPr>
          <p:cNvPr id="8" name="Straight Connector 55"/>
          <p:cNvSpPr/>
          <p:nvPr/>
        </p:nvSpPr>
        <p:spPr>
          <a:xfrm>
            <a:off x="9164702" y="-124552"/>
            <a:ext cx="1" cy="1302094"/>
          </a:xfrm>
          <a:prstGeom prst="line">
            <a:avLst/>
          </a:prstGeom>
          <a:ln>
            <a:solidFill>
              <a:schemeClr val="accent3"/>
            </a:solidFill>
            <a:prstDash val="dash"/>
            <a:miter/>
          </a:ln>
        </p:spPr>
        <p:txBody>
          <a:bodyPr lIns="45719" rIns="45719"/>
          <a:lstStyle/>
          <a:p>
            <a:endParaRPr/>
          </a:p>
        </p:txBody>
      </p:sp>
      <p:sp>
        <p:nvSpPr>
          <p:cNvPr id="9" name="Straight Connector 57"/>
          <p:cNvSpPr/>
          <p:nvPr/>
        </p:nvSpPr>
        <p:spPr>
          <a:xfrm>
            <a:off x="8917819" y="962717"/>
            <a:ext cx="3755194" cy="1"/>
          </a:xfrm>
          <a:prstGeom prst="line">
            <a:avLst/>
          </a:prstGeom>
          <a:ln>
            <a:solidFill>
              <a:schemeClr val="accent3"/>
            </a:solidFill>
            <a:prstDash val="dash"/>
            <a:miter/>
          </a:ln>
        </p:spPr>
        <p:txBody>
          <a:bodyPr lIns="45719" rIns="45719"/>
          <a:lstStyle/>
          <a:p>
            <a:endParaRPr/>
          </a:p>
        </p:txBody>
      </p:sp>
      <p:pic>
        <p:nvPicPr>
          <p:cNvPr id="4" name="Picture 3">
            <a:extLst>
              <a:ext uri="{FF2B5EF4-FFF2-40B4-BE49-F238E27FC236}">
                <a16:creationId xmlns:a16="http://schemas.microsoft.com/office/drawing/2014/main" id="{9F3C7A22-0D28-4940-959A-6FEFAFBB3E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17206" y="-9033"/>
            <a:ext cx="2556420" cy="803823"/>
          </a:xfrm>
          <a:prstGeom prst="rect">
            <a:avLst/>
          </a:prstGeom>
        </p:spPr>
      </p:pic>
      <p:cxnSp>
        <p:nvCxnSpPr>
          <p:cNvPr id="6" name="Straight Connector 5"/>
          <p:cNvCxnSpPr/>
          <p:nvPr/>
        </p:nvCxnSpPr>
        <p:spPr>
          <a:xfrm>
            <a:off x="1503219" y="1417320"/>
            <a:ext cx="0" cy="4588625"/>
          </a:xfrm>
          <a:prstGeom prst="line">
            <a:avLst/>
          </a:prstGeom>
          <a:noFill/>
          <a:ln w="12700" cap="flat">
            <a:solidFill>
              <a:schemeClr val="accent6">
                <a:lumMod val="50000"/>
              </a:schemeClr>
            </a:solidFill>
            <a:prstDash val="solid"/>
            <a:miter lim="800000"/>
          </a:ln>
          <a:effectLst/>
          <a:sp3d/>
        </p:spPr>
        <p:style>
          <a:lnRef idx="0">
            <a:scrgbClr r="0" g="0" b="0"/>
          </a:lnRef>
          <a:fillRef idx="0">
            <a:scrgbClr r="0" g="0" b="0"/>
          </a:fillRef>
          <a:effectRef idx="0">
            <a:scrgbClr r="0" g="0" b="0"/>
          </a:effectRef>
          <a:fontRef idx="none"/>
        </p:style>
      </p:cxnSp>
      <p:cxnSp>
        <p:nvCxnSpPr>
          <p:cNvPr id="13" name="Straight Connector 12"/>
          <p:cNvCxnSpPr>
            <a:cxnSpLocks/>
          </p:cNvCxnSpPr>
          <p:nvPr/>
        </p:nvCxnSpPr>
        <p:spPr>
          <a:xfrm>
            <a:off x="1503219" y="1417320"/>
            <a:ext cx="4854632" cy="0"/>
          </a:xfrm>
          <a:prstGeom prst="line">
            <a:avLst/>
          </a:prstGeom>
          <a:noFill/>
          <a:ln w="12700" cap="flat">
            <a:solidFill>
              <a:schemeClr val="accent6">
                <a:lumMod val="50000"/>
              </a:schemeClr>
            </a:solidFill>
            <a:prstDash val="solid"/>
            <a:miter lim="800000"/>
          </a:ln>
          <a:effectLst/>
          <a:sp3d/>
        </p:spPr>
        <p:style>
          <a:lnRef idx="0">
            <a:scrgbClr r="0" g="0" b="0"/>
          </a:lnRef>
          <a:fillRef idx="0">
            <a:scrgbClr r="0" g="0" b="0"/>
          </a:fillRef>
          <a:effectRef idx="0">
            <a:scrgbClr r="0" g="0" b="0"/>
          </a:effectRef>
          <a:fontRef idx="none"/>
        </p:style>
      </p:cxnSp>
      <p:cxnSp>
        <p:nvCxnSpPr>
          <p:cNvPr id="16" name="Straight Connector 15"/>
          <p:cNvCxnSpPr/>
          <p:nvPr/>
        </p:nvCxnSpPr>
        <p:spPr>
          <a:xfrm>
            <a:off x="6359290" y="1417320"/>
            <a:ext cx="0" cy="4588625"/>
          </a:xfrm>
          <a:prstGeom prst="line">
            <a:avLst/>
          </a:prstGeom>
          <a:noFill/>
          <a:ln w="12700" cap="flat">
            <a:solidFill>
              <a:schemeClr val="accent6">
                <a:lumMod val="50000"/>
              </a:schemeClr>
            </a:solidFill>
            <a:prstDash val="solid"/>
            <a:miter lim="800000"/>
          </a:ln>
          <a:effectLst/>
          <a:sp3d/>
        </p:spPr>
        <p:style>
          <a:lnRef idx="0">
            <a:scrgbClr r="0" g="0" b="0"/>
          </a:lnRef>
          <a:fillRef idx="0">
            <a:scrgbClr r="0" g="0" b="0"/>
          </a:fillRef>
          <a:effectRef idx="0">
            <a:scrgbClr r="0" g="0" b="0"/>
          </a:effectRef>
          <a:fontRef idx="none"/>
        </p:style>
      </p:cxnSp>
      <p:cxnSp>
        <p:nvCxnSpPr>
          <p:cNvPr id="19" name="Straight Connector 18"/>
          <p:cNvCxnSpPr>
            <a:cxnSpLocks/>
          </p:cNvCxnSpPr>
          <p:nvPr/>
        </p:nvCxnSpPr>
        <p:spPr>
          <a:xfrm>
            <a:off x="1503219" y="6005945"/>
            <a:ext cx="4856071" cy="7575"/>
          </a:xfrm>
          <a:prstGeom prst="line">
            <a:avLst/>
          </a:prstGeom>
          <a:noFill/>
          <a:ln w="12700" cap="flat">
            <a:solidFill>
              <a:schemeClr val="accent6">
                <a:lumMod val="50000"/>
              </a:schemeClr>
            </a:solidFill>
            <a:prstDash val="solid"/>
            <a:miter lim="800000"/>
          </a:ln>
          <a:effectLst/>
          <a:sp3d/>
        </p:spPr>
        <p:style>
          <a:lnRef idx="0">
            <a:scrgbClr r="0" g="0" b="0"/>
          </a:lnRef>
          <a:fillRef idx="0">
            <a:scrgbClr r="0" g="0" b="0"/>
          </a:fillRef>
          <a:effectRef idx="0">
            <a:scrgbClr r="0" g="0" b="0"/>
          </a:effectRef>
          <a:fontRef idx="none"/>
        </p:style>
      </p:cxnSp>
      <p:cxnSp>
        <p:nvCxnSpPr>
          <p:cNvPr id="24" name="Straight Connector 23"/>
          <p:cNvCxnSpPr/>
          <p:nvPr/>
        </p:nvCxnSpPr>
        <p:spPr>
          <a:xfrm>
            <a:off x="2525684" y="1417320"/>
            <a:ext cx="0" cy="914400"/>
          </a:xfrm>
          <a:prstGeom prst="line">
            <a:avLst/>
          </a:prstGeom>
          <a:noFill/>
          <a:ln w="12700" cap="flat">
            <a:solidFill>
              <a:schemeClr val="accent6">
                <a:lumMod val="50000"/>
              </a:schemeClr>
            </a:solidFill>
            <a:prstDash val="solid"/>
            <a:miter lim="800000"/>
          </a:ln>
          <a:effectLst/>
          <a:sp3d/>
        </p:spPr>
        <p:style>
          <a:lnRef idx="0">
            <a:scrgbClr r="0" g="0" b="0"/>
          </a:lnRef>
          <a:fillRef idx="0">
            <a:scrgbClr r="0" g="0" b="0"/>
          </a:fillRef>
          <a:effectRef idx="0">
            <a:scrgbClr r="0" g="0" b="0"/>
          </a:effectRef>
          <a:fontRef idx="none"/>
        </p:style>
      </p:cxnSp>
      <p:cxnSp>
        <p:nvCxnSpPr>
          <p:cNvPr id="27" name="Straight Connector 26"/>
          <p:cNvCxnSpPr/>
          <p:nvPr/>
        </p:nvCxnSpPr>
        <p:spPr>
          <a:xfrm flipH="1">
            <a:off x="1503219" y="2331720"/>
            <a:ext cx="1022465" cy="0"/>
          </a:xfrm>
          <a:prstGeom prst="line">
            <a:avLst/>
          </a:prstGeom>
          <a:noFill/>
          <a:ln w="12700" cap="flat">
            <a:solidFill>
              <a:schemeClr val="accent6">
                <a:lumMod val="50000"/>
              </a:schemeClr>
            </a:solidFill>
            <a:prstDash val="solid"/>
            <a:miter lim="800000"/>
          </a:ln>
          <a:effectLst/>
          <a:sp3d/>
        </p:spPr>
        <p:style>
          <a:lnRef idx="0">
            <a:scrgbClr r="0" g="0" b="0"/>
          </a:lnRef>
          <a:fillRef idx="0">
            <a:scrgbClr r="0" g="0" b="0"/>
          </a:fillRef>
          <a:effectRef idx="0">
            <a:scrgbClr r="0" g="0" b="0"/>
          </a:effectRef>
          <a:fontRef idx="none"/>
        </p:style>
      </p:cxnSp>
      <p:cxnSp>
        <p:nvCxnSpPr>
          <p:cNvPr id="30" name="Straight Connector 29"/>
          <p:cNvCxnSpPr/>
          <p:nvPr/>
        </p:nvCxnSpPr>
        <p:spPr>
          <a:xfrm>
            <a:off x="5260571" y="1451082"/>
            <a:ext cx="0" cy="847898"/>
          </a:xfrm>
          <a:prstGeom prst="line">
            <a:avLst/>
          </a:prstGeom>
          <a:noFill/>
          <a:ln w="12700" cap="flat">
            <a:solidFill>
              <a:schemeClr val="accent6">
                <a:lumMod val="50000"/>
              </a:schemeClr>
            </a:solidFill>
            <a:prstDash val="solid"/>
            <a:miter lim="800000"/>
          </a:ln>
          <a:effectLst/>
          <a:sp3d/>
        </p:spPr>
        <p:style>
          <a:lnRef idx="0">
            <a:scrgbClr r="0" g="0" b="0"/>
          </a:lnRef>
          <a:fillRef idx="0">
            <a:scrgbClr r="0" g="0" b="0"/>
          </a:fillRef>
          <a:effectRef idx="0">
            <a:scrgbClr r="0" g="0" b="0"/>
          </a:effectRef>
          <a:fontRef idx="none"/>
        </p:style>
      </p:cxnSp>
      <p:cxnSp>
        <p:nvCxnSpPr>
          <p:cNvPr id="1025" name="Straight Connector 1024"/>
          <p:cNvCxnSpPr/>
          <p:nvPr/>
        </p:nvCxnSpPr>
        <p:spPr>
          <a:xfrm>
            <a:off x="5260571" y="2298980"/>
            <a:ext cx="1097280" cy="0"/>
          </a:xfrm>
          <a:prstGeom prst="line">
            <a:avLst/>
          </a:prstGeom>
          <a:noFill/>
          <a:ln w="12700" cap="flat">
            <a:solidFill>
              <a:schemeClr val="accent6">
                <a:lumMod val="50000"/>
              </a:schemeClr>
            </a:solidFill>
            <a:prstDash val="solid"/>
            <a:miter lim="800000"/>
          </a:ln>
          <a:effectLst/>
          <a:sp3d/>
        </p:spPr>
        <p:style>
          <a:lnRef idx="0">
            <a:scrgbClr r="0" g="0" b="0"/>
          </a:lnRef>
          <a:fillRef idx="0">
            <a:scrgbClr r="0" g="0" b="0"/>
          </a:fillRef>
          <a:effectRef idx="0">
            <a:scrgbClr r="0" g="0" b="0"/>
          </a:effectRef>
          <a:fontRef idx="none"/>
        </p:style>
      </p:cxnSp>
      <p:cxnSp>
        <p:nvCxnSpPr>
          <p:cNvPr id="1029" name="Straight Connector 1028"/>
          <p:cNvCxnSpPr/>
          <p:nvPr/>
        </p:nvCxnSpPr>
        <p:spPr>
          <a:xfrm>
            <a:off x="6357851" y="2855932"/>
            <a:ext cx="1030778" cy="0"/>
          </a:xfrm>
          <a:prstGeom prst="line">
            <a:avLst/>
          </a:prstGeom>
          <a:noFill/>
          <a:ln w="12700" cap="flat">
            <a:solidFill>
              <a:schemeClr val="accent5">
                <a:lumMod val="10000"/>
              </a:schemeClr>
            </a:solidFill>
            <a:prstDash val="solid"/>
            <a:miter lim="800000"/>
          </a:ln>
          <a:effectLst/>
          <a:sp3d/>
        </p:spPr>
        <p:style>
          <a:lnRef idx="0">
            <a:scrgbClr r="0" g="0" b="0"/>
          </a:lnRef>
          <a:fillRef idx="0">
            <a:scrgbClr r="0" g="0" b="0"/>
          </a:fillRef>
          <a:effectRef idx="0">
            <a:scrgbClr r="0" g="0" b="0"/>
          </a:effectRef>
          <a:fontRef idx="none"/>
        </p:style>
      </p:cxnSp>
      <p:cxnSp>
        <p:nvCxnSpPr>
          <p:cNvPr id="1042" name="Straight Connector 1041"/>
          <p:cNvCxnSpPr/>
          <p:nvPr/>
        </p:nvCxnSpPr>
        <p:spPr>
          <a:xfrm>
            <a:off x="7388629" y="2855932"/>
            <a:ext cx="0" cy="1712422"/>
          </a:xfrm>
          <a:prstGeom prst="line">
            <a:avLst/>
          </a:prstGeom>
          <a:noFill/>
          <a:ln w="12700" cap="flat">
            <a:solidFill>
              <a:schemeClr val="accent5">
                <a:lumMod val="10000"/>
              </a:schemeClr>
            </a:solidFill>
            <a:prstDash val="solid"/>
            <a:miter lim="800000"/>
          </a:ln>
          <a:effectLst/>
          <a:sp3d/>
        </p:spPr>
        <p:style>
          <a:lnRef idx="0">
            <a:scrgbClr r="0" g="0" b="0"/>
          </a:lnRef>
          <a:fillRef idx="0">
            <a:scrgbClr r="0" g="0" b="0"/>
          </a:fillRef>
          <a:effectRef idx="0">
            <a:scrgbClr r="0" g="0" b="0"/>
          </a:effectRef>
          <a:fontRef idx="none"/>
        </p:style>
      </p:cxnSp>
      <p:cxnSp>
        <p:nvCxnSpPr>
          <p:cNvPr id="1045" name="Straight Connector 1044"/>
          <p:cNvCxnSpPr/>
          <p:nvPr/>
        </p:nvCxnSpPr>
        <p:spPr>
          <a:xfrm flipH="1">
            <a:off x="6357851" y="4568354"/>
            <a:ext cx="1030778" cy="0"/>
          </a:xfrm>
          <a:prstGeom prst="line">
            <a:avLst/>
          </a:prstGeom>
          <a:noFill/>
          <a:ln w="12700" cap="flat">
            <a:solidFill>
              <a:schemeClr val="accent5">
                <a:lumMod val="10000"/>
              </a:schemeClr>
            </a:solidFill>
            <a:prstDash val="solid"/>
            <a:miter lim="800000"/>
          </a:ln>
          <a:effectLst/>
          <a:sp3d/>
        </p:spPr>
        <p:style>
          <a:lnRef idx="0">
            <a:scrgbClr r="0" g="0" b="0"/>
          </a:lnRef>
          <a:fillRef idx="0">
            <a:scrgbClr r="0" g="0" b="0"/>
          </a:fillRef>
          <a:effectRef idx="0">
            <a:scrgbClr r="0" g="0" b="0"/>
          </a:effectRef>
          <a:fontRef idx="none"/>
        </p:style>
      </p:cxnSp>
      <p:sp>
        <p:nvSpPr>
          <p:cNvPr id="1047" name="Oval 1046"/>
          <p:cNvSpPr/>
          <p:nvPr/>
        </p:nvSpPr>
        <p:spPr>
          <a:xfrm>
            <a:off x="1702724" y="3537065"/>
            <a:ext cx="548640" cy="399011"/>
          </a:xfrm>
          <a:prstGeom prst="ellipse">
            <a:avLst/>
          </a:prstGeom>
          <a:ln w="12700">
            <a:solidFill>
              <a:schemeClr val="bg2">
                <a:lumMod val="10000"/>
              </a:schemeClr>
            </a:solidFill>
            <a:miter lim="400000"/>
          </a:ln>
          <a:extLst>
            <a:ext uri="{C572A759-6A51-4108-AA02-DFA0A04FC94B}">
              <ma14:wrappingTextBoxFlag xmlns:ma14="http://schemas.microsoft.com/office/mac/drawingml/2011/main" xmlns="" val="1"/>
            </a:ext>
          </a:extLst>
        </p:spPr>
        <p:txBody>
          <a:bodyPr lIns="45719" rIns="45719" rtlCol="0" anchor="ctr">
            <a:spAutoFit/>
          </a:bodyPr>
          <a:lstStyle/>
          <a:p>
            <a:pPr algn="ctr"/>
            <a:endParaRPr lang="en-IN" dirty="0"/>
          </a:p>
        </p:txBody>
      </p:sp>
      <p:sp>
        <p:nvSpPr>
          <p:cNvPr id="56" name="Oval 55"/>
          <p:cNvSpPr/>
          <p:nvPr/>
        </p:nvSpPr>
        <p:spPr>
          <a:xfrm>
            <a:off x="5534891" y="3545888"/>
            <a:ext cx="548640" cy="399011"/>
          </a:xfrm>
          <a:prstGeom prst="ellipse">
            <a:avLst/>
          </a:prstGeom>
          <a:ln w="12700">
            <a:solidFill>
              <a:schemeClr val="bg2">
                <a:lumMod val="10000"/>
              </a:schemeClr>
            </a:solidFill>
            <a:miter lim="400000"/>
          </a:ln>
          <a:extLst>
            <a:ext uri="{C572A759-6A51-4108-AA02-DFA0A04FC94B}">
              <ma14:wrappingTextBoxFlag xmlns:ma14="http://schemas.microsoft.com/office/mac/drawingml/2011/main" xmlns="" val="1"/>
            </a:ext>
          </a:extLst>
        </p:spPr>
        <p:txBody>
          <a:bodyPr lIns="45719" rIns="45719" rtlCol="0" anchor="ctr">
            <a:spAutoFit/>
          </a:bodyPr>
          <a:lstStyle/>
          <a:p>
            <a:pPr algn="ctr"/>
            <a:endParaRPr lang="en-IN" dirty="0"/>
          </a:p>
        </p:txBody>
      </p:sp>
      <p:sp>
        <p:nvSpPr>
          <p:cNvPr id="57" name="Oval 56"/>
          <p:cNvSpPr/>
          <p:nvPr/>
        </p:nvSpPr>
        <p:spPr>
          <a:xfrm>
            <a:off x="3651588" y="1666291"/>
            <a:ext cx="548640" cy="399011"/>
          </a:xfrm>
          <a:prstGeom prst="ellipse">
            <a:avLst/>
          </a:prstGeom>
          <a:ln w="12700">
            <a:solidFill>
              <a:schemeClr val="bg2">
                <a:lumMod val="10000"/>
              </a:schemeClr>
            </a:solidFill>
            <a:miter lim="400000"/>
          </a:ln>
          <a:extLst>
            <a:ext uri="{C572A759-6A51-4108-AA02-DFA0A04FC94B}">
              <ma14:wrappingTextBoxFlag xmlns:ma14="http://schemas.microsoft.com/office/mac/drawingml/2011/main" xmlns="" val="1"/>
            </a:ext>
          </a:extLst>
        </p:spPr>
        <p:txBody>
          <a:bodyPr lIns="45719" rIns="45719" rtlCol="0" anchor="ctr">
            <a:spAutoFit/>
          </a:bodyPr>
          <a:lstStyle/>
          <a:p>
            <a:pPr algn="ctr"/>
            <a:endParaRPr lang="en-IN" dirty="0"/>
          </a:p>
        </p:txBody>
      </p:sp>
      <p:cxnSp>
        <p:nvCxnSpPr>
          <p:cNvPr id="1051" name="Straight Arrow Connector 1050"/>
          <p:cNvCxnSpPr>
            <a:cxnSpLocks/>
          </p:cNvCxnSpPr>
          <p:nvPr/>
        </p:nvCxnSpPr>
        <p:spPr>
          <a:xfrm>
            <a:off x="1503219" y="6296890"/>
            <a:ext cx="4856071" cy="8313"/>
          </a:xfrm>
          <a:prstGeom prst="straightConnector1">
            <a:avLst/>
          </a:prstGeom>
          <a:noFill/>
          <a:ln w="12700" cap="flat">
            <a:solidFill>
              <a:schemeClr val="bg2">
                <a:lumMod val="10000"/>
              </a:schemeClr>
            </a:solidFill>
            <a:prstDash val="solid"/>
            <a:miter lim="800000"/>
            <a:headEnd type="arrow"/>
            <a:tailEnd type="arrow"/>
          </a:ln>
          <a:effectLst/>
          <a:sp3d/>
        </p:spPr>
        <p:style>
          <a:lnRef idx="0">
            <a:scrgbClr r="0" g="0" b="0"/>
          </a:lnRef>
          <a:fillRef idx="0">
            <a:scrgbClr r="0" g="0" b="0"/>
          </a:fillRef>
          <a:effectRef idx="0">
            <a:scrgbClr r="0" g="0" b="0"/>
          </a:effectRef>
          <a:fontRef idx="none"/>
        </p:style>
      </p:cxnSp>
      <p:cxnSp>
        <p:nvCxnSpPr>
          <p:cNvPr id="1055" name="Straight Arrow Connector 1054"/>
          <p:cNvCxnSpPr/>
          <p:nvPr/>
        </p:nvCxnSpPr>
        <p:spPr>
          <a:xfrm>
            <a:off x="6685317" y="1451082"/>
            <a:ext cx="0" cy="1292629"/>
          </a:xfrm>
          <a:prstGeom prst="straightConnector1">
            <a:avLst/>
          </a:prstGeom>
          <a:noFill/>
          <a:ln w="12700" cap="flat">
            <a:solidFill>
              <a:schemeClr val="bg2">
                <a:lumMod val="10000"/>
              </a:schemeClr>
            </a:solidFill>
            <a:prstDash val="solid"/>
            <a:miter lim="800000"/>
            <a:headEnd type="arrow"/>
            <a:tailEnd type="arrow"/>
          </a:ln>
          <a:effectLst/>
          <a:sp3d/>
        </p:spPr>
        <p:style>
          <a:lnRef idx="0">
            <a:scrgbClr r="0" g="0" b="0"/>
          </a:lnRef>
          <a:fillRef idx="0">
            <a:scrgbClr r="0" g="0" b="0"/>
          </a:fillRef>
          <a:effectRef idx="0">
            <a:scrgbClr r="0" g="0" b="0"/>
          </a:effectRef>
          <a:fontRef idx="none"/>
        </p:style>
      </p:cxnSp>
      <p:cxnSp>
        <p:nvCxnSpPr>
          <p:cNvPr id="68" name="Straight Arrow Connector 67"/>
          <p:cNvCxnSpPr/>
          <p:nvPr/>
        </p:nvCxnSpPr>
        <p:spPr>
          <a:xfrm>
            <a:off x="6691358" y="4634857"/>
            <a:ext cx="0" cy="1404850"/>
          </a:xfrm>
          <a:prstGeom prst="straightConnector1">
            <a:avLst/>
          </a:prstGeom>
          <a:noFill/>
          <a:ln w="12700" cap="flat">
            <a:solidFill>
              <a:schemeClr val="bg2">
                <a:lumMod val="10000"/>
              </a:schemeClr>
            </a:solidFill>
            <a:prstDash val="solid"/>
            <a:miter lim="800000"/>
            <a:headEnd type="arrow"/>
            <a:tailEnd type="arrow"/>
          </a:ln>
          <a:effectLst/>
          <a:sp3d/>
        </p:spPr>
        <p:style>
          <a:lnRef idx="0">
            <a:scrgbClr r="0" g="0" b="0"/>
          </a:lnRef>
          <a:fillRef idx="0">
            <a:scrgbClr r="0" g="0" b="0"/>
          </a:fillRef>
          <a:effectRef idx="0">
            <a:scrgbClr r="0" g="0" b="0"/>
          </a:effectRef>
          <a:fontRef idx="none"/>
        </p:style>
      </p:cxnSp>
      <p:cxnSp>
        <p:nvCxnSpPr>
          <p:cNvPr id="35" name="Straight Arrow Connector 34"/>
          <p:cNvCxnSpPr/>
          <p:nvPr/>
        </p:nvCxnSpPr>
        <p:spPr>
          <a:xfrm>
            <a:off x="954579" y="1417320"/>
            <a:ext cx="16625" cy="4663440"/>
          </a:xfrm>
          <a:prstGeom prst="straightConnector1">
            <a:avLst/>
          </a:prstGeom>
          <a:noFill/>
          <a:ln w="12700" cap="flat">
            <a:solidFill>
              <a:schemeClr val="bg2">
                <a:lumMod val="10000"/>
              </a:schemeClr>
            </a:solidFill>
            <a:prstDash val="solid"/>
            <a:miter lim="800000"/>
            <a:headEnd type="arrow"/>
            <a:tailEnd type="arrow"/>
          </a:ln>
          <a:effectLst/>
          <a:sp3d/>
        </p:spPr>
        <p:style>
          <a:lnRef idx="0">
            <a:scrgbClr r="0" g="0" b="0"/>
          </a:lnRef>
          <a:fillRef idx="0">
            <a:scrgbClr r="0" g="0" b="0"/>
          </a:fillRef>
          <a:effectRef idx="0">
            <a:scrgbClr r="0" g="0" b="0"/>
          </a:effectRef>
          <a:fontRef idx="none"/>
        </p:style>
      </p:cxnSp>
      <p:sp>
        <p:nvSpPr>
          <p:cNvPr id="36" name="TextBox 35"/>
          <p:cNvSpPr txBox="1"/>
          <p:nvPr/>
        </p:nvSpPr>
        <p:spPr>
          <a:xfrm>
            <a:off x="5667894" y="3570827"/>
            <a:ext cx="266007" cy="37407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chemeClr val="bg2">
                    <a:lumMod val="10000"/>
                  </a:schemeClr>
                </a:solidFill>
                <a:effectLst/>
                <a:uFillTx/>
                <a:latin typeface="+mj-lt"/>
                <a:ea typeface="+mj-ea"/>
                <a:cs typeface="+mj-cs"/>
                <a:sym typeface="Calibri"/>
              </a:rPr>
              <a:t>1</a:t>
            </a:r>
          </a:p>
        </p:txBody>
      </p:sp>
      <p:sp>
        <p:nvSpPr>
          <p:cNvPr id="72" name="TextBox 71"/>
          <p:cNvSpPr txBox="1"/>
          <p:nvPr/>
        </p:nvSpPr>
        <p:spPr>
          <a:xfrm>
            <a:off x="3797531" y="1671114"/>
            <a:ext cx="266007" cy="37407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IN" dirty="0">
                <a:solidFill>
                  <a:schemeClr val="bg2">
                    <a:lumMod val="10000"/>
                  </a:schemeClr>
                </a:solidFill>
              </a:rPr>
              <a:t>2</a:t>
            </a:r>
            <a:endParaRPr kumimoji="0" lang="en-IN" sz="1800" b="0" i="0" u="none" strike="noStrike" cap="none" spc="0" normalizeH="0" baseline="0" dirty="0">
              <a:ln>
                <a:noFill/>
              </a:ln>
              <a:solidFill>
                <a:schemeClr val="bg2">
                  <a:lumMod val="10000"/>
                </a:schemeClr>
              </a:solidFill>
              <a:effectLst/>
              <a:uFillTx/>
              <a:sym typeface="Calibri"/>
            </a:endParaRPr>
          </a:p>
        </p:txBody>
      </p:sp>
      <p:sp>
        <p:nvSpPr>
          <p:cNvPr id="73" name="TextBox 72"/>
          <p:cNvSpPr txBox="1"/>
          <p:nvPr/>
        </p:nvSpPr>
        <p:spPr>
          <a:xfrm>
            <a:off x="1844040" y="3575284"/>
            <a:ext cx="266007" cy="37407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IN" dirty="0">
                <a:solidFill>
                  <a:schemeClr val="bg2">
                    <a:lumMod val="10000"/>
                  </a:schemeClr>
                </a:solidFill>
              </a:rPr>
              <a:t>3</a:t>
            </a:r>
            <a:endParaRPr kumimoji="0" lang="en-IN" sz="1800" b="0" i="0" u="none" strike="noStrike" cap="none" spc="0" normalizeH="0" baseline="0" dirty="0">
              <a:ln>
                <a:noFill/>
              </a:ln>
              <a:solidFill>
                <a:schemeClr val="bg2">
                  <a:lumMod val="10000"/>
                </a:schemeClr>
              </a:solidFill>
              <a:effectLst/>
              <a:uFillTx/>
              <a:sym typeface="Calibri"/>
            </a:endParaRPr>
          </a:p>
        </p:txBody>
      </p:sp>
      <p:cxnSp>
        <p:nvCxnSpPr>
          <p:cNvPr id="38" name="Straight Arrow Connector 37"/>
          <p:cNvCxnSpPr/>
          <p:nvPr/>
        </p:nvCxnSpPr>
        <p:spPr>
          <a:xfrm>
            <a:off x="1561408" y="2506287"/>
            <a:ext cx="906087" cy="0"/>
          </a:xfrm>
          <a:prstGeom prst="straightConnector1">
            <a:avLst/>
          </a:prstGeom>
          <a:noFill/>
          <a:ln w="12700" cap="flat">
            <a:solidFill>
              <a:schemeClr val="bg2">
                <a:lumMod val="10000"/>
              </a:schemeClr>
            </a:solidFill>
            <a:prstDash val="solid"/>
            <a:miter lim="800000"/>
            <a:headEnd type="arrow"/>
            <a:tailEnd type="arrow"/>
          </a:ln>
          <a:effectLst/>
          <a:sp3d/>
        </p:spPr>
        <p:style>
          <a:lnRef idx="0">
            <a:scrgbClr r="0" g="0" b="0"/>
          </a:lnRef>
          <a:fillRef idx="0">
            <a:scrgbClr r="0" g="0" b="0"/>
          </a:fillRef>
          <a:effectRef idx="0">
            <a:scrgbClr r="0" g="0" b="0"/>
          </a:effectRef>
          <a:fontRef idx="none"/>
        </p:style>
      </p:cxnSp>
      <p:cxnSp>
        <p:nvCxnSpPr>
          <p:cNvPr id="40" name="Straight Arrow Connector 39"/>
          <p:cNvCxnSpPr/>
          <p:nvPr/>
        </p:nvCxnSpPr>
        <p:spPr>
          <a:xfrm>
            <a:off x="2750128" y="1497215"/>
            <a:ext cx="0" cy="768003"/>
          </a:xfrm>
          <a:prstGeom prst="straightConnector1">
            <a:avLst/>
          </a:prstGeom>
          <a:noFill/>
          <a:ln w="12700" cap="flat">
            <a:solidFill>
              <a:schemeClr val="bg2">
                <a:lumMod val="10000"/>
              </a:schemeClr>
            </a:solidFill>
            <a:prstDash val="solid"/>
            <a:miter lim="800000"/>
            <a:headEnd type="arrow"/>
            <a:tailEnd type="arrow"/>
          </a:ln>
          <a:effectLst/>
          <a:sp3d/>
        </p:spPr>
        <p:style>
          <a:lnRef idx="0">
            <a:scrgbClr r="0" g="0" b="0"/>
          </a:lnRef>
          <a:fillRef idx="0">
            <a:scrgbClr r="0" g="0" b="0"/>
          </a:fillRef>
          <a:effectRef idx="0">
            <a:scrgbClr r="0" g="0" b="0"/>
          </a:effectRef>
          <a:fontRef idx="none"/>
        </p:style>
      </p:cxnSp>
      <p:sp>
        <p:nvSpPr>
          <p:cNvPr id="103" name="Oval 102"/>
          <p:cNvSpPr/>
          <p:nvPr/>
        </p:nvSpPr>
        <p:spPr>
          <a:xfrm>
            <a:off x="5069378" y="2076614"/>
            <a:ext cx="382385" cy="367146"/>
          </a:xfrm>
          <a:prstGeom prst="ellipse">
            <a:avLst/>
          </a:prstGeom>
          <a:solidFill>
            <a:schemeClr val="accent6">
              <a:lumMod val="60000"/>
              <a:lumOff val="40000"/>
            </a:schemeClr>
          </a:solidFill>
          <a:ln w="12700">
            <a:solidFill>
              <a:schemeClr val="tx1">
                <a:lumMod val="50000"/>
              </a:schemeClr>
            </a:solidFill>
            <a:miter lim="400000"/>
          </a:ln>
          <a:extLst>
            <a:ext uri="{C572A759-6A51-4108-AA02-DFA0A04FC94B}">
              <ma14:wrappingTextBoxFlag xmlns:ma14="http://schemas.microsoft.com/office/mac/drawingml/2011/main" xmlns="" val="1"/>
            </a:ext>
          </a:extLst>
        </p:spPr>
        <p:txBody>
          <a:bodyPr lIns="45719" rIns="45719" rtlCol="0" anchor="ctr">
            <a:spAutoFit/>
          </a:bodyPr>
          <a:lstStyle/>
          <a:p>
            <a:pPr algn="ctr"/>
            <a:endParaRPr lang="en-IN" dirty="0"/>
          </a:p>
        </p:txBody>
      </p:sp>
      <p:sp>
        <p:nvSpPr>
          <p:cNvPr id="105" name="TextBox 104"/>
          <p:cNvSpPr txBox="1"/>
          <p:nvPr/>
        </p:nvSpPr>
        <p:spPr>
          <a:xfrm>
            <a:off x="5098473" y="2134652"/>
            <a:ext cx="324196" cy="2308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IN" sz="900" dirty="0" err="1">
                <a:solidFill>
                  <a:schemeClr val="bg2">
                    <a:lumMod val="10000"/>
                  </a:schemeClr>
                </a:solidFill>
              </a:rPr>
              <a:t>Pt</a:t>
            </a:r>
            <a:r>
              <a:rPr lang="en-IN" sz="900" dirty="0">
                <a:solidFill>
                  <a:schemeClr val="bg2">
                    <a:lumMod val="10000"/>
                  </a:schemeClr>
                </a:solidFill>
              </a:rPr>
              <a:t> 2</a:t>
            </a:r>
            <a:endParaRPr kumimoji="0" lang="en-IN" sz="900" b="0" i="0" u="none" strike="noStrike" cap="none" spc="0" normalizeH="0" baseline="0" dirty="0">
              <a:ln>
                <a:noFill/>
              </a:ln>
              <a:solidFill>
                <a:schemeClr val="bg2">
                  <a:lumMod val="10000"/>
                </a:schemeClr>
              </a:solidFill>
              <a:effectLst/>
              <a:uFillTx/>
              <a:sym typeface="Calibri"/>
            </a:endParaRPr>
          </a:p>
        </p:txBody>
      </p:sp>
      <p:sp>
        <p:nvSpPr>
          <p:cNvPr id="106" name="Oval 105"/>
          <p:cNvSpPr/>
          <p:nvPr/>
        </p:nvSpPr>
        <p:spPr>
          <a:xfrm>
            <a:off x="2309553" y="2081645"/>
            <a:ext cx="382385" cy="367146"/>
          </a:xfrm>
          <a:prstGeom prst="ellipse">
            <a:avLst/>
          </a:prstGeom>
          <a:solidFill>
            <a:schemeClr val="accent6">
              <a:lumMod val="60000"/>
              <a:lumOff val="40000"/>
            </a:schemeClr>
          </a:solidFill>
          <a:ln w="12700">
            <a:solidFill>
              <a:schemeClr val="tx1">
                <a:lumMod val="50000"/>
              </a:schemeClr>
            </a:solidFill>
            <a:miter lim="400000"/>
          </a:ln>
          <a:extLst>
            <a:ext uri="{C572A759-6A51-4108-AA02-DFA0A04FC94B}">
              <ma14:wrappingTextBoxFlag xmlns:ma14="http://schemas.microsoft.com/office/mac/drawingml/2011/main" xmlns="" val="1"/>
            </a:ext>
          </a:extLst>
        </p:spPr>
        <p:txBody>
          <a:bodyPr lIns="45719" rIns="45719" rtlCol="0" anchor="ctr">
            <a:spAutoFit/>
          </a:bodyPr>
          <a:lstStyle/>
          <a:p>
            <a:pPr algn="ctr"/>
            <a:endParaRPr lang="en-IN" dirty="0"/>
          </a:p>
        </p:txBody>
      </p:sp>
      <p:sp>
        <p:nvSpPr>
          <p:cNvPr id="107" name="TextBox 106"/>
          <p:cNvSpPr txBox="1"/>
          <p:nvPr/>
        </p:nvSpPr>
        <p:spPr>
          <a:xfrm>
            <a:off x="2338647" y="2149803"/>
            <a:ext cx="324196" cy="2308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IN" sz="900" dirty="0" err="1">
                <a:solidFill>
                  <a:schemeClr val="bg2">
                    <a:lumMod val="10000"/>
                  </a:schemeClr>
                </a:solidFill>
              </a:rPr>
              <a:t>Pt</a:t>
            </a:r>
            <a:r>
              <a:rPr lang="en-IN" sz="900" dirty="0">
                <a:solidFill>
                  <a:schemeClr val="bg2">
                    <a:lumMod val="10000"/>
                  </a:schemeClr>
                </a:solidFill>
              </a:rPr>
              <a:t> 1</a:t>
            </a:r>
            <a:endParaRPr kumimoji="0" lang="en-IN" sz="900" b="0" i="0" u="none" strike="noStrike" cap="none" spc="0" normalizeH="0" baseline="0" dirty="0">
              <a:ln>
                <a:noFill/>
              </a:ln>
              <a:solidFill>
                <a:schemeClr val="bg2">
                  <a:lumMod val="10000"/>
                </a:schemeClr>
              </a:solidFill>
              <a:effectLst/>
              <a:uFillTx/>
              <a:sym typeface="Calibri"/>
            </a:endParaRPr>
          </a:p>
        </p:txBody>
      </p:sp>
      <p:sp>
        <p:nvSpPr>
          <p:cNvPr id="108" name="Oval 107"/>
          <p:cNvSpPr/>
          <p:nvPr/>
        </p:nvSpPr>
        <p:spPr>
          <a:xfrm>
            <a:off x="7197436" y="3551008"/>
            <a:ext cx="382385" cy="367146"/>
          </a:xfrm>
          <a:prstGeom prst="ellipse">
            <a:avLst/>
          </a:prstGeom>
          <a:solidFill>
            <a:schemeClr val="accent6">
              <a:lumMod val="60000"/>
              <a:lumOff val="40000"/>
            </a:schemeClr>
          </a:solidFill>
          <a:ln w="12700">
            <a:solidFill>
              <a:schemeClr val="tx1">
                <a:lumMod val="50000"/>
              </a:schemeClr>
            </a:solidFill>
            <a:miter lim="400000"/>
          </a:ln>
          <a:extLst>
            <a:ext uri="{C572A759-6A51-4108-AA02-DFA0A04FC94B}">
              <ma14:wrappingTextBoxFlag xmlns:ma14="http://schemas.microsoft.com/office/mac/drawingml/2011/main" xmlns="" val="1"/>
            </a:ext>
          </a:extLst>
        </p:spPr>
        <p:txBody>
          <a:bodyPr lIns="45719" rIns="45719" rtlCol="0" anchor="ctr">
            <a:spAutoFit/>
          </a:bodyPr>
          <a:lstStyle/>
          <a:p>
            <a:pPr algn="ctr"/>
            <a:endParaRPr lang="en-IN" dirty="0"/>
          </a:p>
        </p:txBody>
      </p:sp>
      <p:sp>
        <p:nvSpPr>
          <p:cNvPr id="109" name="TextBox 108"/>
          <p:cNvSpPr txBox="1"/>
          <p:nvPr/>
        </p:nvSpPr>
        <p:spPr>
          <a:xfrm>
            <a:off x="7226531" y="3609046"/>
            <a:ext cx="324196" cy="2308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IN" sz="900" dirty="0" err="1">
                <a:solidFill>
                  <a:schemeClr val="bg2">
                    <a:lumMod val="10000"/>
                  </a:schemeClr>
                </a:solidFill>
              </a:rPr>
              <a:t>Pt</a:t>
            </a:r>
            <a:r>
              <a:rPr lang="en-IN" sz="900" dirty="0">
                <a:solidFill>
                  <a:schemeClr val="bg2">
                    <a:lumMod val="10000"/>
                  </a:schemeClr>
                </a:solidFill>
              </a:rPr>
              <a:t> 3</a:t>
            </a:r>
            <a:endParaRPr kumimoji="0" lang="en-IN" sz="900" b="0" i="0" u="none" strike="noStrike" cap="none" spc="0" normalizeH="0" baseline="0" dirty="0">
              <a:ln>
                <a:noFill/>
              </a:ln>
              <a:solidFill>
                <a:schemeClr val="bg2">
                  <a:lumMod val="10000"/>
                </a:schemeClr>
              </a:solidFill>
              <a:effectLst/>
              <a:uFillTx/>
              <a:sym typeface="Calibri"/>
            </a:endParaRPr>
          </a:p>
        </p:txBody>
      </p:sp>
      <p:sp>
        <p:nvSpPr>
          <p:cNvPr id="37" name="TextBox 36"/>
          <p:cNvSpPr txBox="1"/>
          <p:nvPr/>
        </p:nvSpPr>
        <p:spPr>
          <a:xfrm>
            <a:off x="31867" y="3388248"/>
            <a:ext cx="61791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IN" dirty="0">
                <a:solidFill>
                  <a:schemeClr val="bg2">
                    <a:lumMod val="10000"/>
                  </a:schemeClr>
                </a:solidFill>
              </a:rPr>
              <a:t>75</a:t>
            </a:r>
            <a:endParaRPr kumimoji="0" lang="en-IN" sz="1800" b="0" i="0" u="none" strike="noStrike" cap="none" spc="0" normalizeH="0" baseline="0" dirty="0">
              <a:ln>
                <a:noFill/>
              </a:ln>
              <a:solidFill>
                <a:schemeClr val="bg2">
                  <a:lumMod val="10000"/>
                </a:schemeClr>
              </a:solidFill>
              <a:effectLst/>
              <a:uFillTx/>
              <a:sym typeface="Calibri"/>
            </a:endParaRPr>
          </a:p>
        </p:txBody>
      </p:sp>
      <p:sp>
        <p:nvSpPr>
          <p:cNvPr id="39" name="TextBox 38"/>
          <p:cNvSpPr txBox="1"/>
          <p:nvPr/>
        </p:nvSpPr>
        <p:spPr>
          <a:xfrm>
            <a:off x="3669403" y="6416851"/>
            <a:ext cx="61791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IN" dirty="0">
                <a:solidFill>
                  <a:schemeClr val="bg2">
                    <a:lumMod val="10000"/>
                  </a:schemeClr>
                </a:solidFill>
              </a:rPr>
              <a:t>70</a:t>
            </a:r>
            <a:endParaRPr kumimoji="0" lang="en-IN" sz="1800" b="0" i="0" u="none" strike="noStrike" cap="none" spc="0" normalizeH="0" baseline="0" dirty="0">
              <a:ln>
                <a:noFill/>
              </a:ln>
              <a:solidFill>
                <a:schemeClr val="bg2">
                  <a:lumMod val="10000"/>
                </a:schemeClr>
              </a:solidFill>
              <a:effectLst/>
              <a:uFillTx/>
              <a:sym typeface="Calibri"/>
            </a:endParaRPr>
          </a:p>
        </p:txBody>
      </p:sp>
      <p:sp>
        <p:nvSpPr>
          <p:cNvPr id="41" name="TextBox 40"/>
          <p:cNvSpPr txBox="1"/>
          <p:nvPr/>
        </p:nvSpPr>
        <p:spPr>
          <a:xfrm>
            <a:off x="6777644" y="1898183"/>
            <a:ext cx="61791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IN" dirty="0">
                <a:solidFill>
                  <a:schemeClr val="bg2">
                    <a:lumMod val="10000"/>
                  </a:schemeClr>
                </a:solidFill>
              </a:rPr>
              <a:t>20</a:t>
            </a:r>
            <a:endParaRPr kumimoji="0" lang="en-IN" sz="1800" b="0" i="0" u="none" strike="noStrike" cap="none" spc="0" normalizeH="0" baseline="0" dirty="0">
              <a:ln>
                <a:noFill/>
              </a:ln>
              <a:solidFill>
                <a:schemeClr val="bg2">
                  <a:lumMod val="10000"/>
                </a:schemeClr>
              </a:solidFill>
              <a:effectLst/>
              <a:uFillTx/>
              <a:sym typeface="Calibri"/>
            </a:endParaRPr>
          </a:p>
        </p:txBody>
      </p:sp>
      <p:sp>
        <p:nvSpPr>
          <p:cNvPr id="42" name="TextBox 41"/>
          <p:cNvSpPr txBox="1"/>
          <p:nvPr/>
        </p:nvSpPr>
        <p:spPr>
          <a:xfrm>
            <a:off x="6777644" y="5152617"/>
            <a:ext cx="61791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IN" dirty="0">
                <a:solidFill>
                  <a:schemeClr val="bg2">
                    <a:lumMod val="10000"/>
                  </a:schemeClr>
                </a:solidFill>
              </a:rPr>
              <a:t>20</a:t>
            </a:r>
            <a:endParaRPr kumimoji="0" lang="en-IN" sz="1800" b="0" i="0" u="none" strike="noStrike" cap="none" spc="0" normalizeH="0" baseline="0" dirty="0">
              <a:ln>
                <a:noFill/>
              </a:ln>
              <a:solidFill>
                <a:schemeClr val="bg2">
                  <a:lumMod val="10000"/>
                </a:schemeClr>
              </a:solidFill>
              <a:effectLst/>
              <a:uFillTx/>
              <a:sym typeface="Calibri"/>
            </a:endParaRPr>
          </a:p>
        </p:txBody>
      </p:sp>
      <p:sp>
        <p:nvSpPr>
          <p:cNvPr id="43" name="TextBox 42"/>
          <p:cNvSpPr txBox="1"/>
          <p:nvPr/>
        </p:nvSpPr>
        <p:spPr>
          <a:xfrm>
            <a:off x="1720735" y="2637505"/>
            <a:ext cx="61791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IN" dirty="0">
                <a:solidFill>
                  <a:schemeClr val="bg2">
                    <a:lumMod val="10000"/>
                  </a:schemeClr>
                </a:solidFill>
              </a:rPr>
              <a:t>20</a:t>
            </a:r>
            <a:endParaRPr kumimoji="0" lang="en-IN" sz="1800" b="0" i="0" u="none" strike="noStrike" cap="none" spc="0" normalizeH="0" baseline="0" dirty="0">
              <a:ln>
                <a:noFill/>
              </a:ln>
              <a:solidFill>
                <a:schemeClr val="bg2">
                  <a:lumMod val="10000"/>
                </a:schemeClr>
              </a:solidFill>
              <a:effectLst/>
              <a:uFillTx/>
              <a:sym typeface="Calibri"/>
            </a:endParaRPr>
          </a:p>
        </p:txBody>
      </p:sp>
      <p:graphicFrame>
        <p:nvGraphicFramePr>
          <p:cNvPr id="5" name="Table 4"/>
          <p:cNvGraphicFramePr>
            <a:graphicFrameLocks noGrp="1"/>
          </p:cNvGraphicFramePr>
          <p:nvPr>
            <p:extLst>
              <p:ext uri="{D42A27DB-BD31-4B8C-83A1-F6EECF244321}">
                <p14:modId xmlns:p14="http://schemas.microsoft.com/office/powerpoint/2010/main" val="3223447741"/>
              </p:ext>
            </p:extLst>
          </p:nvPr>
        </p:nvGraphicFramePr>
        <p:xfrm>
          <a:off x="8517262" y="4796880"/>
          <a:ext cx="2400300" cy="1392384"/>
        </p:xfrm>
        <a:graphic>
          <a:graphicData uri="http://schemas.openxmlformats.org/drawingml/2006/table">
            <a:tbl>
              <a:tblPr>
                <a:tableStyleId>{5940675A-B579-460E-94D1-54222C63F5DA}</a:tableStyleId>
              </a:tblPr>
              <a:tblGrid>
                <a:gridCol w="609600">
                  <a:extLst>
                    <a:ext uri="{9D8B030D-6E8A-4147-A177-3AD203B41FA5}">
                      <a16:colId xmlns:a16="http://schemas.microsoft.com/office/drawing/2014/main" val="20000"/>
                    </a:ext>
                  </a:extLst>
                </a:gridCol>
                <a:gridCol w="1790700">
                  <a:extLst>
                    <a:ext uri="{9D8B030D-6E8A-4147-A177-3AD203B41FA5}">
                      <a16:colId xmlns:a16="http://schemas.microsoft.com/office/drawing/2014/main" val="20001"/>
                    </a:ext>
                  </a:extLst>
                </a:gridCol>
              </a:tblGrid>
              <a:tr h="232064">
                <a:tc>
                  <a:txBody>
                    <a:bodyPr/>
                    <a:lstStyle/>
                    <a:p>
                      <a:pPr algn="ctr" fontAlgn="ctr"/>
                      <a:r>
                        <a:rPr lang="en-IN" sz="1100" u="none" strike="noStrike" dirty="0">
                          <a:solidFill>
                            <a:schemeClr val="bg2">
                              <a:lumMod val="10000"/>
                            </a:schemeClr>
                          </a:solidFill>
                          <a:effectLst/>
                        </a:rPr>
                        <a:t>Pt1</a:t>
                      </a:r>
                      <a:endParaRPr lang="en-IN" sz="1100" b="0" i="0" u="none" strike="noStrike" dirty="0">
                        <a:solidFill>
                          <a:schemeClr val="bg2">
                            <a:lumMod val="10000"/>
                          </a:schemeClr>
                        </a:solidFill>
                        <a:effectLst/>
                        <a:latin typeface="Calibri"/>
                      </a:endParaRPr>
                    </a:p>
                  </a:txBody>
                  <a:tcPr marL="9525" marR="9525" marT="9525" marB="0" anchor="ctr"/>
                </a:tc>
                <a:tc>
                  <a:txBody>
                    <a:bodyPr/>
                    <a:lstStyle/>
                    <a:p>
                      <a:pPr algn="ctr" fontAlgn="ctr"/>
                      <a:r>
                        <a:rPr lang="en-IN" sz="1100" u="none" strike="noStrike" dirty="0">
                          <a:solidFill>
                            <a:schemeClr val="bg2">
                              <a:lumMod val="10000"/>
                            </a:schemeClr>
                          </a:solidFill>
                          <a:effectLst/>
                        </a:rPr>
                        <a:t>Parking spot 1</a:t>
                      </a:r>
                      <a:endParaRPr lang="en-IN" sz="1100" b="0" i="0" u="none" strike="noStrike" dirty="0">
                        <a:solidFill>
                          <a:schemeClr val="bg2">
                            <a:lumMod val="10000"/>
                          </a:schemeClr>
                        </a:solidFill>
                        <a:effectLst/>
                        <a:latin typeface="Calibri"/>
                      </a:endParaRPr>
                    </a:p>
                  </a:txBody>
                  <a:tcPr marL="9525" marR="9525" marT="9525" marB="0" anchor="ctr"/>
                </a:tc>
                <a:extLst>
                  <a:ext uri="{0D108BD9-81ED-4DB2-BD59-A6C34878D82A}">
                    <a16:rowId xmlns:a16="http://schemas.microsoft.com/office/drawing/2014/main" val="10000"/>
                  </a:ext>
                </a:extLst>
              </a:tr>
              <a:tr h="232064">
                <a:tc>
                  <a:txBody>
                    <a:bodyPr/>
                    <a:lstStyle/>
                    <a:p>
                      <a:pPr algn="ctr" fontAlgn="ctr"/>
                      <a:r>
                        <a:rPr lang="en-IN" sz="1100" u="none" strike="noStrike" dirty="0">
                          <a:solidFill>
                            <a:schemeClr val="bg2">
                              <a:lumMod val="10000"/>
                            </a:schemeClr>
                          </a:solidFill>
                          <a:effectLst/>
                        </a:rPr>
                        <a:t>Pt2</a:t>
                      </a:r>
                      <a:endParaRPr lang="en-IN" sz="1100" b="0" i="0" u="none" strike="noStrike" dirty="0">
                        <a:solidFill>
                          <a:schemeClr val="bg2">
                            <a:lumMod val="10000"/>
                          </a:schemeClr>
                        </a:solidFill>
                        <a:effectLst/>
                        <a:latin typeface="Calibri"/>
                      </a:endParaRPr>
                    </a:p>
                  </a:txBody>
                  <a:tcPr marL="9525" marR="9525" marT="9525" marB="0" anchor="ctr"/>
                </a:tc>
                <a:tc>
                  <a:txBody>
                    <a:bodyPr/>
                    <a:lstStyle/>
                    <a:p>
                      <a:pPr algn="ctr" fontAlgn="ctr"/>
                      <a:r>
                        <a:rPr lang="en-IN" sz="1100" u="none" strike="noStrike" dirty="0">
                          <a:solidFill>
                            <a:schemeClr val="bg2">
                              <a:lumMod val="10000"/>
                            </a:schemeClr>
                          </a:solidFill>
                          <a:effectLst/>
                        </a:rPr>
                        <a:t>Parking spot 2</a:t>
                      </a:r>
                      <a:endParaRPr lang="en-IN" sz="1100" b="0" i="0" u="none" strike="noStrike" dirty="0">
                        <a:solidFill>
                          <a:schemeClr val="bg2">
                            <a:lumMod val="10000"/>
                          </a:schemeClr>
                        </a:solidFill>
                        <a:effectLst/>
                        <a:latin typeface="Calibri"/>
                      </a:endParaRPr>
                    </a:p>
                  </a:txBody>
                  <a:tcPr marL="9525" marR="9525" marT="9525" marB="0" anchor="ctr"/>
                </a:tc>
                <a:extLst>
                  <a:ext uri="{0D108BD9-81ED-4DB2-BD59-A6C34878D82A}">
                    <a16:rowId xmlns:a16="http://schemas.microsoft.com/office/drawing/2014/main" val="10001"/>
                  </a:ext>
                </a:extLst>
              </a:tr>
              <a:tr h="232064">
                <a:tc>
                  <a:txBody>
                    <a:bodyPr/>
                    <a:lstStyle/>
                    <a:p>
                      <a:pPr algn="ctr" fontAlgn="ctr"/>
                      <a:r>
                        <a:rPr lang="en-IN" sz="1100" u="none" strike="noStrike">
                          <a:solidFill>
                            <a:schemeClr val="bg2">
                              <a:lumMod val="10000"/>
                            </a:schemeClr>
                          </a:solidFill>
                          <a:effectLst/>
                        </a:rPr>
                        <a:t>Pt3</a:t>
                      </a:r>
                      <a:endParaRPr lang="en-IN" sz="1100" b="0" i="0" u="none" strike="noStrike">
                        <a:solidFill>
                          <a:schemeClr val="bg2">
                            <a:lumMod val="10000"/>
                          </a:schemeClr>
                        </a:solidFill>
                        <a:effectLst/>
                        <a:latin typeface="Calibri"/>
                      </a:endParaRPr>
                    </a:p>
                  </a:txBody>
                  <a:tcPr marL="9525" marR="9525" marT="9525" marB="0" anchor="ctr"/>
                </a:tc>
                <a:tc>
                  <a:txBody>
                    <a:bodyPr/>
                    <a:lstStyle/>
                    <a:p>
                      <a:pPr algn="ctr" fontAlgn="ctr"/>
                      <a:r>
                        <a:rPr lang="en-IN" sz="1100" u="none" strike="noStrike" dirty="0">
                          <a:solidFill>
                            <a:schemeClr val="bg2">
                              <a:lumMod val="10000"/>
                            </a:schemeClr>
                          </a:solidFill>
                          <a:effectLst/>
                        </a:rPr>
                        <a:t>Parking spot 3</a:t>
                      </a:r>
                      <a:endParaRPr lang="en-IN" sz="1100" b="0" i="0" u="none" strike="noStrike" dirty="0">
                        <a:solidFill>
                          <a:schemeClr val="bg2">
                            <a:lumMod val="10000"/>
                          </a:schemeClr>
                        </a:solidFill>
                        <a:effectLst/>
                        <a:latin typeface="Calibri"/>
                      </a:endParaRPr>
                    </a:p>
                  </a:txBody>
                  <a:tcPr marL="9525" marR="9525" marT="9525" marB="0" anchor="ctr"/>
                </a:tc>
                <a:extLst>
                  <a:ext uri="{0D108BD9-81ED-4DB2-BD59-A6C34878D82A}">
                    <a16:rowId xmlns:a16="http://schemas.microsoft.com/office/drawing/2014/main" val="10002"/>
                  </a:ext>
                </a:extLst>
              </a:tr>
              <a:tr h="232064">
                <a:tc>
                  <a:txBody>
                    <a:bodyPr/>
                    <a:lstStyle/>
                    <a:p>
                      <a:pPr algn="ctr" fontAlgn="ctr"/>
                      <a:r>
                        <a:rPr lang="en-IN" sz="1100" u="none" strike="noStrike">
                          <a:solidFill>
                            <a:schemeClr val="bg2">
                              <a:lumMod val="10000"/>
                            </a:schemeClr>
                          </a:solidFill>
                          <a:effectLst/>
                        </a:rPr>
                        <a:t>1</a:t>
                      </a:r>
                      <a:endParaRPr lang="en-IN" sz="1100" b="0" i="0" u="none" strike="noStrike">
                        <a:solidFill>
                          <a:schemeClr val="bg2">
                            <a:lumMod val="10000"/>
                          </a:schemeClr>
                        </a:solidFill>
                        <a:effectLst/>
                        <a:latin typeface="Calibri"/>
                      </a:endParaRPr>
                    </a:p>
                  </a:txBody>
                  <a:tcPr marL="9525" marR="9525" marT="9525" marB="0" anchor="ctr"/>
                </a:tc>
                <a:tc>
                  <a:txBody>
                    <a:bodyPr/>
                    <a:lstStyle/>
                    <a:p>
                      <a:pPr algn="ctr" fontAlgn="ctr"/>
                      <a:r>
                        <a:rPr lang="en-IN" sz="1100" u="none" strike="noStrike" dirty="0">
                          <a:solidFill>
                            <a:schemeClr val="bg2">
                              <a:lumMod val="10000"/>
                            </a:schemeClr>
                          </a:solidFill>
                          <a:effectLst/>
                        </a:rPr>
                        <a:t>Diffusion</a:t>
                      </a:r>
                      <a:endParaRPr lang="en-IN" sz="1100" b="0" i="0" u="none" strike="noStrike" dirty="0">
                        <a:solidFill>
                          <a:schemeClr val="bg2">
                            <a:lumMod val="10000"/>
                          </a:schemeClr>
                        </a:solidFill>
                        <a:effectLst/>
                        <a:latin typeface="Calibri"/>
                      </a:endParaRPr>
                    </a:p>
                  </a:txBody>
                  <a:tcPr marL="9525" marR="9525" marT="9525" marB="0" anchor="ctr"/>
                </a:tc>
                <a:extLst>
                  <a:ext uri="{0D108BD9-81ED-4DB2-BD59-A6C34878D82A}">
                    <a16:rowId xmlns:a16="http://schemas.microsoft.com/office/drawing/2014/main" val="10003"/>
                  </a:ext>
                </a:extLst>
              </a:tr>
              <a:tr h="232064">
                <a:tc>
                  <a:txBody>
                    <a:bodyPr/>
                    <a:lstStyle/>
                    <a:p>
                      <a:pPr algn="ctr" fontAlgn="ctr"/>
                      <a:r>
                        <a:rPr lang="en-IN" sz="1100" u="none" strike="noStrike">
                          <a:solidFill>
                            <a:schemeClr val="bg2">
                              <a:lumMod val="10000"/>
                            </a:schemeClr>
                          </a:solidFill>
                          <a:effectLst/>
                        </a:rPr>
                        <a:t>2</a:t>
                      </a:r>
                      <a:endParaRPr lang="en-IN" sz="1100" b="0" i="0" u="none" strike="noStrike">
                        <a:solidFill>
                          <a:schemeClr val="bg2">
                            <a:lumMod val="10000"/>
                          </a:schemeClr>
                        </a:solidFill>
                        <a:effectLst/>
                        <a:latin typeface="Calibri"/>
                      </a:endParaRPr>
                    </a:p>
                  </a:txBody>
                  <a:tcPr marL="9525" marR="9525" marT="9525" marB="0" anchor="ctr"/>
                </a:tc>
                <a:tc>
                  <a:txBody>
                    <a:bodyPr/>
                    <a:lstStyle/>
                    <a:p>
                      <a:pPr algn="ctr" fontAlgn="ctr"/>
                      <a:r>
                        <a:rPr lang="en-IN" sz="1100" u="none" strike="noStrike" dirty="0">
                          <a:solidFill>
                            <a:schemeClr val="bg2">
                              <a:lumMod val="10000"/>
                            </a:schemeClr>
                          </a:solidFill>
                          <a:effectLst/>
                        </a:rPr>
                        <a:t>Lithography</a:t>
                      </a:r>
                      <a:endParaRPr lang="en-IN" sz="1100" b="0" i="0" u="none" strike="noStrike" dirty="0">
                        <a:solidFill>
                          <a:schemeClr val="bg2">
                            <a:lumMod val="10000"/>
                          </a:schemeClr>
                        </a:solidFill>
                        <a:effectLst/>
                        <a:latin typeface="Calibri"/>
                      </a:endParaRPr>
                    </a:p>
                  </a:txBody>
                  <a:tcPr marL="9525" marR="9525" marT="9525" marB="0" anchor="ctr"/>
                </a:tc>
                <a:extLst>
                  <a:ext uri="{0D108BD9-81ED-4DB2-BD59-A6C34878D82A}">
                    <a16:rowId xmlns:a16="http://schemas.microsoft.com/office/drawing/2014/main" val="10004"/>
                  </a:ext>
                </a:extLst>
              </a:tr>
              <a:tr h="232064">
                <a:tc>
                  <a:txBody>
                    <a:bodyPr/>
                    <a:lstStyle/>
                    <a:p>
                      <a:pPr algn="ctr" fontAlgn="ctr"/>
                      <a:r>
                        <a:rPr lang="en-IN" sz="1100" u="none" strike="noStrike">
                          <a:solidFill>
                            <a:schemeClr val="bg2">
                              <a:lumMod val="10000"/>
                            </a:schemeClr>
                          </a:solidFill>
                          <a:effectLst/>
                        </a:rPr>
                        <a:t>3</a:t>
                      </a:r>
                      <a:endParaRPr lang="en-IN" sz="1100" b="0" i="0" u="none" strike="noStrike">
                        <a:solidFill>
                          <a:schemeClr val="bg2">
                            <a:lumMod val="10000"/>
                          </a:schemeClr>
                        </a:solidFill>
                        <a:effectLst/>
                        <a:latin typeface="Calibri"/>
                      </a:endParaRPr>
                    </a:p>
                  </a:txBody>
                  <a:tcPr marL="9525" marR="9525" marT="9525" marB="0" anchor="ctr"/>
                </a:tc>
                <a:tc>
                  <a:txBody>
                    <a:bodyPr/>
                    <a:lstStyle/>
                    <a:p>
                      <a:pPr algn="ctr" fontAlgn="ctr"/>
                      <a:r>
                        <a:rPr lang="en-IN" sz="1100" u="none" strike="noStrike" dirty="0">
                          <a:solidFill>
                            <a:schemeClr val="bg2">
                              <a:lumMod val="10000"/>
                            </a:schemeClr>
                          </a:solidFill>
                          <a:effectLst/>
                        </a:rPr>
                        <a:t>Implantation</a:t>
                      </a:r>
                      <a:endParaRPr lang="en-IN" sz="1100" b="0" i="0" u="none" strike="noStrike" dirty="0">
                        <a:solidFill>
                          <a:schemeClr val="bg2">
                            <a:lumMod val="10000"/>
                          </a:schemeClr>
                        </a:solidFill>
                        <a:effectLst/>
                        <a:latin typeface="Calibri"/>
                      </a:endParaRPr>
                    </a:p>
                  </a:txBody>
                  <a:tcPr marL="9525" marR="9525" marT="9525" marB="0" anchor="ctr"/>
                </a:tc>
                <a:extLst>
                  <a:ext uri="{0D108BD9-81ED-4DB2-BD59-A6C34878D82A}">
                    <a16:rowId xmlns:a16="http://schemas.microsoft.com/office/drawing/2014/main" val="10005"/>
                  </a:ext>
                </a:extLst>
              </a:tr>
            </a:tbl>
          </a:graphicData>
        </a:graphic>
      </p:graphicFrame>
      <p:sp>
        <p:nvSpPr>
          <p:cNvPr id="14" name="TextBox 13"/>
          <p:cNvSpPr txBox="1"/>
          <p:nvPr/>
        </p:nvSpPr>
        <p:spPr>
          <a:xfrm>
            <a:off x="706583" y="138008"/>
            <a:ext cx="7589520" cy="7694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IN" sz="4400" b="0" i="0" u="none" strike="noStrike" cap="none" spc="0" normalizeH="0" baseline="0" dirty="0">
                <a:ln>
                  <a:noFill/>
                </a:ln>
                <a:solidFill>
                  <a:schemeClr val="bg2">
                    <a:lumMod val="10000"/>
                  </a:schemeClr>
                </a:solidFill>
                <a:effectLst/>
                <a:uFillTx/>
                <a:latin typeface="+mj-lt"/>
                <a:ea typeface="+mj-ea"/>
                <a:cs typeface="+mj-cs"/>
                <a:sym typeface="Calibri"/>
              </a:rPr>
              <a:t>Wafer fab layout</a:t>
            </a:r>
          </a:p>
        </p:txBody>
      </p:sp>
      <p:cxnSp>
        <p:nvCxnSpPr>
          <p:cNvPr id="22" name="Straight Arrow Connector 21">
            <a:extLst>
              <a:ext uri="{FF2B5EF4-FFF2-40B4-BE49-F238E27FC236}">
                <a16:creationId xmlns:a16="http://schemas.microsoft.com/office/drawing/2014/main" id="{C427BC45-5E95-E7FC-ABDB-EA0EEEBA44CC}"/>
              </a:ext>
            </a:extLst>
          </p:cNvPr>
          <p:cNvCxnSpPr/>
          <p:nvPr/>
        </p:nvCxnSpPr>
        <p:spPr>
          <a:xfrm>
            <a:off x="5417599" y="2421886"/>
            <a:ext cx="906087" cy="0"/>
          </a:xfrm>
          <a:prstGeom prst="straightConnector1">
            <a:avLst/>
          </a:prstGeom>
          <a:noFill/>
          <a:ln w="12700" cap="flat">
            <a:solidFill>
              <a:schemeClr val="bg2">
                <a:lumMod val="10000"/>
              </a:schemeClr>
            </a:solidFill>
            <a:prstDash val="solid"/>
            <a:miter lim="800000"/>
            <a:headEnd type="arrow"/>
            <a:tailEnd type="arrow"/>
          </a:ln>
          <a:effectLst/>
          <a:sp3d/>
        </p:spPr>
        <p:style>
          <a:lnRef idx="0">
            <a:scrgbClr r="0" g="0" b="0"/>
          </a:lnRef>
          <a:fillRef idx="0">
            <a:scrgbClr r="0" g="0" b="0"/>
          </a:fillRef>
          <a:effectRef idx="0">
            <a:scrgbClr r="0" g="0" b="0"/>
          </a:effectRef>
          <a:fontRef idx="none"/>
        </p:style>
      </p:cxnSp>
      <p:sp>
        <p:nvSpPr>
          <p:cNvPr id="23" name="TextBox 22">
            <a:extLst>
              <a:ext uri="{FF2B5EF4-FFF2-40B4-BE49-F238E27FC236}">
                <a16:creationId xmlns:a16="http://schemas.microsoft.com/office/drawing/2014/main" id="{6A474F97-5BAD-C277-07BA-03928A9FCD2E}"/>
              </a:ext>
            </a:extLst>
          </p:cNvPr>
          <p:cNvSpPr txBox="1"/>
          <p:nvPr/>
        </p:nvSpPr>
        <p:spPr>
          <a:xfrm>
            <a:off x="5576926" y="2553104"/>
            <a:ext cx="61791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IN" dirty="0">
                <a:solidFill>
                  <a:schemeClr val="bg2">
                    <a:lumMod val="10000"/>
                  </a:schemeClr>
                </a:solidFill>
              </a:rPr>
              <a:t>20</a:t>
            </a:r>
            <a:endParaRPr kumimoji="0" lang="en-IN" sz="1800" b="0" i="0" u="none" strike="noStrike" cap="none" spc="0" normalizeH="0" baseline="0" dirty="0">
              <a:ln>
                <a:noFill/>
              </a:ln>
              <a:solidFill>
                <a:schemeClr val="bg2">
                  <a:lumMod val="10000"/>
                </a:schemeClr>
              </a:solidFill>
              <a:effectLst/>
              <a:uFillTx/>
              <a:sym typeface="Calibri"/>
            </a:endParaRPr>
          </a:p>
        </p:txBody>
      </p:sp>
      <p:sp>
        <p:nvSpPr>
          <p:cNvPr id="28" name="TextBox 27">
            <a:extLst>
              <a:ext uri="{FF2B5EF4-FFF2-40B4-BE49-F238E27FC236}">
                <a16:creationId xmlns:a16="http://schemas.microsoft.com/office/drawing/2014/main" id="{A2DD773A-D8B2-B7BE-29E8-E059E0F57980}"/>
              </a:ext>
            </a:extLst>
          </p:cNvPr>
          <p:cNvSpPr txBox="1"/>
          <p:nvPr/>
        </p:nvSpPr>
        <p:spPr>
          <a:xfrm>
            <a:off x="2707650" y="1630026"/>
            <a:ext cx="61791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IN" dirty="0">
                <a:solidFill>
                  <a:schemeClr val="bg2">
                    <a:lumMod val="10000"/>
                  </a:schemeClr>
                </a:solidFill>
              </a:rPr>
              <a:t>20</a:t>
            </a:r>
            <a:endParaRPr kumimoji="0" lang="en-IN" sz="1800" b="0" i="0" u="none" strike="noStrike" cap="none" spc="0" normalizeH="0" baseline="0" dirty="0">
              <a:ln>
                <a:noFill/>
              </a:ln>
              <a:solidFill>
                <a:schemeClr val="bg2">
                  <a:lumMod val="10000"/>
                </a:schemeClr>
              </a:solidFill>
              <a:effectLst/>
              <a:uFillTx/>
              <a:sym typeface="Calibri"/>
            </a:endParaRPr>
          </a:p>
        </p:txBody>
      </p:sp>
      <p:cxnSp>
        <p:nvCxnSpPr>
          <p:cNvPr id="29" name="Straight Arrow Connector 28">
            <a:extLst>
              <a:ext uri="{FF2B5EF4-FFF2-40B4-BE49-F238E27FC236}">
                <a16:creationId xmlns:a16="http://schemas.microsoft.com/office/drawing/2014/main" id="{7784AE12-3AAB-9050-0937-8C166F9BB405}"/>
              </a:ext>
            </a:extLst>
          </p:cNvPr>
          <p:cNvCxnSpPr/>
          <p:nvPr/>
        </p:nvCxnSpPr>
        <p:spPr>
          <a:xfrm>
            <a:off x="5069378" y="1451082"/>
            <a:ext cx="0" cy="768003"/>
          </a:xfrm>
          <a:prstGeom prst="straightConnector1">
            <a:avLst/>
          </a:prstGeom>
          <a:noFill/>
          <a:ln w="12700" cap="flat">
            <a:solidFill>
              <a:schemeClr val="bg2">
                <a:lumMod val="10000"/>
              </a:schemeClr>
            </a:solidFill>
            <a:prstDash val="solid"/>
            <a:miter lim="800000"/>
            <a:headEnd type="arrow"/>
            <a:tailEnd type="arrow"/>
          </a:ln>
          <a:effectLst/>
          <a:sp3d/>
        </p:spPr>
        <p:style>
          <a:lnRef idx="0">
            <a:scrgbClr r="0" g="0" b="0"/>
          </a:lnRef>
          <a:fillRef idx="0">
            <a:scrgbClr r="0" g="0" b="0"/>
          </a:fillRef>
          <a:effectRef idx="0">
            <a:scrgbClr r="0" g="0" b="0"/>
          </a:effectRef>
          <a:fontRef idx="none"/>
        </p:style>
      </p:cxnSp>
      <p:sp>
        <p:nvSpPr>
          <p:cNvPr id="31" name="TextBox 30">
            <a:extLst>
              <a:ext uri="{FF2B5EF4-FFF2-40B4-BE49-F238E27FC236}">
                <a16:creationId xmlns:a16="http://schemas.microsoft.com/office/drawing/2014/main" id="{45267C98-6DB0-67C5-57E1-7C82F8CBEF06}"/>
              </a:ext>
            </a:extLst>
          </p:cNvPr>
          <p:cNvSpPr txBox="1"/>
          <p:nvPr/>
        </p:nvSpPr>
        <p:spPr>
          <a:xfrm>
            <a:off x="4480561" y="1650418"/>
            <a:ext cx="61791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IN" dirty="0">
                <a:solidFill>
                  <a:schemeClr val="bg2">
                    <a:lumMod val="10000"/>
                  </a:schemeClr>
                </a:solidFill>
              </a:rPr>
              <a:t>20</a:t>
            </a:r>
            <a:endParaRPr kumimoji="0" lang="en-IN" sz="1800" b="0" i="0" u="none" strike="noStrike" cap="none" spc="0" normalizeH="0" baseline="0" dirty="0">
              <a:ln>
                <a:noFill/>
              </a:ln>
              <a:solidFill>
                <a:schemeClr val="bg2">
                  <a:lumMod val="10000"/>
                </a:schemeClr>
              </a:solidFill>
              <a:effectLst/>
              <a:uFillTx/>
              <a:sym typeface="Calibri"/>
            </a:endParaRPr>
          </a:p>
        </p:txBody>
      </p:sp>
      <p:cxnSp>
        <p:nvCxnSpPr>
          <p:cNvPr id="32" name="Straight Arrow Connector 31">
            <a:extLst>
              <a:ext uri="{FF2B5EF4-FFF2-40B4-BE49-F238E27FC236}">
                <a16:creationId xmlns:a16="http://schemas.microsoft.com/office/drawing/2014/main" id="{F02B1430-8CC6-1ADB-522B-F5B7A28EBD95}"/>
              </a:ext>
            </a:extLst>
          </p:cNvPr>
          <p:cNvCxnSpPr/>
          <p:nvPr/>
        </p:nvCxnSpPr>
        <p:spPr>
          <a:xfrm>
            <a:off x="6397925" y="2961958"/>
            <a:ext cx="906087" cy="0"/>
          </a:xfrm>
          <a:prstGeom prst="straightConnector1">
            <a:avLst/>
          </a:prstGeom>
          <a:noFill/>
          <a:ln w="12700" cap="flat">
            <a:solidFill>
              <a:schemeClr val="bg2">
                <a:lumMod val="10000"/>
              </a:schemeClr>
            </a:solidFill>
            <a:prstDash val="solid"/>
            <a:miter lim="800000"/>
            <a:headEnd type="arrow"/>
            <a:tailEnd type="arrow"/>
          </a:ln>
          <a:effectLst/>
          <a:sp3d/>
        </p:spPr>
        <p:style>
          <a:lnRef idx="0">
            <a:scrgbClr r="0" g="0" b="0"/>
          </a:lnRef>
          <a:fillRef idx="0">
            <a:scrgbClr r="0" g="0" b="0"/>
          </a:fillRef>
          <a:effectRef idx="0">
            <a:scrgbClr r="0" g="0" b="0"/>
          </a:effectRef>
          <a:fontRef idx="none"/>
        </p:style>
      </p:cxnSp>
      <p:sp>
        <p:nvSpPr>
          <p:cNvPr id="33" name="TextBox 32">
            <a:extLst>
              <a:ext uri="{FF2B5EF4-FFF2-40B4-BE49-F238E27FC236}">
                <a16:creationId xmlns:a16="http://schemas.microsoft.com/office/drawing/2014/main" id="{64516F16-7D20-F704-ABD5-9870B6B7E990}"/>
              </a:ext>
            </a:extLst>
          </p:cNvPr>
          <p:cNvSpPr txBox="1"/>
          <p:nvPr/>
        </p:nvSpPr>
        <p:spPr>
          <a:xfrm>
            <a:off x="6557252" y="3093176"/>
            <a:ext cx="61791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IN" dirty="0">
                <a:solidFill>
                  <a:schemeClr val="bg2">
                    <a:lumMod val="10000"/>
                  </a:schemeClr>
                </a:solidFill>
              </a:rPr>
              <a:t>20</a:t>
            </a:r>
            <a:endParaRPr kumimoji="0" lang="en-IN" sz="1800" b="0" i="0" u="none" strike="noStrike" cap="none" spc="0" normalizeH="0" baseline="0" dirty="0">
              <a:ln>
                <a:noFill/>
              </a:ln>
              <a:solidFill>
                <a:schemeClr val="bg2">
                  <a:lumMod val="10000"/>
                </a:schemeClr>
              </a:solidFill>
              <a:effectLst/>
              <a:uFillTx/>
              <a:sym typeface="Calibri"/>
            </a:endParaRPr>
          </a:p>
        </p:txBody>
      </p:sp>
      <p:cxnSp>
        <p:nvCxnSpPr>
          <p:cNvPr id="34" name="Straight Arrow Connector 33">
            <a:extLst>
              <a:ext uri="{FF2B5EF4-FFF2-40B4-BE49-F238E27FC236}">
                <a16:creationId xmlns:a16="http://schemas.microsoft.com/office/drawing/2014/main" id="{8E423C57-A8D8-2B3D-8572-C7D773D6EFDD}"/>
              </a:ext>
            </a:extLst>
          </p:cNvPr>
          <p:cNvCxnSpPr/>
          <p:nvPr/>
        </p:nvCxnSpPr>
        <p:spPr>
          <a:xfrm>
            <a:off x="6397925" y="4437136"/>
            <a:ext cx="906087" cy="0"/>
          </a:xfrm>
          <a:prstGeom prst="straightConnector1">
            <a:avLst/>
          </a:prstGeom>
          <a:noFill/>
          <a:ln w="12700" cap="flat">
            <a:solidFill>
              <a:schemeClr val="bg2">
                <a:lumMod val="10000"/>
              </a:schemeClr>
            </a:solidFill>
            <a:prstDash val="solid"/>
            <a:miter lim="800000"/>
            <a:headEnd type="arrow"/>
            <a:tailEnd type="arrow"/>
          </a:ln>
          <a:effectLst/>
          <a:sp3d/>
        </p:spPr>
        <p:style>
          <a:lnRef idx="0">
            <a:scrgbClr r="0" g="0" b="0"/>
          </a:lnRef>
          <a:fillRef idx="0">
            <a:scrgbClr r="0" g="0" b="0"/>
          </a:fillRef>
          <a:effectRef idx="0">
            <a:scrgbClr r="0" g="0" b="0"/>
          </a:effectRef>
          <a:fontRef idx="none"/>
        </p:style>
      </p:cxnSp>
      <p:sp>
        <p:nvSpPr>
          <p:cNvPr id="44" name="TextBox 43">
            <a:extLst>
              <a:ext uri="{FF2B5EF4-FFF2-40B4-BE49-F238E27FC236}">
                <a16:creationId xmlns:a16="http://schemas.microsoft.com/office/drawing/2014/main" id="{6EF77D58-C60E-6E0A-3915-AFA1F74E8EA2}"/>
              </a:ext>
            </a:extLst>
          </p:cNvPr>
          <p:cNvSpPr txBox="1"/>
          <p:nvPr/>
        </p:nvSpPr>
        <p:spPr>
          <a:xfrm>
            <a:off x="6549061" y="3992980"/>
            <a:ext cx="61791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IN" dirty="0">
                <a:solidFill>
                  <a:schemeClr val="bg2">
                    <a:lumMod val="10000"/>
                  </a:schemeClr>
                </a:solidFill>
              </a:rPr>
              <a:t>20</a:t>
            </a:r>
            <a:endParaRPr kumimoji="0" lang="en-IN" sz="1800" b="0" i="0" u="none" strike="noStrike" cap="none" spc="0" normalizeH="0" baseline="0" dirty="0">
              <a:ln>
                <a:noFill/>
              </a:ln>
              <a:solidFill>
                <a:schemeClr val="bg2">
                  <a:lumMod val="10000"/>
                </a:schemeClr>
              </a:solidFill>
              <a:effectLst/>
              <a:uFillTx/>
              <a:sym typeface="Calibri"/>
            </a:endParaRPr>
          </a:p>
        </p:txBody>
      </p:sp>
      <p:sp>
        <p:nvSpPr>
          <p:cNvPr id="46" name="Oval 45">
            <a:extLst>
              <a:ext uri="{FF2B5EF4-FFF2-40B4-BE49-F238E27FC236}">
                <a16:creationId xmlns:a16="http://schemas.microsoft.com/office/drawing/2014/main" id="{D39FB685-7832-ABED-40FC-C65E92DC9505}"/>
              </a:ext>
            </a:extLst>
          </p:cNvPr>
          <p:cNvSpPr/>
          <p:nvPr/>
        </p:nvSpPr>
        <p:spPr>
          <a:xfrm>
            <a:off x="8379284" y="1590067"/>
            <a:ext cx="548640" cy="399011"/>
          </a:xfrm>
          <a:prstGeom prst="ellipse">
            <a:avLst/>
          </a:prstGeom>
          <a:ln w="12700">
            <a:solidFill>
              <a:schemeClr val="bg2">
                <a:lumMod val="10000"/>
              </a:schemeClr>
            </a:solidFill>
            <a:miter lim="400000"/>
          </a:ln>
          <a:extLst>
            <a:ext uri="{C572A759-6A51-4108-AA02-DFA0A04FC94B}">
              <ma14:wrappingTextBoxFlag xmlns:ma14="http://schemas.microsoft.com/office/mac/drawingml/2011/main" xmlns="" val="1"/>
            </a:ext>
          </a:extLst>
        </p:spPr>
        <p:txBody>
          <a:bodyPr lIns="45719" rIns="45719" rtlCol="0" anchor="ctr">
            <a:spAutoFit/>
          </a:bodyPr>
          <a:lstStyle/>
          <a:p>
            <a:pPr algn="ctr"/>
            <a:endParaRPr lang="en-IN" dirty="0"/>
          </a:p>
        </p:txBody>
      </p:sp>
      <p:sp>
        <p:nvSpPr>
          <p:cNvPr id="48" name="TextBox 47">
            <a:extLst>
              <a:ext uri="{FF2B5EF4-FFF2-40B4-BE49-F238E27FC236}">
                <a16:creationId xmlns:a16="http://schemas.microsoft.com/office/drawing/2014/main" id="{5E42D19B-F410-BA3E-9BD8-01897AA5D114}"/>
              </a:ext>
            </a:extLst>
          </p:cNvPr>
          <p:cNvSpPr txBox="1"/>
          <p:nvPr/>
        </p:nvSpPr>
        <p:spPr>
          <a:xfrm>
            <a:off x="8932685" y="1595167"/>
            <a:ext cx="1721373"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chemeClr val="bg2">
                    <a:lumMod val="10000"/>
                  </a:schemeClr>
                </a:solidFill>
                <a:effectLst/>
                <a:uFillTx/>
                <a:sym typeface="Calibri"/>
              </a:rPr>
              <a:t>Stations</a:t>
            </a:r>
          </a:p>
        </p:txBody>
      </p:sp>
      <p:sp>
        <p:nvSpPr>
          <p:cNvPr id="49" name="Oval 48">
            <a:extLst>
              <a:ext uri="{FF2B5EF4-FFF2-40B4-BE49-F238E27FC236}">
                <a16:creationId xmlns:a16="http://schemas.microsoft.com/office/drawing/2014/main" id="{93AF3947-A059-D80C-C7A5-FE160A3D3D15}"/>
              </a:ext>
            </a:extLst>
          </p:cNvPr>
          <p:cNvSpPr/>
          <p:nvPr/>
        </p:nvSpPr>
        <p:spPr>
          <a:xfrm>
            <a:off x="8462411" y="2115407"/>
            <a:ext cx="382385" cy="367146"/>
          </a:xfrm>
          <a:prstGeom prst="ellipse">
            <a:avLst/>
          </a:prstGeom>
          <a:solidFill>
            <a:schemeClr val="accent6">
              <a:lumMod val="60000"/>
              <a:lumOff val="40000"/>
            </a:schemeClr>
          </a:solidFill>
          <a:ln w="12700">
            <a:solidFill>
              <a:schemeClr val="tx1">
                <a:lumMod val="50000"/>
              </a:schemeClr>
            </a:solidFill>
            <a:miter lim="400000"/>
          </a:ln>
          <a:extLst>
            <a:ext uri="{C572A759-6A51-4108-AA02-DFA0A04FC94B}">
              <ma14:wrappingTextBoxFlag xmlns:ma14="http://schemas.microsoft.com/office/mac/drawingml/2011/main" xmlns="" val="1"/>
            </a:ext>
          </a:extLst>
        </p:spPr>
        <p:txBody>
          <a:bodyPr lIns="45719" rIns="45719" rtlCol="0" anchor="ctr">
            <a:spAutoFit/>
          </a:bodyPr>
          <a:lstStyle/>
          <a:p>
            <a:pPr algn="ctr"/>
            <a:endParaRPr lang="en-IN" dirty="0"/>
          </a:p>
        </p:txBody>
      </p:sp>
      <p:sp>
        <p:nvSpPr>
          <p:cNvPr id="50" name="TextBox 49">
            <a:extLst>
              <a:ext uri="{FF2B5EF4-FFF2-40B4-BE49-F238E27FC236}">
                <a16:creationId xmlns:a16="http://schemas.microsoft.com/office/drawing/2014/main" id="{3FD2F806-7FDF-580D-2B3E-944D44CE3C23}"/>
              </a:ext>
            </a:extLst>
          </p:cNvPr>
          <p:cNvSpPr txBox="1"/>
          <p:nvPr/>
        </p:nvSpPr>
        <p:spPr>
          <a:xfrm>
            <a:off x="8491505" y="2171637"/>
            <a:ext cx="324196" cy="2308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IN" sz="900" dirty="0">
                <a:solidFill>
                  <a:schemeClr val="bg2">
                    <a:lumMod val="10000"/>
                  </a:schemeClr>
                </a:solidFill>
              </a:rPr>
              <a:t>Pt </a:t>
            </a:r>
            <a:endParaRPr kumimoji="0" lang="en-IN" sz="900" b="0" i="0" u="none" strike="noStrike" cap="none" spc="0" normalizeH="0" baseline="0" dirty="0">
              <a:ln>
                <a:noFill/>
              </a:ln>
              <a:solidFill>
                <a:schemeClr val="bg2">
                  <a:lumMod val="10000"/>
                </a:schemeClr>
              </a:solidFill>
              <a:effectLst/>
              <a:uFillTx/>
              <a:sym typeface="Calibri"/>
            </a:endParaRPr>
          </a:p>
        </p:txBody>
      </p:sp>
      <p:sp>
        <p:nvSpPr>
          <p:cNvPr id="51" name="TextBox 50">
            <a:extLst>
              <a:ext uri="{FF2B5EF4-FFF2-40B4-BE49-F238E27FC236}">
                <a16:creationId xmlns:a16="http://schemas.microsoft.com/office/drawing/2014/main" id="{A2D3878C-CB07-C90C-8E6E-12EFED55CE68}"/>
              </a:ext>
            </a:extLst>
          </p:cNvPr>
          <p:cNvSpPr txBox="1"/>
          <p:nvPr/>
        </p:nvSpPr>
        <p:spPr>
          <a:xfrm>
            <a:off x="8917819" y="2102387"/>
            <a:ext cx="1721373"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chemeClr val="bg2">
                    <a:lumMod val="10000"/>
                  </a:schemeClr>
                </a:solidFill>
                <a:effectLst/>
                <a:uFillTx/>
                <a:sym typeface="Calibri"/>
              </a:rPr>
              <a:t>Parking Spots</a:t>
            </a:r>
          </a:p>
        </p:txBody>
      </p:sp>
      <p:sp>
        <p:nvSpPr>
          <p:cNvPr id="52" name="Rectangle 51">
            <a:extLst>
              <a:ext uri="{FF2B5EF4-FFF2-40B4-BE49-F238E27FC236}">
                <a16:creationId xmlns:a16="http://schemas.microsoft.com/office/drawing/2014/main" id="{972861AA-70B8-672C-7176-EC116DCA0776}"/>
              </a:ext>
            </a:extLst>
          </p:cNvPr>
          <p:cNvSpPr/>
          <p:nvPr/>
        </p:nvSpPr>
        <p:spPr>
          <a:xfrm>
            <a:off x="4200228" y="5397623"/>
            <a:ext cx="371772" cy="341903"/>
          </a:xfrm>
          <a:prstGeom prst="rect">
            <a:avLst/>
          </a:prstGeom>
          <a:ln w="38100">
            <a:solidFill>
              <a:schemeClr val="tx1"/>
            </a:solidFill>
            <a:miter lim="400000"/>
          </a:ln>
          <a:extLst>
            <a:ext uri="{C572A759-6A51-4108-AA02-DFA0A04FC94B}">
              <ma14:wrappingTextBoxFlag xmlns="" xmlns:ma14="http://schemas.microsoft.com/office/mac/drawingml/2011/main" val="1"/>
            </a:ext>
          </a:extLst>
        </p:spPr>
        <p:txBody>
          <a:bodyPr lIns="45719" rIns="45719" rtlCol="0" anchor="ctr">
            <a:spAutoFit/>
          </a:bodyPr>
          <a:lstStyle/>
          <a:p>
            <a:pPr algn="ctr"/>
            <a:endParaRPr lang="en-US" dirty="0"/>
          </a:p>
        </p:txBody>
      </p:sp>
      <p:sp>
        <p:nvSpPr>
          <p:cNvPr id="53" name="Rectangle 52">
            <a:extLst>
              <a:ext uri="{FF2B5EF4-FFF2-40B4-BE49-F238E27FC236}">
                <a16:creationId xmlns:a16="http://schemas.microsoft.com/office/drawing/2014/main" id="{DFE91B66-6BEC-DF2C-A057-3306D6F19D70}"/>
              </a:ext>
            </a:extLst>
          </p:cNvPr>
          <p:cNvSpPr/>
          <p:nvPr/>
        </p:nvSpPr>
        <p:spPr>
          <a:xfrm>
            <a:off x="3104624" y="5397623"/>
            <a:ext cx="371772" cy="341903"/>
          </a:xfrm>
          <a:prstGeom prst="rect">
            <a:avLst/>
          </a:prstGeom>
          <a:ln w="38100">
            <a:solidFill>
              <a:schemeClr val="accent2"/>
            </a:solidFill>
            <a:miter lim="400000"/>
          </a:ln>
          <a:extLst>
            <a:ext uri="{C572A759-6A51-4108-AA02-DFA0A04FC94B}">
              <ma14:wrappingTextBoxFlag xmlns="" xmlns:ma14="http://schemas.microsoft.com/office/mac/drawingml/2011/main" val="1"/>
            </a:ext>
          </a:extLst>
        </p:spPr>
        <p:txBody>
          <a:bodyPr lIns="45719" rIns="45719" rtlCol="0" anchor="ctr">
            <a:spAutoFit/>
          </a:bodyPr>
          <a:lstStyle/>
          <a:p>
            <a:pPr algn="ctr"/>
            <a:endParaRPr lang="en-US" dirty="0"/>
          </a:p>
        </p:txBody>
      </p:sp>
      <p:cxnSp>
        <p:nvCxnSpPr>
          <p:cNvPr id="54" name="Straight Arrow Connector 53">
            <a:extLst>
              <a:ext uri="{FF2B5EF4-FFF2-40B4-BE49-F238E27FC236}">
                <a16:creationId xmlns:a16="http://schemas.microsoft.com/office/drawing/2014/main" id="{87DEB6F2-5F84-3D2A-F9F2-2E8526595B99}"/>
              </a:ext>
            </a:extLst>
          </p:cNvPr>
          <p:cNvCxnSpPr>
            <a:cxnSpLocks/>
          </p:cNvCxnSpPr>
          <p:nvPr/>
        </p:nvCxnSpPr>
        <p:spPr>
          <a:xfrm>
            <a:off x="1524017" y="5066245"/>
            <a:ext cx="1787272" cy="5341"/>
          </a:xfrm>
          <a:prstGeom prst="straightConnector1">
            <a:avLst/>
          </a:prstGeom>
          <a:noFill/>
          <a:ln w="12700" cap="flat">
            <a:solidFill>
              <a:schemeClr val="bg2">
                <a:lumMod val="10000"/>
              </a:schemeClr>
            </a:solidFill>
            <a:prstDash val="solid"/>
            <a:miter lim="800000"/>
            <a:headEnd type="arrow"/>
            <a:tailEnd type="arrow"/>
          </a:ln>
          <a:effectLst/>
          <a:sp3d/>
        </p:spPr>
        <p:style>
          <a:lnRef idx="0">
            <a:scrgbClr r="0" g="0" b="0"/>
          </a:lnRef>
          <a:fillRef idx="0">
            <a:scrgbClr r="0" g="0" b="0"/>
          </a:fillRef>
          <a:effectRef idx="0">
            <a:scrgbClr r="0" g="0" b="0"/>
          </a:effectRef>
          <a:fontRef idx="none"/>
        </p:style>
      </p:cxnSp>
      <p:sp>
        <p:nvSpPr>
          <p:cNvPr id="55" name="TextBox 54">
            <a:extLst>
              <a:ext uri="{FF2B5EF4-FFF2-40B4-BE49-F238E27FC236}">
                <a16:creationId xmlns:a16="http://schemas.microsoft.com/office/drawing/2014/main" id="{F1BCD700-31D1-7B88-B8A2-BDD5521E2829}"/>
              </a:ext>
            </a:extLst>
          </p:cNvPr>
          <p:cNvSpPr txBox="1"/>
          <p:nvPr/>
        </p:nvSpPr>
        <p:spPr>
          <a:xfrm>
            <a:off x="2066460" y="5123742"/>
            <a:ext cx="61791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IN" dirty="0">
                <a:solidFill>
                  <a:schemeClr val="bg2">
                    <a:lumMod val="10000"/>
                  </a:schemeClr>
                </a:solidFill>
              </a:rPr>
              <a:t>30</a:t>
            </a:r>
            <a:endParaRPr kumimoji="0" lang="en-IN" sz="1800" b="0" i="0" u="none" strike="noStrike" cap="none" spc="0" normalizeH="0" baseline="0" dirty="0">
              <a:ln>
                <a:noFill/>
              </a:ln>
              <a:solidFill>
                <a:schemeClr val="bg2">
                  <a:lumMod val="10000"/>
                </a:schemeClr>
              </a:solidFill>
              <a:effectLst/>
              <a:uFillTx/>
              <a:sym typeface="Calibri"/>
            </a:endParaRPr>
          </a:p>
        </p:txBody>
      </p:sp>
      <p:cxnSp>
        <p:nvCxnSpPr>
          <p:cNvPr id="59" name="Straight Arrow Connector 58">
            <a:extLst>
              <a:ext uri="{FF2B5EF4-FFF2-40B4-BE49-F238E27FC236}">
                <a16:creationId xmlns:a16="http://schemas.microsoft.com/office/drawing/2014/main" id="{CDF18CA6-572F-C2AE-BE13-F8036DC066A7}"/>
              </a:ext>
            </a:extLst>
          </p:cNvPr>
          <p:cNvCxnSpPr>
            <a:cxnSpLocks/>
          </p:cNvCxnSpPr>
          <p:nvPr/>
        </p:nvCxnSpPr>
        <p:spPr>
          <a:xfrm>
            <a:off x="4386114" y="5091545"/>
            <a:ext cx="1937572" cy="0"/>
          </a:xfrm>
          <a:prstGeom prst="straightConnector1">
            <a:avLst/>
          </a:prstGeom>
          <a:noFill/>
          <a:ln w="12700" cap="flat">
            <a:solidFill>
              <a:schemeClr val="bg2">
                <a:lumMod val="10000"/>
              </a:schemeClr>
            </a:solidFill>
            <a:prstDash val="solid"/>
            <a:miter lim="800000"/>
            <a:headEnd type="arrow"/>
            <a:tailEnd type="arrow"/>
          </a:ln>
          <a:effectLst/>
          <a:sp3d/>
        </p:spPr>
        <p:style>
          <a:lnRef idx="0">
            <a:scrgbClr r="0" g="0" b="0"/>
          </a:lnRef>
          <a:fillRef idx="0">
            <a:scrgbClr r="0" g="0" b="0"/>
          </a:fillRef>
          <a:effectRef idx="0">
            <a:scrgbClr r="0" g="0" b="0"/>
          </a:effectRef>
          <a:fontRef idx="none"/>
        </p:style>
      </p:cxnSp>
      <p:sp>
        <p:nvSpPr>
          <p:cNvPr id="60" name="TextBox 59">
            <a:extLst>
              <a:ext uri="{FF2B5EF4-FFF2-40B4-BE49-F238E27FC236}">
                <a16:creationId xmlns:a16="http://schemas.microsoft.com/office/drawing/2014/main" id="{EDAEAEA9-B3C3-1395-7EEF-C875D8169A18}"/>
              </a:ext>
            </a:extLst>
          </p:cNvPr>
          <p:cNvSpPr txBox="1"/>
          <p:nvPr/>
        </p:nvSpPr>
        <p:spPr>
          <a:xfrm>
            <a:off x="5078857" y="5143701"/>
            <a:ext cx="61791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IN" dirty="0">
                <a:solidFill>
                  <a:schemeClr val="bg2">
                    <a:lumMod val="10000"/>
                  </a:schemeClr>
                </a:solidFill>
              </a:rPr>
              <a:t>30</a:t>
            </a:r>
            <a:endParaRPr kumimoji="0" lang="en-IN" sz="1800" b="0" i="0" u="none" strike="noStrike" cap="none" spc="0" normalizeH="0" baseline="0" dirty="0">
              <a:ln>
                <a:noFill/>
              </a:ln>
              <a:solidFill>
                <a:schemeClr val="bg2">
                  <a:lumMod val="10000"/>
                </a:schemeClr>
              </a:solidFill>
              <a:effectLst/>
              <a:uFillTx/>
              <a:sym typeface="Calibri"/>
            </a:endParaRPr>
          </a:p>
        </p:txBody>
      </p:sp>
      <p:sp>
        <p:nvSpPr>
          <p:cNvPr id="62" name="Rectangle 61">
            <a:extLst>
              <a:ext uri="{FF2B5EF4-FFF2-40B4-BE49-F238E27FC236}">
                <a16:creationId xmlns:a16="http://schemas.microsoft.com/office/drawing/2014/main" id="{0F9BFA39-D26E-E0F6-0062-00F3AA16993C}"/>
              </a:ext>
            </a:extLst>
          </p:cNvPr>
          <p:cNvSpPr/>
          <p:nvPr/>
        </p:nvSpPr>
        <p:spPr>
          <a:xfrm>
            <a:off x="8491505" y="2684980"/>
            <a:ext cx="371772" cy="341903"/>
          </a:xfrm>
          <a:prstGeom prst="rect">
            <a:avLst/>
          </a:prstGeom>
          <a:ln w="38100">
            <a:solidFill>
              <a:schemeClr val="tx1"/>
            </a:solidFill>
            <a:miter lim="400000"/>
          </a:ln>
          <a:extLst>
            <a:ext uri="{C572A759-6A51-4108-AA02-DFA0A04FC94B}">
              <ma14:wrappingTextBoxFlag xmlns="" xmlns:ma14="http://schemas.microsoft.com/office/mac/drawingml/2011/main" val="1"/>
            </a:ext>
          </a:extLst>
        </p:spPr>
        <p:txBody>
          <a:bodyPr lIns="45719" rIns="45719" rtlCol="0" anchor="ctr">
            <a:spAutoFit/>
          </a:bodyPr>
          <a:lstStyle/>
          <a:p>
            <a:pPr algn="ctr"/>
            <a:endParaRPr lang="en-US" dirty="0"/>
          </a:p>
        </p:txBody>
      </p:sp>
      <p:sp>
        <p:nvSpPr>
          <p:cNvPr id="63" name="Rectangle 62">
            <a:extLst>
              <a:ext uri="{FF2B5EF4-FFF2-40B4-BE49-F238E27FC236}">
                <a16:creationId xmlns:a16="http://schemas.microsoft.com/office/drawing/2014/main" id="{BAE1CB38-936F-60D1-6181-0571E3599378}"/>
              </a:ext>
            </a:extLst>
          </p:cNvPr>
          <p:cNvSpPr/>
          <p:nvPr/>
        </p:nvSpPr>
        <p:spPr>
          <a:xfrm>
            <a:off x="8485586" y="3233381"/>
            <a:ext cx="371772" cy="341903"/>
          </a:xfrm>
          <a:prstGeom prst="rect">
            <a:avLst/>
          </a:prstGeom>
          <a:ln w="38100">
            <a:solidFill>
              <a:schemeClr val="accent2"/>
            </a:solidFill>
            <a:miter lim="400000"/>
          </a:ln>
          <a:extLst>
            <a:ext uri="{C572A759-6A51-4108-AA02-DFA0A04FC94B}">
              <ma14:wrappingTextBoxFlag xmlns="" xmlns:ma14="http://schemas.microsoft.com/office/mac/drawingml/2011/main" val="1"/>
            </a:ext>
          </a:extLst>
        </p:spPr>
        <p:txBody>
          <a:bodyPr lIns="45719" rIns="45719" rtlCol="0" anchor="ctr">
            <a:spAutoFit/>
          </a:bodyPr>
          <a:lstStyle/>
          <a:p>
            <a:pPr algn="ctr"/>
            <a:endParaRPr lang="en-US" dirty="0"/>
          </a:p>
        </p:txBody>
      </p:sp>
      <p:sp>
        <p:nvSpPr>
          <p:cNvPr id="64" name="TextBox 63">
            <a:extLst>
              <a:ext uri="{FF2B5EF4-FFF2-40B4-BE49-F238E27FC236}">
                <a16:creationId xmlns:a16="http://schemas.microsoft.com/office/drawing/2014/main" id="{85E1E619-2A6B-02B5-A34C-1478E197AFD3}"/>
              </a:ext>
            </a:extLst>
          </p:cNvPr>
          <p:cNvSpPr txBox="1"/>
          <p:nvPr/>
        </p:nvSpPr>
        <p:spPr>
          <a:xfrm>
            <a:off x="9001503" y="2629321"/>
            <a:ext cx="1721373"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chemeClr val="bg2">
                    <a:lumMod val="10000"/>
                  </a:schemeClr>
                </a:solidFill>
                <a:effectLst/>
                <a:uFillTx/>
                <a:sym typeface="Calibri"/>
              </a:rPr>
              <a:t>Job Enters</a:t>
            </a:r>
          </a:p>
        </p:txBody>
      </p:sp>
      <p:sp>
        <p:nvSpPr>
          <p:cNvPr id="65" name="TextBox 64">
            <a:extLst>
              <a:ext uri="{FF2B5EF4-FFF2-40B4-BE49-F238E27FC236}">
                <a16:creationId xmlns:a16="http://schemas.microsoft.com/office/drawing/2014/main" id="{96BD7E51-0B41-3CEB-9C56-59A1079A0A8F}"/>
              </a:ext>
            </a:extLst>
          </p:cNvPr>
          <p:cNvSpPr txBox="1"/>
          <p:nvPr/>
        </p:nvSpPr>
        <p:spPr>
          <a:xfrm>
            <a:off x="8917819" y="3176558"/>
            <a:ext cx="1721373"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chemeClr val="bg2">
                    <a:lumMod val="10000"/>
                  </a:schemeClr>
                </a:solidFill>
                <a:effectLst/>
                <a:uFillTx/>
                <a:sym typeface="Calibri"/>
              </a:rPr>
              <a:t>Job Exits</a:t>
            </a:r>
          </a:p>
        </p:txBody>
      </p:sp>
      <p:sp>
        <p:nvSpPr>
          <p:cNvPr id="66" name="Arrow: Circular 65">
            <a:extLst>
              <a:ext uri="{FF2B5EF4-FFF2-40B4-BE49-F238E27FC236}">
                <a16:creationId xmlns:a16="http://schemas.microsoft.com/office/drawing/2014/main" id="{53DE0BF3-E928-BC30-F9F2-80590447397F}"/>
              </a:ext>
            </a:extLst>
          </p:cNvPr>
          <p:cNvSpPr/>
          <p:nvPr/>
        </p:nvSpPr>
        <p:spPr>
          <a:xfrm rot="15976848" flipH="1">
            <a:off x="3504661" y="3071054"/>
            <a:ext cx="1028130" cy="1113960"/>
          </a:xfrm>
          <a:prstGeom prst="circularArrow">
            <a:avLst>
              <a:gd name="adj1" fmla="val 12500"/>
              <a:gd name="adj2" fmla="val 1142319"/>
              <a:gd name="adj3" fmla="val 20457681"/>
              <a:gd name="adj4" fmla="val 5445491"/>
              <a:gd name="adj5" fmla="val 11742"/>
            </a:avLst>
          </a:prstGeom>
          <a:solidFill>
            <a:schemeClr val="accent1"/>
          </a:solidFill>
          <a:ln w="12700">
            <a:miter lim="400000"/>
          </a:ln>
          <a:extLst>
            <a:ext uri="{C572A759-6A51-4108-AA02-DFA0A04FC94B}">
              <ma14:wrappingTextBoxFlag xmlns="" xmlns:ma14="http://schemas.microsoft.com/office/mac/drawingml/2011/main" val="1"/>
            </a:ext>
          </a:extLst>
        </p:spPr>
        <p:txBody>
          <a:bodyPr wrap="square" lIns="45719" rIns="45719" rtlCol="0" anchor="ctr">
            <a:spAutoFit/>
          </a:bodyPr>
          <a:lstStyle/>
          <a:p>
            <a:pPr algn="ctr"/>
            <a:endParaRPr lang="en-US" dirty="0"/>
          </a:p>
        </p:txBody>
      </p:sp>
      <p:sp>
        <p:nvSpPr>
          <p:cNvPr id="67" name="TextBox 66">
            <a:extLst>
              <a:ext uri="{FF2B5EF4-FFF2-40B4-BE49-F238E27FC236}">
                <a16:creationId xmlns:a16="http://schemas.microsoft.com/office/drawing/2014/main" id="{004780DE-977E-B7DA-552C-91E89048BA56}"/>
              </a:ext>
            </a:extLst>
          </p:cNvPr>
          <p:cNvSpPr txBox="1"/>
          <p:nvPr/>
        </p:nvSpPr>
        <p:spPr>
          <a:xfrm>
            <a:off x="2949178" y="4143893"/>
            <a:ext cx="2286287"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chemeClr val="bg2">
                    <a:lumMod val="10000"/>
                  </a:schemeClr>
                </a:solidFill>
                <a:effectLst/>
                <a:uFillTx/>
                <a:sym typeface="Calibri"/>
              </a:rPr>
              <a:t>Direction of vehicle movement</a:t>
            </a:r>
          </a:p>
        </p:txBody>
      </p:sp>
    </p:spTree>
    <p:extLst>
      <p:ext uri="{BB962C8B-B14F-4D97-AF65-F5344CB8AC3E}">
        <p14:creationId xmlns:p14="http://schemas.microsoft.com/office/powerpoint/2010/main" val="21406334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325309" y="-41725"/>
            <a:ext cx="2940214" cy="875893"/>
          </a:xfrm>
          <a:prstGeom prst="rect">
            <a:avLst/>
          </a:prstGeom>
          <a:solidFill>
            <a:schemeClr val="tx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chemeClr val="accent1"/>
              </a:solidFill>
              <a:effectLst/>
              <a:uFillTx/>
              <a:latin typeface="+mj-lt"/>
              <a:ea typeface="+mj-ea"/>
              <a:cs typeface="+mj-cs"/>
              <a:sym typeface="Calibri"/>
            </a:endParaRPr>
          </a:p>
        </p:txBody>
      </p:sp>
      <p:sp>
        <p:nvSpPr>
          <p:cNvPr id="8" name="Straight Connector 55"/>
          <p:cNvSpPr/>
          <p:nvPr/>
        </p:nvSpPr>
        <p:spPr>
          <a:xfrm>
            <a:off x="9164702" y="-124552"/>
            <a:ext cx="1" cy="1302094"/>
          </a:xfrm>
          <a:prstGeom prst="line">
            <a:avLst/>
          </a:prstGeom>
          <a:ln>
            <a:solidFill>
              <a:schemeClr val="accent3"/>
            </a:solidFill>
            <a:prstDash val="dash"/>
            <a:miter/>
          </a:ln>
        </p:spPr>
        <p:txBody>
          <a:bodyPr lIns="45719" rIns="45719"/>
          <a:lstStyle/>
          <a:p>
            <a:endParaRPr/>
          </a:p>
        </p:txBody>
      </p:sp>
      <p:sp>
        <p:nvSpPr>
          <p:cNvPr id="9" name="Straight Connector 57"/>
          <p:cNvSpPr/>
          <p:nvPr/>
        </p:nvSpPr>
        <p:spPr>
          <a:xfrm>
            <a:off x="8917819" y="962717"/>
            <a:ext cx="3755194" cy="1"/>
          </a:xfrm>
          <a:prstGeom prst="line">
            <a:avLst/>
          </a:prstGeom>
          <a:ln>
            <a:solidFill>
              <a:schemeClr val="accent3"/>
            </a:solidFill>
            <a:prstDash val="dash"/>
            <a:miter/>
          </a:ln>
        </p:spPr>
        <p:txBody>
          <a:bodyPr lIns="45719" rIns="45719"/>
          <a:lstStyle/>
          <a:p>
            <a:endParaRPr/>
          </a:p>
        </p:txBody>
      </p:sp>
      <p:pic>
        <p:nvPicPr>
          <p:cNvPr id="4" name="Picture 3">
            <a:extLst>
              <a:ext uri="{FF2B5EF4-FFF2-40B4-BE49-F238E27FC236}">
                <a16:creationId xmlns:a16="http://schemas.microsoft.com/office/drawing/2014/main" id="{9F3C7A22-0D28-4940-959A-6FEFAFBB3E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17206" y="-9033"/>
            <a:ext cx="2556420" cy="803823"/>
          </a:xfrm>
          <a:prstGeom prst="rect">
            <a:avLst/>
          </a:prstGeom>
        </p:spPr>
      </p:pic>
      <p:sp>
        <p:nvSpPr>
          <p:cNvPr id="14" name="TextBox 13"/>
          <p:cNvSpPr txBox="1"/>
          <p:nvPr/>
        </p:nvSpPr>
        <p:spPr>
          <a:xfrm>
            <a:off x="706583" y="124691"/>
            <a:ext cx="7589520" cy="7694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4400" b="0" i="0" u="none" strike="noStrike" cap="none" spc="0" normalizeH="0" baseline="0" dirty="0">
                <a:ln>
                  <a:noFill/>
                </a:ln>
                <a:solidFill>
                  <a:schemeClr val="bg2">
                    <a:lumMod val="10000"/>
                  </a:schemeClr>
                </a:solidFill>
                <a:effectLst/>
                <a:uFillTx/>
                <a:latin typeface="+mj-lt"/>
                <a:ea typeface="+mj-ea"/>
                <a:cs typeface="+mj-cs"/>
                <a:sym typeface="Calibri"/>
              </a:rPr>
              <a:t>Problem Description</a:t>
            </a:r>
            <a:endParaRPr kumimoji="0" lang="en-IN" sz="4400" b="0" i="0" u="none" strike="noStrike" cap="none" spc="0" normalizeH="0" baseline="0" dirty="0">
              <a:ln>
                <a:noFill/>
              </a:ln>
              <a:solidFill>
                <a:schemeClr val="bg2">
                  <a:lumMod val="10000"/>
                </a:schemeClr>
              </a:solidFill>
              <a:effectLst/>
              <a:uFillTx/>
              <a:latin typeface="+mj-lt"/>
              <a:ea typeface="+mj-ea"/>
              <a:cs typeface="+mj-cs"/>
              <a:sym typeface="Calibri"/>
            </a:endParaRPr>
          </a:p>
        </p:txBody>
      </p:sp>
      <p:sp>
        <p:nvSpPr>
          <p:cNvPr id="5" name="TextBox 4">
            <a:extLst>
              <a:ext uri="{FF2B5EF4-FFF2-40B4-BE49-F238E27FC236}">
                <a16:creationId xmlns:a16="http://schemas.microsoft.com/office/drawing/2014/main" id="{A35C70F5-C570-FBC0-9AB2-9EF883AE50A0}"/>
              </a:ext>
            </a:extLst>
          </p:cNvPr>
          <p:cNvSpPr txBox="1"/>
          <p:nvPr/>
        </p:nvSpPr>
        <p:spPr>
          <a:xfrm>
            <a:off x="365761" y="1479665"/>
            <a:ext cx="11526464" cy="3693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vl="3" indent="0"/>
            <a:r>
              <a:rPr kumimoji="0" lang="en-IN" b="0" i="0" u="none" strike="noStrike" cap="none" spc="0" normalizeH="0" baseline="0" dirty="0">
                <a:ln>
                  <a:noFill/>
                </a:ln>
                <a:solidFill>
                  <a:schemeClr val="bg2">
                    <a:lumMod val="10000"/>
                  </a:schemeClr>
                </a:solidFill>
                <a:effectLst/>
                <a:uFillTx/>
                <a:latin typeface="+mj-lt"/>
                <a:ea typeface="+mj-ea"/>
                <a:cs typeface="+mj-cs"/>
                <a:sym typeface="Calibri"/>
              </a:rPr>
              <a:t>The above figure presents a layout of the wafer fab company XYZ. </a:t>
            </a:r>
            <a:r>
              <a:rPr lang="en-IN" dirty="0">
                <a:solidFill>
                  <a:schemeClr val="bg2">
                    <a:lumMod val="10000"/>
                  </a:schemeClr>
                </a:solidFill>
              </a:rPr>
              <a:t>T</a:t>
            </a:r>
            <a:r>
              <a:rPr kumimoji="0" lang="en-IN" b="0" i="0" u="none" strike="noStrike" cap="none" spc="0" normalizeH="0" baseline="0" dirty="0">
                <a:ln>
                  <a:noFill/>
                </a:ln>
                <a:solidFill>
                  <a:schemeClr val="bg2">
                    <a:lumMod val="10000"/>
                  </a:schemeClr>
                </a:solidFill>
                <a:effectLst/>
                <a:uFillTx/>
                <a:latin typeface="+mj-lt"/>
                <a:ea typeface="+mj-ea"/>
                <a:cs typeface="+mj-cs"/>
                <a:sym typeface="Calibri"/>
              </a:rPr>
              <a:t>he </a:t>
            </a:r>
            <a:r>
              <a:rPr lang="en-IN" dirty="0">
                <a:solidFill>
                  <a:schemeClr val="bg2">
                    <a:lumMod val="10000"/>
                  </a:schemeClr>
                </a:solidFill>
              </a:rPr>
              <a:t>C</a:t>
            </a:r>
            <a:r>
              <a:rPr kumimoji="0" lang="en-IN" b="0" i="0" u="none" strike="noStrike" cap="none" spc="0" normalizeH="0" baseline="0" dirty="0">
                <a:ln>
                  <a:noFill/>
                </a:ln>
                <a:solidFill>
                  <a:schemeClr val="bg2">
                    <a:lumMod val="10000"/>
                  </a:schemeClr>
                </a:solidFill>
                <a:effectLst/>
                <a:uFillTx/>
                <a:latin typeface="+mj-lt"/>
                <a:ea typeface="+mj-ea"/>
                <a:cs typeface="+mj-cs"/>
                <a:sym typeface="Calibri"/>
              </a:rPr>
              <a:t>ompany produces a single product, which uses a re-entrant type of flow for its fabrication. </a:t>
            </a:r>
            <a:r>
              <a:rPr lang="en-IN" dirty="0">
                <a:solidFill>
                  <a:schemeClr val="bg2">
                    <a:lumMod val="10000"/>
                  </a:schemeClr>
                </a:solidFill>
              </a:rPr>
              <a:t>It </a:t>
            </a:r>
            <a:r>
              <a:rPr kumimoji="0" lang="en-IN" b="0" i="0" u="none" strike="noStrike" cap="none" spc="0" normalizeH="0" baseline="0" dirty="0">
                <a:ln>
                  <a:noFill/>
                </a:ln>
                <a:solidFill>
                  <a:schemeClr val="bg2">
                    <a:lumMod val="10000"/>
                  </a:schemeClr>
                </a:solidFill>
                <a:effectLst/>
                <a:uFillTx/>
                <a:latin typeface="+mj-lt"/>
                <a:ea typeface="+mj-ea"/>
                <a:cs typeface="+mj-cs"/>
                <a:sym typeface="Calibri"/>
              </a:rPr>
              <a:t>requires a total of 6 fabrication steps. These steps are carried out at three different stations, namely, diffusion, lithography and implantation. The details of </a:t>
            </a:r>
            <a:r>
              <a:rPr lang="en-IN" dirty="0">
                <a:solidFill>
                  <a:schemeClr val="bg2">
                    <a:lumMod val="10000"/>
                  </a:schemeClr>
                </a:solidFill>
              </a:rPr>
              <a:t>these</a:t>
            </a:r>
            <a:r>
              <a:rPr kumimoji="0" lang="en-IN" b="0" i="0" u="none" strike="noStrike" cap="none" spc="0" normalizeH="0" baseline="0" dirty="0">
                <a:ln>
                  <a:noFill/>
                </a:ln>
                <a:solidFill>
                  <a:schemeClr val="bg2">
                    <a:lumMod val="10000"/>
                  </a:schemeClr>
                </a:solidFill>
                <a:effectLst/>
                <a:uFillTx/>
                <a:latin typeface="+mj-lt"/>
                <a:ea typeface="+mj-ea"/>
                <a:cs typeface="+mj-cs"/>
                <a:sym typeface="Calibri"/>
              </a:rPr>
              <a:t> fabrication steps </a:t>
            </a:r>
            <a:r>
              <a:rPr lang="en-IN" dirty="0">
                <a:solidFill>
                  <a:schemeClr val="bg2">
                    <a:lumMod val="10000"/>
                  </a:schemeClr>
                </a:solidFill>
              </a:rPr>
              <a:t>are</a:t>
            </a:r>
            <a:r>
              <a:rPr kumimoji="0" lang="en-IN" b="0" i="0" u="none" strike="noStrike" cap="none" spc="0" normalizeH="0" baseline="0" dirty="0">
                <a:ln>
                  <a:noFill/>
                </a:ln>
                <a:solidFill>
                  <a:schemeClr val="bg2">
                    <a:lumMod val="10000"/>
                  </a:schemeClr>
                </a:solidFill>
                <a:effectLst/>
                <a:uFillTx/>
                <a:latin typeface="+mj-lt"/>
                <a:ea typeface="+mj-ea"/>
                <a:cs typeface="+mj-cs"/>
                <a:sym typeface="Calibri"/>
              </a:rPr>
              <a:t> given in the following table.</a:t>
            </a:r>
          </a:p>
          <a:p>
            <a:pPr lvl="3" indent="0"/>
            <a:endParaRPr lang="en-IN" dirty="0">
              <a:solidFill>
                <a:schemeClr val="bg2">
                  <a:lumMod val="10000"/>
                </a:schemeClr>
              </a:solidFill>
            </a:endParaRPr>
          </a:p>
          <a:p>
            <a:pPr lvl="3" indent="0"/>
            <a:endParaRPr kumimoji="0" lang="en-IN" b="0" i="0" u="none" strike="noStrike" cap="none" spc="0" normalizeH="0" baseline="0" dirty="0">
              <a:ln>
                <a:noFill/>
              </a:ln>
              <a:solidFill>
                <a:schemeClr val="bg2">
                  <a:lumMod val="10000"/>
                </a:schemeClr>
              </a:solidFill>
              <a:effectLst/>
              <a:uFillTx/>
              <a:latin typeface="+mj-lt"/>
              <a:ea typeface="+mj-ea"/>
              <a:cs typeface="+mj-cs"/>
              <a:sym typeface="Calibri"/>
            </a:endParaRPr>
          </a:p>
          <a:p>
            <a:pPr lvl="3" indent="0"/>
            <a:endParaRPr lang="en-IN" dirty="0">
              <a:solidFill>
                <a:schemeClr val="bg2">
                  <a:lumMod val="10000"/>
                </a:schemeClr>
              </a:solidFill>
            </a:endParaRPr>
          </a:p>
          <a:p>
            <a:pPr lvl="3" indent="0"/>
            <a:endParaRPr kumimoji="0" lang="en-IN" b="0" i="0" u="none" strike="noStrike" cap="none" spc="0" normalizeH="0" baseline="0" dirty="0">
              <a:ln>
                <a:noFill/>
              </a:ln>
              <a:solidFill>
                <a:schemeClr val="bg2">
                  <a:lumMod val="10000"/>
                </a:schemeClr>
              </a:solidFill>
              <a:effectLst/>
              <a:uFillTx/>
              <a:latin typeface="+mj-lt"/>
              <a:ea typeface="+mj-ea"/>
              <a:cs typeface="+mj-cs"/>
              <a:sym typeface="Calibri"/>
            </a:endParaRPr>
          </a:p>
          <a:p>
            <a:pPr lvl="3" indent="0"/>
            <a:endParaRPr lang="en-IN" dirty="0">
              <a:solidFill>
                <a:schemeClr val="bg2">
                  <a:lumMod val="10000"/>
                </a:schemeClr>
              </a:solidFill>
            </a:endParaRPr>
          </a:p>
          <a:p>
            <a:pPr lvl="3" indent="0"/>
            <a:endParaRPr kumimoji="0" lang="en-IN" b="0" i="0" u="none" strike="noStrike" cap="none" spc="0" normalizeH="0" baseline="0" dirty="0">
              <a:ln>
                <a:noFill/>
              </a:ln>
              <a:solidFill>
                <a:schemeClr val="bg2">
                  <a:lumMod val="10000"/>
                </a:schemeClr>
              </a:solidFill>
              <a:effectLst/>
              <a:uFillTx/>
              <a:latin typeface="+mj-lt"/>
              <a:ea typeface="+mj-ea"/>
              <a:cs typeface="+mj-cs"/>
              <a:sym typeface="Calibri"/>
            </a:endParaRPr>
          </a:p>
          <a:p>
            <a:pPr lvl="3" indent="0"/>
            <a:r>
              <a:rPr kumimoji="0" lang="en-IN" b="0" i="0" u="none" strike="noStrike" cap="none" spc="0" normalizeH="0" baseline="0" dirty="0">
                <a:ln>
                  <a:noFill/>
                </a:ln>
                <a:solidFill>
                  <a:schemeClr val="bg2">
                    <a:lumMod val="10000"/>
                  </a:schemeClr>
                </a:solidFill>
                <a:effectLst/>
                <a:uFillTx/>
                <a:latin typeface="+mj-lt"/>
                <a:ea typeface="+mj-ea"/>
                <a:cs typeface="+mj-cs"/>
                <a:sym typeface="Calibri"/>
              </a:rPr>
              <a:t>The number of machines of each type available at various stations is given in the table below:</a:t>
            </a:r>
          </a:p>
          <a:p>
            <a:pPr lvl="3" indent="0"/>
            <a:endParaRPr lang="en-IN" dirty="0">
              <a:solidFill>
                <a:schemeClr val="bg2">
                  <a:lumMod val="10000"/>
                </a:schemeClr>
              </a:solidFill>
            </a:endParaRPr>
          </a:p>
          <a:p>
            <a:pPr lvl="3" indent="0"/>
            <a:endParaRPr kumimoji="0" lang="en-IN" b="0" i="0" u="none" strike="noStrike" cap="none" spc="0" normalizeH="0" baseline="0" dirty="0">
              <a:ln>
                <a:noFill/>
              </a:ln>
              <a:solidFill>
                <a:schemeClr val="bg2">
                  <a:lumMod val="10000"/>
                </a:schemeClr>
              </a:solidFill>
              <a:effectLst/>
              <a:uFillTx/>
              <a:latin typeface="+mj-lt"/>
              <a:ea typeface="+mj-ea"/>
              <a:cs typeface="+mj-cs"/>
              <a:sym typeface="Calibri"/>
            </a:endParaRPr>
          </a:p>
        </p:txBody>
      </p:sp>
      <p:graphicFrame>
        <p:nvGraphicFramePr>
          <p:cNvPr id="11" name="Table 10"/>
          <p:cNvGraphicFramePr>
            <a:graphicFrameLocks noGrp="1"/>
          </p:cNvGraphicFramePr>
          <p:nvPr>
            <p:extLst>
              <p:ext uri="{D42A27DB-BD31-4B8C-83A1-F6EECF244321}">
                <p14:modId xmlns:p14="http://schemas.microsoft.com/office/powerpoint/2010/main" val="808549865"/>
              </p:ext>
            </p:extLst>
          </p:nvPr>
        </p:nvGraphicFramePr>
        <p:xfrm>
          <a:off x="3630585" y="2762250"/>
          <a:ext cx="4155749" cy="1333500"/>
        </p:xfrm>
        <a:graphic>
          <a:graphicData uri="http://schemas.openxmlformats.org/drawingml/2006/table">
            <a:tbl>
              <a:tblPr>
                <a:tableStyleId>{5940675A-B579-460E-94D1-54222C63F5DA}</a:tableStyleId>
              </a:tblPr>
              <a:tblGrid>
                <a:gridCol w="863532">
                  <a:extLst>
                    <a:ext uri="{9D8B030D-6E8A-4147-A177-3AD203B41FA5}">
                      <a16:colId xmlns:a16="http://schemas.microsoft.com/office/drawing/2014/main" val="20000"/>
                    </a:ext>
                  </a:extLst>
                </a:gridCol>
                <a:gridCol w="1457211">
                  <a:extLst>
                    <a:ext uri="{9D8B030D-6E8A-4147-A177-3AD203B41FA5}">
                      <a16:colId xmlns:a16="http://schemas.microsoft.com/office/drawing/2014/main" val="20001"/>
                    </a:ext>
                  </a:extLst>
                </a:gridCol>
                <a:gridCol w="1835006">
                  <a:extLst>
                    <a:ext uri="{9D8B030D-6E8A-4147-A177-3AD203B41FA5}">
                      <a16:colId xmlns:a16="http://schemas.microsoft.com/office/drawing/2014/main" val="20002"/>
                    </a:ext>
                  </a:extLst>
                </a:gridCol>
              </a:tblGrid>
              <a:tr h="190500">
                <a:tc>
                  <a:txBody>
                    <a:bodyPr/>
                    <a:lstStyle/>
                    <a:p>
                      <a:pPr algn="ctr" fontAlgn="ctr"/>
                      <a:r>
                        <a:rPr lang="en-IN" sz="1100" u="none" strike="noStrike" dirty="0">
                          <a:solidFill>
                            <a:schemeClr val="bg2">
                              <a:lumMod val="10000"/>
                            </a:schemeClr>
                          </a:solidFill>
                          <a:effectLst/>
                        </a:rPr>
                        <a:t>Step No</a:t>
                      </a:r>
                      <a:endParaRPr lang="en-IN" sz="1100" b="0" i="0" u="none" strike="noStrike" dirty="0">
                        <a:solidFill>
                          <a:schemeClr val="bg2">
                            <a:lumMod val="10000"/>
                          </a:schemeClr>
                        </a:solidFill>
                        <a:effectLst/>
                        <a:latin typeface="Calibri"/>
                      </a:endParaRPr>
                    </a:p>
                  </a:txBody>
                  <a:tcPr marL="9525" marR="9525" marT="9525" marB="0" anchor="ctr"/>
                </a:tc>
                <a:tc>
                  <a:txBody>
                    <a:bodyPr/>
                    <a:lstStyle/>
                    <a:p>
                      <a:pPr algn="ctr" fontAlgn="ctr"/>
                      <a:r>
                        <a:rPr lang="en-IN" sz="1100" u="none" strike="noStrike" dirty="0">
                          <a:solidFill>
                            <a:schemeClr val="bg2">
                              <a:lumMod val="10000"/>
                            </a:schemeClr>
                          </a:solidFill>
                          <a:effectLst/>
                        </a:rPr>
                        <a:t>Station used</a:t>
                      </a:r>
                      <a:endParaRPr lang="en-IN" sz="1100" b="0" i="0" u="none" strike="noStrike" dirty="0">
                        <a:solidFill>
                          <a:schemeClr val="bg2">
                            <a:lumMod val="10000"/>
                          </a:schemeClr>
                        </a:solidFill>
                        <a:effectLst/>
                        <a:latin typeface="Calibri"/>
                      </a:endParaRPr>
                    </a:p>
                  </a:txBody>
                  <a:tcPr marL="9525" marR="9525" marT="9525" marB="0" anchor="ctr"/>
                </a:tc>
                <a:tc>
                  <a:txBody>
                    <a:bodyPr/>
                    <a:lstStyle/>
                    <a:p>
                      <a:pPr algn="ctr" fontAlgn="ctr"/>
                      <a:r>
                        <a:rPr lang="en-IN" sz="1100" u="none" strike="noStrike">
                          <a:solidFill>
                            <a:schemeClr val="bg2">
                              <a:lumMod val="10000"/>
                            </a:schemeClr>
                          </a:solidFill>
                          <a:effectLst/>
                        </a:rPr>
                        <a:t>Usage time (in mins)</a:t>
                      </a:r>
                      <a:endParaRPr lang="en-IN" sz="1100" b="0" i="0" u="none" strike="noStrike">
                        <a:solidFill>
                          <a:schemeClr val="bg2">
                            <a:lumMod val="10000"/>
                          </a:schemeClr>
                        </a:solidFill>
                        <a:effectLst/>
                        <a:latin typeface="Calibri"/>
                      </a:endParaRPr>
                    </a:p>
                  </a:txBody>
                  <a:tcPr marL="9525" marR="9525" marT="9525" marB="0" anchor="ctr"/>
                </a:tc>
                <a:extLst>
                  <a:ext uri="{0D108BD9-81ED-4DB2-BD59-A6C34878D82A}">
                    <a16:rowId xmlns:a16="http://schemas.microsoft.com/office/drawing/2014/main" val="10000"/>
                  </a:ext>
                </a:extLst>
              </a:tr>
              <a:tr h="190500">
                <a:tc>
                  <a:txBody>
                    <a:bodyPr/>
                    <a:lstStyle/>
                    <a:p>
                      <a:pPr algn="ctr" fontAlgn="ctr"/>
                      <a:r>
                        <a:rPr lang="en-IN" sz="1100" u="none" strike="noStrike" dirty="0">
                          <a:solidFill>
                            <a:schemeClr val="bg2">
                              <a:lumMod val="10000"/>
                            </a:schemeClr>
                          </a:solidFill>
                          <a:effectLst/>
                        </a:rPr>
                        <a:t>1</a:t>
                      </a:r>
                      <a:endParaRPr lang="en-IN" sz="1100" b="0" i="0" u="none" strike="noStrike" dirty="0">
                        <a:solidFill>
                          <a:schemeClr val="bg2">
                            <a:lumMod val="10000"/>
                          </a:schemeClr>
                        </a:solidFill>
                        <a:effectLst/>
                        <a:latin typeface="Calibri"/>
                      </a:endParaRPr>
                    </a:p>
                  </a:txBody>
                  <a:tcPr marL="9525" marR="9525" marT="9525" marB="0" anchor="ctr"/>
                </a:tc>
                <a:tc>
                  <a:txBody>
                    <a:bodyPr/>
                    <a:lstStyle/>
                    <a:p>
                      <a:pPr algn="ctr" fontAlgn="ctr"/>
                      <a:r>
                        <a:rPr lang="en-IN" sz="1100" u="none" strike="noStrike" dirty="0">
                          <a:solidFill>
                            <a:schemeClr val="bg2">
                              <a:lumMod val="10000"/>
                            </a:schemeClr>
                          </a:solidFill>
                          <a:effectLst/>
                        </a:rPr>
                        <a:t>1</a:t>
                      </a:r>
                      <a:endParaRPr lang="en-IN" sz="1100" b="0" i="0" u="none" strike="noStrike" dirty="0">
                        <a:solidFill>
                          <a:schemeClr val="bg2">
                            <a:lumMod val="10000"/>
                          </a:schemeClr>
                        </a:solidFill>
                        <a:effectLst/>
                        <a:latin typeface="Calibri"/>
                      </a:endParaRPr>
                    </a:p>
                  </a:txBody>
                  <a:tcPr marL="9525" marR="9525" marT="9525" marB="0" anchor="ctr"/>
                </a:tc>
                <a:tc>
                  <a:txBody>
                    <a:bodyPr/>
                    <a:lstStyle/>
                    <a:p>
                      <a:pPr algn="ctr" fontAlgn="ctr"/>
                      <a:r>
                        <a:rPr lang="en-IN" sz="1100" u="none" strike="noStrike">
                          <a:solidFill>
                            <a:schemeClr val="bg2">
                              <a:lumMod val="10000"/>
                            </a:schemeClr>
                          </a:solidFill>
                          <a:effectLst/>
                        </a:rPr>
                        <a:t>225</a:t>
                      </a:r>
                      <a:endParaRPr lang="en-IN" sz="1100" b="0" i="0" u="none" strike="noStrike">
                        <a:solidFill>
                          <a:schemeClr val="bg2">
                            <a:lumMod val="10000"/>
                          </a:schemeClr>
                        </a:solidFill>
                        <a:effectLst/>
                        <a:latin typeface="Calibri"/>
                      </a:endParaRPr>
                    </a:p>
                  </a:txBody>
                  <a:tcPr marL="9525" marR="9525" marT="9525" marB="0" anchor="ctr"/>
                </a:tc>
                <a:extLst>
                  <a:ext uri="{0D108BD9-81ED-4DB2-BD59-A6C34878D82A}">
                    <a16:rowId xmlns:a16="http://schemas.microsoft.com/office/drawing/2014/main" val="10001"/>
                  </a:ext>
                </a:extLst>
              </a:tr>
              <a:tr h="190500">
                <a:tc>
                  <a:txBody>
                    <a:bodyPr/>
                    <a:lstStyle/>
                    <a:p>
                      <a:pPr algn="ctr" fontAlgn="ctr"/>
                      <a:r>
                        <a:rPr lang="en-IN" sz="1100" u="none" strike="noStrike">
                          <a:solidFill>
                            <a:schemeClr val="bg2">
                              <a:lumMod val="10000"/>
                            </a:schemeClr>
                          </a:solidFill>
                          <a:effectLst/>
                        </a:rPr>
                        <a:t>2</a:t>
                      </a:r>
                      <a:endParaRPr lang="en-IN" sz="1100" b="0" i="0" u="none" strike="noStrike">
                        <a:solidFill>
                          <a:schemeClr val="bg2">
                            <a:lumMod val="10000"/>
                          </a:schemeClr>
                        </a:solidFill>
                        <a:effectLst/>
                        <a:latin typeface="Calibri"/>
                      </a:endParaRPr>
                    </a:p>
                  </a:txBody>
                  <a:tcPr marL="9525" marR="9525" marT="9525" marB="0" anchor="ctr"/>
                </a:tc>
                <a:tc>
                  <a:txBody>
                    <a:bodyPr/>
                    <a:lstStyle/>
                    <a:p>
                      <a:pPr algn="ctr" fontAlgn="ctr"/>
                      <a:r>
                        <a:rPr lang="en-IN" sz="1100" u="none" strike="noStrike" dirty="0">
                          <a:solidFill>
                            <a:schemeClr val="bg2">
                              <a:lumMod val="10000"/>
                            </a:schemeClr>
                          </a:solidFill>
                          <a:effectLst/>
                        </a:rPr>
                        <a:t>2</a:t>
                      </a:r>
                      <a:endParaRPr lang="en-IN" sz="1100" b="0" i="0" u="none" strike="noStrike" dirty="0">
                        <a:solidFill>
                          <a:schemeClr val="bg2">
                            <a:lumMod val="10000"/>
                          </a:schemeClr>
                        </a:solidFill>
                        <a:effectLst/>
                        <a:latin typeface="Calibri"/>
                      </a:endParaRPr>
                    </a:p>
                  </a:txBody>
                  <a:tcPr marL="9525" marR="9525" marT="9525" marB="0" anchor="ctr"/>
                </a:tc>
                <a:tc>
                  <a:txBody>
                    <a:bodyPr/>
                    <a:lstStyle/>
                    <a:p>
                      <a:pPr algn="ctr" fontAlgn="ctr"/>
                      <a:r>
                        <a:rPr lang="en-IN" sz="1100" u="none" strike="noStrike" dirty="0">
                          <a:solidFill>
                            <a:schemeClr val="bg2">
                              <a:lumMod val="10000"/>
                            </a:schemeClr>
                          </a:solidFill>
                          <a:effectLst/>
                        </a:rPr>
                        <a:t>30</a:t>
                      </a:r>
                      <a:endParaRPr lang="en-IN" sz="1100" b="0" i="0" u="none" strike="noStrike" dirty="0">
                        <a:solidFill>
                          <a:schemeClr val="bg2">
                            <a:lumMod val="10000"/>
                          </a:schemeClr>
                        </a:solidFill>
                        <a:effectLst/>
                        <a:latin typeface="Calibri"/>
                      </a:endParaRPr>
                    </a:p>
                  </a:txBody>
                  <a:tcPr marL="9525" marR="9525" marT="9525" marB="0" anchor="ctr"/>
                </a:tc>
                <a:extLst>
                  <a:ext uri="{0D108BD9-81ED-4DB2-BD59-A6C34878D82A}">
                    <a16:rowId xmlns:a16="http://schemas.microsoft.com/office/drawing/2014/main" val="10002"/>
                  </a:ext>
                </a:extLst>
              </a:tr>
              <a:tr h="190500">
                <a:tc>
                  <a:txBody>
                    <a:bodyPr/>
                    <a:lstStyle/>
                    <a:p>
                      <a:pPr algn="ctr" fontAlgn="ctr"/>
                      <a:r>
                        <a:rPr lang="en-IN" sz="1100" u="none" strike="noStrike">
                          <a:solidFill>
                            <a:schemeClr val="bg2">
                              <a:lumMod val="10000"/>
                            </a:schemeClr>
                          </a:solidFill>
                          <a:effectLst/>
                        </a:rPr>
                        <a:t>3</a:t>
                      </a:r>
                      <a:endParaRPr lang="en-IN" sz="1100" b="0" i="0" u="none" strike="noStrike">
                        <a:solidFill>
                          <a:schemeClr val="bg2">
                            <a:lumMod val="10000"/>
                          </a:schemeClr>
                        </a:solidFill>
                        <a:effectLst/>
                        <a:latin typeface="Calibri"/>
                      </a:endParaRPr>
                    </a:p>
                  </a:txBody>
                  <a:tcPr marL="9525" marR="9525" marT="9525" marB="0" anchor="ctr"/>
                </a:tc>
                <a:tc>
                  <a:txBody>
                    <a:bodyPr/>
                    <a:lstStyle/>
                    <a:p>
                      <a:pPr algn="ctr" fontAlgn="ctr"/>
                      <a:r>
                        <a:rPr lang="en-IN" sz="1100" u="none" strike="noStrike">
                          <a:solidFill>
                            <a:schemeClr val="bg2">
                              <a:lumMod val="10000"/>
                            </a:schemeClr>
                          </a:solidFill>
                          <a:effectLst/>
                        </a:rPr>
                        <a:t>3</a:t>
                      </a:r>
                      <a:endParaRPr lang="en-IN" sz="1100" b="0" i="0" u="none" strike="noStrike">
                        <a:solidFill>
                          <a:schemeClr val="bg2">
                            <a:lumMod val="10000"/>
                          </a:schemeClr>
                        </a:solidFill>
                        <a:effectLst/>
                        <a:latin typeface="Calibri"/>
                      </a:endParaRPr>
                    </a:p>
                  </a:txBody>
                  <a:tcPr marL="9525" marR="9525" marT="9525" marB="0" anchor="ctr"/>
                </a:tc>
                <a:tc>
                  <a:txBody>
                    <a:bodyPr/>
                    <a:lstStyle/>
                    <a:p>
                      <a:pPr algn="ctr" fontAlgn="ctr"/>
                      <a:r>
                        <a:rPr lang="en-IN" sz="1100" u="none" strike="noStrike" dirty="0">
                          <a:solidFill>
                            <a:schemeClr val="bg2">
                              <a:lumMod val="10000"/>
                            </a:schemeClr>
                          </a:solidFill>
                          <a:effectLst/>
                        </a:rPr>
                        <a:t>55</a:t>
                      </a:r>
                      <a:endParaRPr lang="en-IN" sz="1100" b="0" i="0" u="none" strike="noStrike" dirty="0">
                        <a:solidFill>
                          <a:schemeClr val="bg2">
                            <a:lumMod val="10000"/>
                          </a:schemeClr>
                        </a:solidFill>
                        <a:effectLst/>
                        <a:latin typeface="Calibri"/>
                      </a:endParaRPr>
                    </a:p>
                  </a:txBody>
                  <a:tcPr marL="9525" marR="9525" marT="9525" marB="0" anchor="ctr"/>
                </a:tc>
                <a:extLst>
                  <a:ext uri="{0D108BD9-81ED-4DB2-BD59-A6C34878D82A}">
                    <a16:rowId xmlns:a16="http://schemas.microsoft.com/office/drawing/2014/main" val="10003"/>
                  </a:ext>
                </a:extLst>
              </a:tr>
              <a:tr h="190500">
                <a:tc>
                  <a:txBody>
                    <a:bodyPr/>
                    <a:lstStyle/>
                    <a:p>
                      <a:pPr algn="ctr" fontAlgn="ctr"/>
                      <a:r>
                        <a:rPr lang="en-IN" sz="1100" u="none" strike="noStrike">
                          <a:solidFill>
                            <a:schemeClr val="bg2">
                              <a:lumMod val="10000"/>
                            </a:schemeClr>
                          </a:solidFill>
                          <a:effectLst/>
                        </a:rPr>
                        <a:t>4</a:t>
                      </a:r>
                      <a:endParaRPr lang="en-IN" sz="1100" b="0" i="0" u="none" strike="noStrike">
                        <a:solidFill>
                          <a:schemeClr val="bg2">
                            <a:lumMod val="10000"/>
                          </a:schemeClr>
                        </a:solidFill>
                        <a:effectLst/>
                        <a:latin typeface="Calibri"/>
                      </a:endParaRPr>
                    </a:p>
                  </a:txBody>
                  <a:tcPr marL="9525" marR="9525" marT="9525" marB="0" anchor="ctr"/>
                </a:tc>
                <a:tc>
                  <a:txBody>
                    <a:bodyPr/>
                    <a:lstStyle/>
                    <a:p>
                      <a:pPr algn="ctr" fontAlgn="ctr"/>
                      <a:r>
                        <a:rPr lang="en-IN" sz="1100" u="none" strike="noStrike">
                          <a:solidFill>
                            <a:schemeClr val="bg2">
                              <a:lumMod val="10000"/>
                            </a:schemeClr>
                          </a:solidFill>
                          <a:effectLst/>
                        </a:rPr>
                        <a:t>2</a:t>
                      </a:r>
                      <a:endParaRPr lang="en-IN" sz="1100" b="0" i="0" u="none" strike="noStrike">
                        <a:solidFill>
                          <a:schemeClr val="bg2">
                            <a:lumMod val="10000"/>
                          </a:schemeClr>
                        </a:solidFill>
                        <a:effectLst/>
                        <a:latin typeface="Calibri"/>
                      </a:endParaRPr>
                    </a:p>
                  </a:txBody>
                  <a:tcPr marL="9525" marR="9525" marT="9525" marB="0" anchor="ctr"/>
                </a:tc>
                <a:tc>
                  <a:txBody>
                    <a:bodyPr/>
                    <a:lstStyle/>
                    <a:p>
                      <a:pPr algn="ctr" fontAlgn="ctr"/>
                      <a:r>
                        <a:rPr lang="en-IN" sz="1100" u="none" strike="noStrike" dirty="0">
                          <a:solidFill>
                            <a:schemeClr val="bg2">
                              <a:lumMod val="10000"/>
                            </a:schemeClr>
                          </a:solidFill>
                          <a:effectLst/>
                        </a:rPr>
                        <a:t>50</a:t>
                      </a:r>
                      <a:endParaRPr lang="en-IN" sz="1100" b="0" i="0" u="none" strike="noStrike" dirty="0">
                        <a:solidFill>
                          <a:schemeClr val="bg2">
                            <a:lumMod val="10000"/>
                          </a:schemeClr>
                        </a:solidFill>
                        <a:effectLst/>
                        <a:latin typeface="Calibri"/>
                      </a:endParaRPr>
                    </a:p>
                  </a:txBody>
                  <a:tcPr marL="9525" marR="9525" marT="9525" marB="0" anchor="ctr"/>
                </a:tc>
                <a:extLst>
                  <a:ext uri="{0D108BD9-81ED-4DB2-BD59-A6C34878D82A}">
                    <a16:rowId xmlns:a16="http://schemas.microsoft.com/office/drawing/2014/main" val="10004"/>
                  </a:ext>
                </a:extLst>
              </a:tr>
              <a:tr h="190500">
                <a:tc>
                  <a:txBody>
                    <a:bodyPr/>
                    <a:lstStyle/>
                    <a:p>
                      <a:pPr algn="ctr" fontAlgn="ctr"/>
                      <a:r>
                        <a:rPr lang="en-IN" sz="1100" u="none" strike="noStrike" dirty="0">
                          <a:solidFill>
                            <a:schemeClr val="bg2">
                              <a:lumMod val="10000"/>
                            </a:schemeClr>
                          </a:solidFill>
                          <a:effectLst/>
                        </a:rPr>
                        <a:t>5</a:t>
                      </a:r>
                      <a:endParaRPr lang="en-IN" sz="1100" b="0" i="0" u="none" strike="noStrike" dirty="0">
                        <a:solidFill>
                          <a:schemeClr val="bg2">
                            <a:lumMod val="10000"/>
                          </a:schemeClr>
                        </a:solidFill>
                        <a:effectLst/>
                        <a:latin typeface="Calibri"/>
                      </a:endParaRPr>
                    </a:p>
                  </a:txBody>
                  <a:tcPr marL="9525" marR="9525" marT="9525" marB="0" anchor="ctr"/>
                </a:tc>
                <a:tc>
                  <a:txBody>
                    <a:bodyPr/>
                    <a:lstStyle/>
                    <a:p>
                      <a:pPr algn="ctr" fontAlgn="ctr"/>
                      <a:r>
                        <a:rPr lang="en-IN" sz="1100" u="none" strike="noStrike">
                          <a:solidFill>
                            <a:schemeClr val="bg2">
                              <a:lumMod val="10000"/>
                            </a:schemeClr>
                          </a:solidFill>
                          <a:effectLst/>
                        </a:rPr>
                        <a:t>1</a:t>
                      </a:r>
                      <a:endParaRPr lang="en-IN" sz="1100" b="0" i="0" u="none" strike="noStrike">
                        <a:solidFill>
                          <a:schemeClr val="bg2">
                            <a:lumMod val="10000"/>
                          </a:schemeClr>
                        </a:solidFill>
                        <a:effectLst/>
                        <a:latin typeface="Calibri"/>
                      </a:endParaRPr>
                    </a:p>
                  </a:txBody>
                  <a:tcPr marL="9525" marR="9525" marT="9525" marB="0" anchor="ctr"/>
                </a:tc>
                <a:tc>
                  <a:txBody>
                    <a:bodyPr/>
                    <a:lstStyle/>
                    <a:p>
                      <a:pPr algn="ctr" fontAlgn="ctr"/>
                      <a:r>
                        <a:rPr lang="en-IN" sz="1100" u="none" strike="noStrike" dirty="0">
                          <a:solidFill>
                            <a:schemeClr val="bg2">
                              <a:lumMod val="10000"/>
                            </a:schemeClr>
                          </a:solidFill>
                          <a:effectLst/>
                        </a:rPr>
                        <a:t>255</a:t>
                      </a:r>
                      <a:endParaRPr lang="en-IN" sz="1100" b="0" i="0" u="none" strike="noStrike" dirty="0">
                        <a:solidFill>
                          <a:schemeClr val="bg2">
                            <a:lumMod val="10000"/>
                          </a:schemeClr>
                        </a:solidFill>
                        <a:effectLst/>
                        <a:latin typeface="Calibri"/>
                      </a:endParaRPr>
                    </a:p>
                  </a:txBody>
                  <a:tcPr marL="9525" marR="9525" marT="9525" marB="0" anchor="ctr"/>
                </a:tc>
                <a:extLst>
                  <a:ext uri="{0D108BD9-81ED-4DB2-BD59-A6C34878D82A}">
                    <a16:rowId xmlns:a16="http://schemas.microsoft.com/office/drawing/2014/main" val="10005"/>
                  </a:ext>
                </a:extLst>
              </a:tr>
              <a:tr h="190500">
                <a:tc>
                  <a:txBody>
                    <a:bodyPr/>
                    <a:lstStyle/>
                    <a:p>
                      <a:pPr algn="ctr" fontAlgn="ctr"/>
                      <a:r>
                        <a:rPr lang="en-IN" sz="1100" u="none" strike="noStrike">
                          <a:solidFill>
                            <a:schemeClr val="bg2">
                              <a:lumMod val="10000"/>
                            </a:schemeClr>
                          </a:solidFill>
                          <a:effectLst/>
                        </a:rPr>
                        <a:t>6</a:t>
                      </a:r>
                      <a:endParaRPr lang="en-IN" sz="1100" b="0" i="0" u="none" strike="noStrike">
                        <a:solidFill>
                          <a:schemeClr val="bg2">
                            <a:lumMod val="10000"/>
                          </a:schemeClr>
                        </a:solidFill>
                        <a:effectLst/>
                        <a:latin typeface="Calibri"/>
                      </a:endParaRPr>
                    </a:p>
                  </a:txBody>
                  <a:tcPr marL="9525" marR="9525" marT="9525" marB="0" anchor="ctr"/>
                </a:tc>
                <a:tc>
                  <a:txBody>
                    <a:bodyPr/>
                    <a:lstStyle/>
                    <a:p>
                      <a:pPr algn="ctr" fontAlgn="ctr"/>
                      <a:r>
                        <a:rPr lang="en-IN" sz="1100" u="none" strike="noStrike">
                          <a:solidFill>
                            <a:schemeClr val="bg2">
                              <a:lumMod val="10000"/>
                            </a:schemeClr>
                          </a:solidFill>
                          <a:effectLst/>
                        </a:rPr>
                        <a:t>3</a:t>
                      </a:r>
                      <a:endParaRPr lang="en-IN" sz="1100" b="0" i="0" u="none" strike="noStrike">
                        <a:solidFill>
                          <a:schemeClr val="bg2">
                            <a:lumMod val="10000"/>
                          </a:schemeClr>
                        </a:solidFill>
                        <a:effectLst/>
                        <a:latin typeface="Calibri"/>
                      </a:endParaRPr>
                    </a:p>
                  </a:txBody>
                  <a:tcPr marL="9525" marR="9525" marT="9525" marB="0" anchor="ctr"/>
                </a:tc>
                <a:tc>
                  <a:txBody>
                    <a:bodyPr/>
                    <a:lstStyle/>
                    <a:p>
                      <a:pPr algn="ctr" fontAlgn="ctr"/>
                      <a:r>
                        <a:rPr lang="en-IN" sz="1100" u="none" strike="noStrike" dirty="0">
                          <a:solidFill>
                            <a:schemeClr val="bg2">
                              <a:lumMod val="10000"/>
                            </a:schemeClr>
                          </a:solidFill>
                          <a:effectLst/>
                        </a:rPr>
                        <a:t>10</a:t>
                      </a:r>
                      <a:endParaRPr lang="en-IN" sz="1100" b="0" i="0" u="none" strike="noStrike" dirty="0">
                        <a:solidFill>
                          <a:schemeClr val="bg2">
                            <a:lumMod val="10000"/>
                          </a:schemeClr>
                        </a:solidFill>
                        <a:effectLst/>
                        <a:latin typeface="Calibri"/>
                      </a:endParaRPr>
                    </a:p>
                  </a:txBody>
                  <a:tcPr marL="9525" marR="9525" marT="9525" marB="0" anchor="ctr"/>
                </a:tc>
                <a:extLst>
                  <a:ext uri="{0D108BD9-81ED-4DB2-BD59-A6C34878D82A}">
                    <a16:rowId xmlns:a16="http://schemas.microsoft.com/office/drawing/2014/main" val="10006"/>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935140283"/>
              </p:ext>
            </p:extLst>
          </p:nvPr>
        </p:nvGraphicFramePr>
        <p:xfrm>
          <a:off x="3630585" y="4819041"/>
          <a:ext cx="4155749" cy="847725"/>
        </p:xfrm>
        <a:graphic>
          <a:graphicData uri="http://schemas.openxmlformats.org/drawingml/2006/table">
            <a:tbl>
              <a:tblPr>
                <a:tableStyleId>{5940675A-B579-460E-94D1-54222C63F5DA}</a:tableStyleId>
              </a:tblPr>
              <a:tblGrid>
                <a:gridCol w="1037713">
                  <a:extLst>
                    <a:ext uri="{9D8B030D-6E8A-4147-A177-3AD203B41FA5}">
                      <a16:colId xmlns:a16="http://schemas.microsoft.com/office/drawing/2014/main" val="20000"/>
                    </a:ext>
                  </a:extLst>
                </a:gridCol>
                <a:gridCol w="1395039">
                  <a:extLst>
                    <a:ext uri="{9D8B030D-6E8A-4147-A177-3AD203B41FA5}">
                      <a16:colId xmlns:a16="http://schemas.microsoft.com/office/drawing/2014/main" val="20001"/>
                    </a:ext>
                  </a:extLst>
                </a:gridCol>
                <a:gridCol w="1722997">
                  <a:extLst>
                    <a:ext uri="{9D8B030D-6E8A-4147-A177-3AD203B41FA5}">
                      <a16:colId xmlns:a16="http://schemas.microsoft.com/office/drawing/2014/main" val="20002"/>
                    </a:ext>
                  </a:extLst>
                </a:gridCol>
              </a:tblGrid>
              <a:tr h="276225">
                <a:tc>
                  <a:txBody>
                    <a:bodyPr/>
                    <a:lstStyle/>
                    <a:p>
                      <a:pPr algn="l" fontAlgn="b"/>
                      <a:r>
                        <a:rPr lang="en-IN" sz="1100" u="none" strike="noStrike" dirty="0">
                          <a:solidFill>
                            <a:schemeClr val="bg2">
                              <a:lumMod val="10000"/>
                            </a:schemeClr>
                          </a:solidFill>
                          <a:effectLst/>
                        </a:rPr>
                        <a:t>Station no</a:t>
                      </a:r>
                      <a:endParaRPr lang="en-IN" sz="1100" b="0" i="0" u="none" strike="noStrike" dirty="0">
                        <a:solidFill>
                          <a:schemeClr val="bg2">
                            <a:lumMod val="10000"/>
                          </a:schemeClr>
                        </a:solidFill>
                        <a:effectLst/>
                        <a:latin typeface="Calibri"/>
                      </a:endParaRPr>
                    </a:p>
                  </a:txBody>
                  <a:tcPr marL="9525" marR="9525" marT="9525" marB="0" anchor="b"/>
                </a:tc>
                <a:tc>
                  <a:txBody>
                    <a:bodyPr/>
                    <a:lstStyle/>
                    <a:p>
                      <a:pPr algn="ctr" fontAlgn="ctr"/>
                      <a:r>
                        <a:rPr lang="en-IN" sz="1100" u="none" strike="noStrike" dirty="0">
                          <a:solidFill>
                            <a:schemeClr val="bg2">
                              <a:lumMod val="10000"/>
                            </a:schemeClr>
                          </a:solidFill>
                          <a:effectLst/>
                        </a:rPr>
                        <a:t>Process Name</a:t>
                      </a:r>
                      <a:endParaRPr lang="en-IN" sz="1100" b="0" i="0" u="none" strike="noStrike" dirty="0">
                        <a:solidFill>
                          <a:schemeClr val="bg2">
                            <a:lumMod val="10000"/>
                          </a:schemeClr>
                        </a:solidFill>
                        <a:effectLst/>
                        <a:latin typeface="Calibri"/>
                      </a:endParaRPr>
                    </a:p>
                  </a:txBody>
                  <a:tcPr marL="9525" marR="9525" marT="9525" marB="0" anchor="ctr"/>
                </a:tc>
                <a:tc>
                  <a:txBody>
                    <a:bodyPr/>
                    <a:lstStyle/>
                    <a:p>
                      <a:pPr algn="ctr" fontAlgn="ctr"/>
                      <a:r>
                        <a:rPr lang="en-IN" sz="1100" u="none" strike="noStrike">
                          <a:solidFill>
                            <a:schemeClr val="bg2">
                              <a:lumMod val="10000"/>
                            </a:schemeClr>
                          </a:solidFill>
                          <a:effectLst/>
                        </a:rPr>
                        <a:t>No of Machines</a:t>
                      </a:r>
                      <a:endParaRPr lang="en-IN" sz="1100" b="0" i="0" u="none" strike="noStrike">
                        <a:solidFill>
                          <a:schemeClr val="bg2">
                            <a:lumMod val="10000"/>
                          </a:schemeClr>
                        </a:solidFill>
                        <a:effectLst/>
                        <a:latin typeface="Calibri"/>
                      </a:endParaRPr>
                    </a:p>
                  </a:txBody>
                  <a:tcPr marL="9525" marR="9525" marT="9525" marB="0" anchor="ctr"/>
                </a:tc>
                <a:extLst>
                  <a:ext uri="{0D108BD9-81ED-4DB2-BD59-A6C34878D82A}">
                    <a16:rowId xmlns:a16="http://schemas.microsoft.com/office/drawing/2014/main" val="10000"/>
                  </a:ext>
                </a:extLst>
              </a:tr>
              <a:tr h="190500">
                <a:tc>
                  <a:txBody>
                    <a:bodyPr/>
                    <a:lstStyle/>
                    <a:p>
                      <a:pPr algn="ctr" fontAlgn="b"/>
                      <a:r>
                        <a:rPr lang="en-IN" sz="1100" u="none" strike="noStrike">
                          <a:solidFill>
                            <a:schemeClr val="bg2">
                              <a:lumMod val="10000"/>
                            </a:schemeClr>
                          </a:solidFill>
                          <a:effectLst/>
                        </a:rPr>
                        <a:t>1</a:t>
                      </a:r>
                      <a:endParaRPr lang="en-IN" sz="1100" b="0" i="0" u="none" strike="noStrike">
                        <a:solidFill>
                          <a:schemeClr val="bg2">
                            <a:lumMod val="10000"/>
                          </a:schemeClr>
                        </a:solidFill>
                        <a:effectLst/>
                        <a:latin typeface="Calibri"/>
                      </a:endParaRPr>
                    </a:p>
                  </a:txBody>
                  <a:tcPr marL="9525" marR="9525" marT="9525" marB="0" anchor="b"/>
                </a:tc>
                <a:tc>
                  <a:txBody>
                    <a:bodyPr/>
                    <a:lstStyle/>
                    <a:p>
                      <a:pPr algn="ctr" fontAlgn="b"/>
                      <a:r>
                        <a:rPr lang="en-IN" sz="1100" u="none" strike="noStrike" dirty="0">
                          <a:solidFill>
                            <a:schemeClr val="bg2">
                              <a:lumMod val="10000"/>
                            </a:schemeClr>
                          </a:solidFill>
                          <a:effectLst/>
                        </a:rPr>
                        <a:t>Diffusion</a:t>
                      </a:r>
                      <a:endParaRPr lang="en-IN" sz="1100" b="0" i="0" u="none" strike="noStrike" dirty="0">
                        <a:solidFill>
                          <a:schemeClr val="bg2">
                            <a:lumMod val="10000"/>
                          </a:schemeClr>
                        </a:solidFill>
                        <a:effectLst/>
                        <a:latin typeface="Calibri"/>
                      </a:endParaRPr>
                    </a:p>
                  </a:txBody>
                  <a:tcPr marL="9525" marR="9525" marT="9525" marB="0" anchor="b"/>
                </a:tc>
                <a:tc>
                  <a:txBody>
                    <a:bodyPr/>
                    <a:lstStyle/>
                    <a:p>
                      <a:pPr algn="ctr" fontAlgn="b"/>
                      <a:r>
                        <a:rPr lang="en-IN" sz="1100" u="none" strike="noStrike" dirty="0">
                          <a:solidFill>
                            <a:schemeClr val="bg2">
                              <a:lumMod val="10000"/>
                            </a:schemeClr>
                          </a:solidFill>
                          <a:effectLst/>
                        </a:rPr>
                        <a:t>2</a:t>
                      </a:r>
                      <a:endParaRPr lang="en-IN" sz="1100" b="0" i="0" u="none" strike="noStrike" dirty="0">
                        <a:solidFill>
                          <a:schemeClr val="bg2">
                            <a:lumMod val="10000"/>
                          </a:schemeClr>
                        </a:solidFill>
                        <a:effectLst/>
                        <a:latin typeface="Calibri"/>
                      </a:endParaRPr>
                    </a:p>
                  </a:txBody>
                  <a:tcPr marL="9525" marR="9525" marT="9525" marB="0" anchor="b"/>
                </a:tc>
                <a:extLst>
                  <a:ext uri="{0D108BD9-81ED-4DB2-BD59-A6C34878D82A}">
                    <a16:rowId xmlns:a16="http://schemas.microsoft.com/office/drawing/2014/main" val="10001"/>
                  </a:ext>
                </a:extLst>
              </a:tr>
              <a:tr h="190500">
                <a:tc>
                  <a:txBody>
                    <a:bodyPr/>
                    <a:lstStyle/>
                    <a:p>
                      <a:pPr algn="ctr" fontAlgn="b"/>
                      <a:r>
                        <a:rPr lang="en-IN" sz="1100" u="none" strike="noStrike">
                          <a:solidFill>
                            <a:schemeClr val="bg2">
                              <a:lumMod val="10000"/>
                            </a:schemeClr>
                          </a:solidFill>
                          <a:effectLst/>
                        </a:rPr>
                        <a:t>2</a:t>
                      </a:r>
                      <a:endParaRPr lang="en-IN" sz="1100" b="0" i="0" u="none" strike="noStrike">
                        <a:solidFill>
                          <a:schemeClr val="bg2">
                            <a:lumMod val="10000"/>
                          </a:schemeClr>
                        </a:solidFill>
                        <a:effectLst/>
                        <a:latin typeface="Calibri"/>
                      </a:endParaRPr>
                    </a:p>
                  </a:txBody>
                  <a:tcPr marL="9525" marR="9525" marT="9525" marB="0" anchor="b"/>
                </a:tc>
                <a:tc>
                  <a:txBody>
                    <a:bodyPr/>
                    <a:lstStyle/>
                    <a:p>
                      <a:pPr algn="ctr" fontAlgn="b"/>
                      <a:r>
                        <a:rPr lang="en-IN" sz="1100" u="none" strike="noStrike">
                          <a:solidFill>
                            <a:schemeClr val="bg2">
                              <a:lumMod val="10000"/>
                            </a:schemeClr>
                          </a:solidFill>
                          <a:effectLst/>
                        </a:rPr>
                        <a:t>Litho</a:t>
                      </a:r>
                      <a:endParaRPr lang="en-IN" sz="1100" b="0" i="0" u="none" strike="noStrike">
                        <a:solidFill>
                          <a:schemeClr val="bg2">
                            <a:lumMod val="10000"/>
                          </a:schemeClr>
                        </a:solidFill>
                        <a:effectLst/>
                        <a:latin typeface="Calibri"/>
                      </a:endParaRPr>
                    </a:p>
                  </a:txBody>
                  <a:tcPr marL="9525" marR="9525" marT="9525" marB="0" anchor="b"/>
                </a:tc>
                <a:tc>
                  <a:txBody>
                    <a:bodyPr/>
                    <a:lstStyle/>
                    <a:p>
                      <a:pPr algn="ctr" fontAlgn="b"/>
                      <a:r>
                        <a:rPr lang="en-IN" sz="1100" u="none" strike="noStrike" dirty="0">
                          <a:solidFill>
                            <a:schemeClr val="bg2">
                              <a:lumMod val="10000"/>
                            </a:schemeClr>
                          </a:solidFill>
                          <a:effectLst/>
                        </a:rPr>
                        <a:t>2</a:t>
                      </a:r>
                      <a:endParaRPr lang="en-IN" sz="1100" b="0" i="0" u="none" strike="noStrike" dirty="0">
                        <a:solidFill>
                          <a:schemeClr val="bg2">
                            <a:lumMod val="10000"/>
                          </a:schemeClr>
                        </a:solidFill>
                        <a:effectLst/>
                        <a:latin typeface="Calibri"/>
                      </a:endParaRPr>
                    </a:p>
                  </a:txBody>
                  <a:tcPr marL="9525" marR="9525" marT="9525" marB="0" anchor="b"/>
                </a:tc>
                <a:extLst>
                  <a:ext uri="{0D108BD9-81ED-4DB2-BD59-A6C34878D82A}">
                    <a16:rowId xmlns:a16="http://schemas.microsoft.com/office/drawing/2014/main" val="10002"/>
                  </a:ext>
                </a:extLst>
              </a:tr>
              <a:tr h="190500">
                <a:tc>
                  <a:txBody>
                    <a:bodyPr/>
                    <a:lstStyle/>
                    <a:p>
                      <a:pPr algn="ctr" fontAlgn="b"/>
                      <a:r>
                        <a:rPr lang="en-IN" sz="1100" u="none" strike="noStrike" dirty="0">
                          <a:solidFill>
                            <a:schemeClr val="bg2">
                              <a:lumMod val="10000"/>
                            </a:schemeClr>
                          </a:solidFill>
                          <a:effectLst/>
                        </a:rPr>
                        <a:t>3</a:t>
                      </a:r>
                      <a:endParaRPr lang="en-IN" sz="1100" b="0" i="0" u="none" strike="noStrike" dirty="0">
                        <a:solidFill>
                          <a:schemeClr val="bg2">
                            <a:lumMod val="10000"/>
                          </a:schemeClr>
                        </a:solidFill>
                        <a:effectLst/>
                        <a:latin typeface="Calibri"/>
                      </a:endParaRPr>
                    </a:p>
                  </a:txBody>
                  <a:tcPr marL="9525" marR="9525" marT="9525" marB="0" anchor="b"/>
                </a:tc>
                <a:tc>
                  <a:txBody>
                    <a:bodyPr/>
                    <a:lstStyle/>
                    <a:p>
                      <a:pPr algn="ctr" fontAlgn="b"/>
                      <a:r>
                        <a:rPr lang="en-IN" sz="1100" u="none" strike="noStrike">
                          <a:solidFill>
                            <a:schemeClr val="bg2">
                              <a:lumMod val="10000"/>
                            </a:schemeClr>
                          </a:solidFill>
                          <a:effectLst/>
                        </a:rPr>
                        <a:t>Implantation</a:t>
                      </a:r>
                      <a:endParaRPr lang="en-IN" sz="1100" b="0" i="0" u="none" strike="noStrike">
                        <a:solidFill>
                          <a:schemeClr val="bg2">
                            <a:lumMod val="10000"/>
                          </a:schemeClr>
                        </a:solidFill>
                        <a:effectLst/>
                        <a:latin typeface="Calibri"/>
                      </a:endParaRPr>
                    </a:p>
                  </a:txBody>
                  <a:tcPr marL="9525" marR="9525" marT="9525" marB="0" anchor="b"/>
                </a:tc>
                <a:tc>
                  <a:txBody>
                    <a:bodyPr/>
                    <a:lstStyle/>
                    <a:p>
                      <a:pPr algn="ctr" fontAlgn="b"/>
                      <a:r>
                        <a:rPr lang="en-IN" sz="1100" u="none" strike="noStrike" dirty="0">
                          <a:solidFill>
                            <a:schemeClr val="bg2">
                              <a:lumMod val="10000"/>
                            </a:schemeClr>
                          </a:solidFill>
                          <a:effectLst/>
                        </a:rPr>
                        <a:t>1</a:t>
                      </a:r>
                      <a:endParaRPr lang="en-IN" sz="1100" b="0" i="0" u="none" strike="noStrike" dirty="0">
                        <a:solidFill>
                          <a:schemeClr val="bg2">
                            <a:lumMod val="10000"/>
                          </a:schemeClr>
                        </a:solidFill>
                        <a:effectLst/>
                        <a:latin typeface="Calibri"/>
                      </a:endParaRPr>
                    </a:p>
                  </a:txBody>
                  <a:tcPr marL="9525" marR="9525" marT="9525" marB="0" anchor="b"/>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5727555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2351"/>
          <a:stretch/>
        </p:blipFill>
        <p:spPr>
          <a:xfrm>
            <a:off x="0" y="0"/>
            <a:ext cx="9016376" cy="6858000"/>
          </a:xfrm>
          <a:prstGeom prst="rect">
            <a:avLst/>
          </a:prstGeom>
        </p:spPr>
      </p:pic>
      <p:sp>
        <p:nvSpPr>
          <p:cNvPr id="335" name="Rectangle"/>
          <p:cNvSpPr/>
          <p:nvPr/>
        </p:nvSpPr>
        <p:spPr>
          <a:xfrm>
            <a:off x="-76482" y="81642"/>
            <a:ext cx="9016375" cy="6858001"/>
          </a:xfrm>
          <a:prstGeom prst="rect">
            <a:avLst/>
          </a:prstGeom>
          <a:solidFill>
            <a:schemeClr val="tx1">
              <a:alpha val="89814"/>
            </a:schemeClr>
          </a:solidFill>
          <a:ln w="12700">
            <a:miter lim="400000"/>
          </a:ln>
        </p:spPr>
        <p:txBody>
          <a:bodyPr lIns="45719" rIns="45719" anchor="ctr"/>
          <a:lstStyle/>
          <a:p>
            <a:endParaRPr/>
          </a:p>
        </p:txBody>
      </p:sp>
      <p:pic>
        <p:nvPicPr>
          <p:cNvPr id="13" name="pasted-image.pdf" descr="pasted-image.pdf">
            <a:extLst>
              <a:ext uri="{FF2B5EF4-FFF2-40B4-BE49-F238E27FC236}">
                <a16:creationId xmlns:a16="http://schemas.microsoft.com/office/drawing/2014/main" id="{E45E7BD3-66B1-FB4B-B16D-4EC739BB5B45}"/>
              </a:ext>
            </a:extLst>
          </p:cNvPr>
          <p:cNvPicPr>
            <a:picLocks noChangeAspect="1"/>
          </p:cNvPicPr>
          <p:nvPr/>
        </p:nvPicPr>
        <p:blipFill>
          <a:blip r:embed="rId3"/>
          <a:stretch>
            <a:fillRect/>
          </a:stretch>
        </p:blipFill>
        <p:spPr>
          <a:xfrm>
            <a:off x="2003943" y="2101148"/>
            <a:ext cx="229812" cy="229813"/>
          </a:xfrm>
          <a:prstGeom prst="rect">
            <a:avLst/>
          </a:prstGeom>
          <a:ln w="12700">
            <a:miter lim="400000"/>
          </a:ln>
        </p:spPr>
      </p:pic>
      <p:sp>
        <p:nvSpPr>
          <p:cNvPr id="14" name="PRESENTATION TITLE GOES HERE">
            <a:extLst>
              <a:ext uri="{FF2B5EF4-FFF2-40B4-BE49-F238E27FC236}">
                <a16:creationId xmlns:a16="http://schemas.microsoft.com/office/drawing/2014/main" id="{F4413DA2-0208-9F40-B55D-1F82C0A7CB3B}"/>
              </a:ext>
            </a:extLst>
          </p:cNvPr>
          <p:cNvSpPr/>
          <p:nvPr/>
        </p:nvSpPr>
        <p:spPr>
          <a:xfrm>
            <a:off x="192159" y="1483099"/>
            <a:ext cx="8824217" cy="1465912"/>
          </a:xfrm>
          <a:prstGeom prst="rect">
            <a:avLst/>
          </a:prstGeom>
          <a:ln w="12700">
            <a:miter lim="400000"/>
          </a:ln>
          <a:extLst>
            <a:ext uri="{C572A759-6A51-4108-AA02-DFA0A04FC94B}">
              <ma14:wrappingTextBoxFlag xmlns:ma14="http://schemas.microsoft.com/office/mac/drawingml/2011/main" xmlns="" val="1"/>
            </a:ext>
          </a:extLst>
        </p:spPr>
        <p:txBody>
          <a:bodyPr lIns="45719" rIns="45719" anchor="b">
            <a:noAutofit/>
          </a:bodyPr>
          <a:lstStyle>
            <a:lvl1pPr defTabSz="758951">
              <a:lnSpc>
                <a:spcPct val="90000"/>
              </a:lnSpc>
              <a:defRPr sz="5312" spc="265">
                <a:solidFill>
                  <a:schemeClr val="accent5">
                    <a:hueOff val="-15428571"/>
                    <a:satOff val="-30434"/>
                    <a:lumOff val="9019"/>
                  </a:schemeClr>
                </a:solidFill>
                <a:latin typeface="AcherusGrotesqueLight"/>
                <a:ea typeface="AcherusGrotesqueLight"/>
                <a:cs typeface="AcherusGrotesqueLight"/>
                <a:sym typeface="AcherusGrotesqueLight"/>
              </a:defRPr>
            </a:lvl1pPr>
          </a:lstStyle>
          <a:p>
            <a:pPr algn="ctr"/>
            <a:r>
              <a:rPr lang="en-US" sz="5400" spc="600" dirty="0">
                <a:solidFill>
                  <a:schemeClr val="bg1"/>
                </a:solidFill>
                <a:latin typeface="Acherus Grotesque Medium" panose="02000505000000020004" pitchFamily="2" charset="77"/>
              </a:rPr>
              <a:t>Layout Design</a:t>
            </a:r>
          </a:p>
        </p:txBody>
      </p:sp>
      <p:pic>
        <p:nvPicPr>
          <p:cNvPr id="4" name="Picture 3">
            <a:extLst>
              <a:ext uri="{FF2B5EF4-FFF2-40B4-BE49-F238E27FC236}">
                <a16:creationId xmlns:a16="http://schemas.microsoft.com/office/drawing/2014/main" id="{A0F3F740-704B-1B44-AA0F-484587FE6C8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09648" y="2743199"/>
            <a:ext cx="2606041" cy="1371600"/>
          </a:xfrm>
          <a:prstGeom prst="rect">
            <a:avLst/>
          </a:prstGeom>
        </p:spPr>
      </p:pic>
    </p:spTree>
    <p:extLst>
      <p:ext uri="{BB962C8B-B14F-4D97-AF65-F5344CB8AC3E}">
        <p14:creationId xmlns:p14="http://schemas.microsoft.com/office/powerpoint/2010/main" val="35274140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325309" y="-41725"/>
            <a:ext cx="2940214" cy="875893"/>
          </a:xfrm>
          <a:prstGeom prst="rect">
            <a:avLst/>
          </a:prstGeom>
          <a:solidFill>
            <a:schemeClr val="tx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chemeClr val="accent1"/>
              </a:solidFill>
              <a:effectLst/>
              <a:uFillTx/>
              <a:latin typeface="+mj-lt"/>
              <a:ea typeface="+mj-ea"/>
              <a:cs typeface="+mj-cs"/>
              <a:sym typeface="Calibri"/>
            </a:endParaRPr>
          </a:p>
        </p:txBody>
      </p:sp>
      <p:sp>
        <p:nvSpPr>
          <p:cNvPr id="8" name="Straight Connector 55"/>
          <p:cNvSpPr/>
          <p:nvPr/>
        </p:nvSpPr>
        <p:spPr>
          <a:xfrm>
            <a:off x="9164702" y="-124552"/>
            <a:ext cx="1" cy="1302094"/>
          </a:xfrm>
          <a:prstGeom prst="line">
            <a:avLst/>
          </a:prstGeom>
          <a:ln>
            <a:solidFill>
              <a:schemeClr val="accent3"/>
            </a:solidFill>
            <a:prstDash val="dash"/>
            <a:miter/>
          </a:ln>
        </p:spPr>
        <p:txBody>
          <a:bodyPr lIns="45719" rIns="45719"/>
          <a:lstStyle/>
          <a:p>
            <a:endParaRPr/>
          </a:p>
        </p:txBody>
      </p:sp>
      <p:sp>
        <p:nvSpPr>
          <p:cNvPr id="9" name="Straight Connector 57"/>
          <p:cNvSpPr/>
          <p:nvPr/>
        </p:nvSpPr>
        <p:spPr>
          <a:xfrm>
            <a:off x="8917819" y="962717"/>
            <a:ext cx="3755194" cy="1"/>
          </a:xfrm>
          <a:prstGeom prst="line">
            <a:avLst/>
          </a:prstGeom>
          <a:ln>
            <a:solidFill>
              <a:schemeClr val="accent3"/>
            </a:solidFill>
            <a:prstDash val="dash"/>
            <a:miter/>
          </a:ln>
        </p:spPr>
        <p:txBody>
          <a:bodyPr lIns="45719" rIns="45719"/>
          <a:lstStyle/>
          <a:p>
            <a:endParaRPr/>
          </a:p>
        </p:txBody>
      </p:sp>
      <p:pic>
        <p:nvPicPr>
          <p:cNvPr id="4" name="Picture 3">
            <a:extLst>
              <a:ext uri="{FF2B5EF4-FFF2-40B4-BE49-F238E27FC236}">
                <a16:creationId xmlns:a16="http://schemas.microsoft.com/office/drawing/2014/main" id="{9F3C7A22-0D28-4940-959A-6FEFAFBB3E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17206" y="-9033"/>
            <a:ext cx="2556420" cy="803823"/>
          </a:xfrm>
          <a:prstGeom prst="rect">
            <a:avLst/>
          </a:prstGeom>
        </p:spPr>
      </p:pic>
      <p:sp>
        <p:nvSpPr>
          <p:cNvPr id="14" name="TextBox 13"/>
          <p:cNvSpPr txBox="1"/>
          <p:nvPr/>
        </p:nvSpPr>
        <p:spPr>
          <a:xfrm>
            <a:off x="706583" y="124691"/>
            <a:ext cx="7589520" cy="7694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4400" dirty="0">
                <a:solidFill>
                  <a:schemeClr val="bg2">
                    <a:lumMod val="10000"/>
                  </a:schemeClr>
                </a:solidFill>
              </a:rPr>
              <a:t>Key </a:t>
            </a:r>
            <a:r>
              <a:rPr lang="en-US" sz="4400" dirty="0" err="1">
                <a:solidFill>
                  <a:schemeClr val="bg2">
                    <a:lumMod val="10000"/>
                  </a:schemeClr>
                </a:solidFill>
              </a:rPr>
              <a:t>Learnings</a:t>
            </a:r>
            <a:endParaRPr kumimoji="0" lang="en-IN" sz="4400" b="0" i="0" u="none" strike="noStrike" cap="none" spc="0" normalizeH="0" baseline="0" dirty="0">
              <a:ln>
                <a:noFill/>
              </a:ln>
              <a:solidFill>
                <a:schemeClr val="bg2">
                  <a:lumMod val="10000"/>
                </a:schemeClr>
              </a:solidFill>
              <a:effectLst/>
              <a:uFillTx/>
              <a:latin typeface="+mj-lt"/>
              <a:ea typeface="+mj-ea"/>
              <a:cs typeface="+mj-cs"/>
              <a:sym typeface="Calibri"/>
            </a:endParaRPr>
          </a:p>
        </p:txBody>
      </p:sp>
      <p:sp>
        <p:nvSpPr>
          <p:cNvPr id="2" name="TextBox 1"/>
          <p:cNvSpPr txBox="1"/>
          <p:nvPr/>
        </p:nvSpPr>
        <p:spPr>
          <a:xfrm>
            <a:off x="365760" y="1479665"/>
            <a:ext cx="11621193" cy="1754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itchFamily="34" charset="0"/>
              <a:buChar char="•"/>
              <a:tabLst/>
            </a:pPr>
            <a:r>
              <a:rPr kumimoji="0" lang="en-US" sz="1800" b="0" i="0" u="none" strike="noStrike" cap="none" spc="0" normalizeH="0" baseline="0" dirty="0">
                <a:ln>
                  <a:noFill/>
                </a:ln>
                <a:solidFill>
                  <a:schemeClr val="bg2">
                    <a:lumMod val="10000"/>
                  </a:schemeClr>
                </a:solidFill>
                <a:effectLst/>
                <a:uFillTx/>
                <a:latin typeface="+mj-lt"/>
                <a:ea typeface="+mj-ea"/>
                <a:cs typeface="+mj-cs"/>
                <a:sym typeface="Calibri"/>
              </a:rPr>
              <a:t>How</a:t>
            </a:r>
            <a:r>
              <a:rPr kumimoji="0" lang="en-US" sz="1800" b="0" i="0" u="none" strike="noStrike" cap="none" spc="0" normalizeH="0" dirty="0">
                <a:ln>
                  <a:noFill/>
                </a:ln>
                <a:solidFill>
                  <a:schemeClr val="bg2">
                    <a:lumMod val="10000"/>
                  </a:schemeClr>
                </a:solidFill>
                <a:effectLst/>
                <a:uFillTx/>
                <a:latin typeface="+mj-lt"/>
                <a:ea typeface="+mj-ea"/>
                <a:cs typeface="+mj-cs"/>
                <a:sym typeface="Calibri"/>
              </a:rPr>
              <a:t> to design a layout </a:t>
            </a:r>
            <a:r>
              <a:rPr lang="en-US" dirty="0">
                <a:solidFill>
                  <a:schemeClr val="bg2">
                    <a:lumMod val="10000"/>
                  </a:schemeClr>
                </a:solidFill>
              </a:rPr>
              <a:t>using</a:t>
            </a:r>
            <a:r>
              <a:rPr kumimoji="0" lang="en-US" sz="1800" b="0" i="0" u="none" strike="noStrike" cap="none" spc="0" normalizeH="0" dirty="0">
                <a:ln>
                  <a:noFill/>
                </a:ln>
                <a:solidFill>
                  <a:schemeClr val="bg2">
                    <a:lumMod val="10000"/>
                  </a:schemeClr>
                </a:solidFill>
                <a:effectLst/>
                <a:uFillTx/>
                <a:latin typeface="+mj-lt"/>
                <a:ea typeface="+mj-ea"/>
                <a:cs typeface="+mj-cs"/>
                <a:sym typeface="Calibri"/>
              </a:rPr>
              <a:t> </a:t>
            </a:r>
            <a:r>
              <a:rPr kumimoji="0" lang="en-US" sz="1800" b="0" i="0" u="none" strike="noStrike" cap="none" spc="0" normalizeH="0" dirty="0" err="1">
                <a:ln>
                  <a:noFill/>
                </a:ln>
                <a:solidFill>
                  <a:schemeClr val="bg2">
                    <a:lumMod val="10000"/>
                  </a:schemeClr>
                </a:solidFill>
                <a:effectLst/>
                <a:uFillTx/>
                <a:latin typeface="+mj-lt"/>
                <a:ea typeface="+mj-ea"/>
                <a:cs typeface="+mj-cs"/>
                <a:sym typeface="Calibri"/>
              </a:rPr>
              <a:t>AutoMod</a:t>
            </a:r>
            <a:r>
              <a:rPr kumimoji="0" lang="en-US" sz="1800" b="0" i="0" u="none" strike="noStrike" cap="none" spc="0" normalizeH="0" dirty="0">
                <a:ln>
                  <a:noFill/>
                </a:ln>
                <a:solidFill>
                  <a:schemeClr val="bg2">
                    <a:lumMod val="10000"/>
                  </a:schemeClr>
                </a:solidFill>
                <a:effectLst/>
                <a:uFillTx/>
                <a:latin typeface="+mj-lt"/>
                <a:ea typeface="+mj-ea"/>
                <a:cs typeface="+mj-cs"/>
                <a:sym typeface="Calibri"/>
              </a:rPr>
              <a:t>.</a:t>
            </a:r>
          </a:p>
          <a:p>
            <a:pPr marL="285750" marR="0" indent="-285750" algn="l" defTabSz="914400" rtl="0" fontAlgn="auto" latinLnBrk="0" hangingPunct="0">
              <a:lnSpc>
                <a:spcPct val="100000"/>
              </a:lnSpc>
              <a:spcBef>
                <a:spcPts val="0"/>
              </a:spcBef>
              <a:spcAft>
                <a:spcPts val="0"/>
              </a:spcAft>
              <a:buClrTx/>
              <a:buSzTx/>
              <a:buFont typeface="Arial" pitchFamily="34" charset="0"/>
              <a:buChar char="•"/>
              <a:tabLst/>
            </a:pPr>
            <a:r>
              <a:rPr lang="en-US" baseline="0" dirty="0">
                <a:solidFill>
                  <a:schemeClr val="bg2">
                    <a:lumMod val="10000"/>
                  </a:schemeClr>
                </a:solidFill>
              </a:rPr>
              <a:t>How</a:t>
            </a:r>
            <a:r>
              <a:rPr lang="en-US" dirty="0">
                <a:solidFill>
                  <a:schemeClr val="bg2">
                    <a:lumMod val="10000"/>
                  </a:schemeClr>
                </a:solidFill>
              </a:rPr>
              <a:t> to utilize resources, queues, vehicles, worklists, and park lists.</a:t>
            </a:r>
          </a:p>
          <a:p>
            <a:pPr marL="285750" marR="0" indent="-285750" algn="l" defTabSz="914400" rtl="0" fontAlgn="auto" latinLnBrk="0" hangingPunct="0">
              <a:lnSpc>
                <a:spcPct val="100000"/>
              </a:lnSpc>
              <a:spcBef>
                <a:spcPts val="0"/>
              </a:spcBef>
              <a:spcAft>
                <a:spcPts val="0"/>
              </a:spcAft>
              <a:buClrTx/>
              <a:buSzTx/>
              <a:buFont typeface="Arial" pitchFamily="34" charset="0"/>
              <a:buChar char="•"/>
              <a:tabLst/>
            </a:pPr>
            <a:r>
              <a:rPr lang="en-US" dirty="0">
                <a:solidFill>
                  <a:schemeClr val="bg2">
                    <a:lumMod val="10000"/>
                  </a:schemeClr>
                </a:solidFill>
              </a:rPr>
              <a:t>Syntax of </a:t>
            </a:r>
            <a:r>
              <a:rPr lang="en-US" dirty="0" err="1">
                <a:solidFill>
                  <a:schemeClr val="bg2">
                    <a:lumMod val="10000"/>
                  </a:schemeClr>
                </a:solidFill>
              </a:rPr>
              <a:t>AutoMod</a:t>
            </a:r>
            <a:r>
              <a:rPr lang="en-US" dirty="0">
                <a:solidFill>
                  <a:schemeClr val="bg2">
                    <a:lumMod val="10000"/>
                  </a:schemeClr>
                </a:solidFill>
              </a:rPr>
              <a:t>, and development of a code using </a:t>
            </a:r>
            <a:r>
              <a:rPr lang="en-US" dirty="0" err="1">
                <a:solidFill>
                  <a:schemeClr val="bg2">
                    <a:lumMod val="10000"/>
                  </a:schemeClr>
                </a:solidFill>
              </a:rPr>
              <a:t>AutoMod</a:t>
            </a:r>
            <a:r>
              <a:rPr lang="en-US" dirty="0">
                <a:solidFill>
                  <a:schemeClr val="bg2">
                    <a:lumMod val="10000"/>
                  </a:schemeClr>
                </a:solidFill>
              </a:rPr>
              <a:t>.</a:t>
            </a:r>
          </a:p>
          <a:p>
            <a:pPr marL="285750" marR="0" indent="-285750" algn="l" defTabSz="914400" rtl="0" fontAlgn="auto" latinLnBrk="0" hangingPunct="0">
              <a:lnSpc>
                <a:spcPct val="100000"/>
              </a:lnSpc>
              <a:spcBef>
                <a:spcPts val="0"/>
              </a:spcBef>
              <a:spcAft>
                <a:spcPts val="0"/>
              </a:spcAft>
              <a:buClrTx/>
              <a:buSzTx/>
              <a:buFont typeface="Arial" pitchFamily="34" charset="0"/>
              <a:buChar char="•"/>
              <a:tabLst/>
            </a:pPr>
            <a:r>
              <a:rPr lang="en-US" dirty="0">
                <a:solidFill>
                  <a:schemeClr val="bg2">
                    <a:lumMod val="10000"/>
                  </a:schemeClr>
                </a:solidFill>
              </a:rPr>
              <a:t>Calculating </a:t>
            </a:r>
            <a:r>
              <a:rPr lang="en-US" dirty="0" err="1">
                <a:solidFill>
                  <a:schemeClr val="bg2">
                    <a:lumMod val="10000"/>
                  </a:schemeClr>
                </a:solidFill>
              </a:rPr>
              <a:t>Makespan</a:t>
            </a:r>
            <a:r>
              <a:rPr lang="en-US" dirty="0">
                <a:solidFill>
                  <a:schemeClr val="bg2">
                    <a:lumMod val="10000"/>
                  </a:schemeClr>
                </a:solidFill>
              </a:rPr>
              <a:t> in </a:t>
            </a:r>
            <a:r>
              <a:rPr lang="en-US" dirty="0" err="1">
                <a:solidFill>
                  <a:schemeClr val="bg2">
                    <a:lumMod val="10000"/>
                  </a:schemeClr>
                </a:solidFill>
              </a:rPr>
              <a:t>AutoMod</a:t>
            </a:r>
            <a:r>
              <a:rPr lang="en-US" dirty="0">
                <a:solidFill>
                  <a:schemeClr val="bg2">
                    <a:lumMod val="10000"/>
                  </a:schemeClr>
                </a:solidFill>
              </a:rPr>
              <a:t>.</a:t>
            </a:r>
          </a:p>
          <a:p>
            <a:pPr marL="285750" marR="0" indent="-285750" algn="l" defTabSz="914400" rtl="0" fontAlgn="auto" latinLnBrk="0" hangingPunct="0">
              <a:lnSpc>
                <a:spcPct val="100000"/>
              </a:lnSpc>
              <a:spcBef>
                <a:spcPts val="0"/>
              </a:spcBef>
              <a:spcAft>
                <a:spcPts val="0"/>
              </a:spcAft>
              <a:buClrTx/>
              <a:buSzTx/>
              <a:buFont typeface="Arial" pitchFamily="34" charset="0"/>
              <a:buChar char="•"/>
              <a:tabLst/>
            </a:pPr>
            <a:r>
              <a:rPr lang="en-US" dirty="0">
                <a:solidFill>
                  <a:schemeClr val="bg2">
                    <a:lumMod val="10000"/>
                  </a:schemeClr>
                </a:solidFill>
              </a:rPr>
              <a:t>Determining optimal parking spot for vehicles in a given layout.</a:t>
            </a:r>
          </a:p>
          <a:p>
            <a:pPr marR="0" algn="l" defTabSz="914400" rtl="0" fontAlgn="auto" latinLnBrk="0" hangingPunct="0">
              <a:lnSpc>
                <a:spcPct val="100000"/>
              </a:lnSpc>
              <a:spcBef>
                <a:spcPts val="0"/>
              </a:spcBef>
              <a:spcAft>
                <a:spcPts val="0"/>
              </a:spcAft>
              <a:buClrTx/>
              <a:buSzTx/>
              <a:tabLst/>
            </a:pPr>
            <a:r>
              <a:rPr lang="en-US" dirty="0">
                <a:solidFill>
                  <a:schemeClr val="bg2">
                    <a:lumMod val="10000"/>
                  </a:schemeClr>
                </a:solidFill>
              </a:rPr>
              <a:t> </a:t>
            </a:r>
            <a:endParaRPr kumimoji="0" lang="en-IN" sz="1800" b="0" i="0" u="none" strike="noStrike" cap="none" spc="0" normalizeH="0" baseline="0" dirty="0">
              <a:ln>
                <a:noFill/>
              </a:ln>
              <a:solidFill>
                <a:schemeClr val="bg2">
                  <a:lumMod val="10000"/>
                </a:schemeClr>
              </a:solidFill>
              <a:effectLst/>
              <a:uFillTx/>
              <a:latin typeface="+mj-lt"/>
              <a:ea typeface="+mj-ea"/>
              <a:cs typeface="+mj-cs"/>
              <a:sym typeface="Calibri"/>
            </a:endParaRPr>
          </a:p>
        </p:txBody>
      </p:sp>
    </p:spTree>
    <p:extLst>
      <p:ext uri="{BB962C8B-B14F-4D97-AF65-F5344CB8AC3E}">
        <p14:creationId xmlns:p14="http://schemas.microsoft.com/office/powerpoint/2010/main" val="216317776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325309" y="-41725"/>
            <a:ext cx="2940214" cy="875893"/>
          </a:xfrm>
          <a:prstGeom prst="rect">
            <a:avLst/>
          </a:prstGeom>
          <a:solidFill>
            <a:schemeClr val="tx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chemeClr val="accent1"/>
              </a:solidFill>
              <a:effectLst/>
              <a:uFillTx/>
              <a:latin typeface="+mj-lt"/>
              <a:ea typeface="+mj-ea"/>
              <a:cs typeface="+mj-cs"/>
              <a:sym typeface="Calibri"/>
            </a:endParaRPr>
          </a:p>
        </p:txBody>
      </p:sp>
      <p:sp>
        <p:nvSpPr>
          <p:cNvPr id="8" name="Straight Connector 55"/>
          <p:cNvSpPr/>
          <p:nvPr/>
        </p:nvSpPr>
        <p:spPr>
          <a:xfrm>
            <a:off x="9164702" y="-124552"/>
            <a:ext cx="1" cy="1302094"/>
          </a:xfrm>
          <a:prstGeom prst="line">
            <a:avLst/>
          </a:prstGeom>
          <a:ln>
            <a:solidFill>
              <a:schemeClr val="accent3"/>
            </a:solidFill>
            <a:prstDash val="dash"/>
            <a:miter/>
          </a:ln>
        </p:spPr>
        <p:txBody>
          <a:bodyPr lIns="45719" rIns="45719"/>
          <a:lstStyle/>
          <a:p>
            <a:endParaRPr/>
          </a:p>
        </p:txBody>
      </p:sp>
      <p:sp>
        <p:nvSpPr>
          <p:cNvPr id="9" name="Straight Connector 57"/>
          <p:cNvSpPr/>
          <p:nvPr/>
        </p:nvSpPr>
        <p:spPr>
          <a:xfrm>
            <a:off x="8917819" y="962717"/>
            <a:ext cx="3755194" cy="1"/>
          </a:xfrm>
          <a:prstGeom prst="line">
            <a:avLst/>
          </a:prstGeom>
          <a:ln>
            <a:solidFill>
              <a:schemeClr val="accent3"/>
            </a:solidFill>
            <a:prstDash val="dash"/>
            <a:miter/>
          </a:ln>
        </p:spPr>
        <p:txBody>
          <a:bodyPr lIns="45719" rIns="45719"/>
          <a:lstStyle/>
          <a:p>
            <a:endParaRPr/>
          </a:p>
        </p:txBody>
      </p:sp>
      <p:pic>
        <p:nvPicPr>
          <p:cNvPr id="4" name="Picture 3">
            <a:extLst>
              <a:ext uri="{FF2B5EF4-FFF2-40B4-BE49-F238E27FC236}">
                <a16:creationId xmlns:a16="http://schemas.microsoft.com/office/drawing/2014/main" id="{9F3C7A22-0D28-4940-959A-6FEFAFBB3E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17206" y="-9033"/>
            <a:ext cx="2556420" cy="803823"/>
          </a:xfrm>
          <a:prstGeom prst="rect">
            <a:avLst/>
          </a:prstGeom>
        </p:spPr>
      </p:pic>
      <p:sp>
        <p:nvSpPr>
          <p:cNvPr id="14" name="TextBox 13"/>
          <p:cNvSpPr txBox="1"/>
          <p:nvPr/>
        </p:nvSpPr>
        <p:spPr>
          <a:xfrm>
            <a:off x="706583" y="124691"/>
            <a:ext cx="7589520" cy="7694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IN" sz="4400" dirty="0">
                <a:solidFill>
                  <a:schemeClr val="bg2">
                    <a:lumMod val="10000"/>
                  </a:schemeClr>
                </a:solidFill>
              </a:rPr>
              <a:t>Questions</a:t>
            </a:r>
            <a:endParaRPr kumimoji="0" lang="en-IN" sz="4400" b="0" i="0" u="none" strike="noStrike" cap="none" spc="0" normalizeH="0" baseline="0" dirty="0">
              <a:ln>
                <a:noFill/>
              </a:ln>
              <a:solidFill>
                <a:schemeClr val="bg2">
                  <a:lumMod val="10000"/>
                </a:schemeClr>
              </a:solidFill>
              <a:effectLst/>
              <a:uFillTx/>
              <a:latin typeface="+mj-lt"/>
              <a:ea typeface="+mj-ea"/>
              <a:cs typeface="+mj-cs"/>
              <a:sym typeface="Calibri"/>
            </a:endParaRPr>
          </a:p>
        </p:txBody>
      </p:sp>
      <p:sp>
        <p:nvSpPr>
          <p:cNvPr id="2" name="TextBox 1"/>
          <p:cNvSpPr txBox="1"/>
          <p:nvPr/>
        </p:nvSpPr>
        <p:spPr>
          <a:xfrm>
            <a:off x="365760" y="1479665"/>
            <a:ext cx="11621193" cy="3139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00000"/>
              </a:lnSpc>
              <a:spcBef>
                <a:spcPts val="0"/>
              </a:spcBef>
              <a:spcAft>
                <a:spcPts val="0"/>
              </a:spcAft>
              <a:buClrTx/>
              <a:buSzTx/>
              <a:tabLst/>
            </a:pPr>
            <a:r>
              <a:rPr lang="en-IN" dirty="0">
                <a:solidFill>
                  <a:schemeClr val="bg2">
                    <a:lumMod val="10000"/>
                  </a:schemeClr>
                </a:solidFill>
              </a:rPr>
              <a:t>A total of 10 wafers are processed in the XYZ Fab. All 10 wafers undergo the same process flow.</a:t>
            </a:r>
          </a:p>
          <a:p>
            <a:pPr marR="0" algn="l" defTabSz="914400" rtl="0" fontAlgn="auto" latinLnBrk="0" hangingPunct="0">
              <a:lnSpc>
                <a:spcPct val="100000"/>
              </a:lnSpc>
              <a:spcBef>
                <a:spcPts val="0"/>
              </a:spcBef>
              <a:spcAft>
                <a:spcPts val="0"/>
              </a:spcAft>
              <a:buClrTx/>
              <a:buSzTx/>
              <a:tabLst/>
            </a:pPr>
            <a:endParaRPr lang="en-IN" dirty="0">
              <a:solidFill>
                <a:schemeClr val="bg2">
                  <a:lumMod val="10000"/>
                </a:schemeClr>
              </a:solidFill>
            </a:endParaRPr>
          </a:p>
          <a:p>
            <a:pPr marL="342900" marR="0" indent="-342900" algn="l" defTabSz="914400" rtl="0" fontAlgn="auto" latinLnBrk="0" hangingPunct="0">
              <a:lnSpc>
                <a:spcPct val="100000"/>
              </a:lnSpc>
              <a:spcBef>
                <a:spcPts val="0"/>
              </a:spcBef>
              <a:spcAft>
                <a:spcPts val="0"/>
              </a:spcAft>
              <a:buClrTx/>
              <a:buSzTx/>
              <a:buFont typeface="+mj-lt"/>
              <a:buAutoNum type="arabicPeriod"/>
              <a:tabLst/>
            </a:pPr>
            <a:r>
              <a:rPr lang="en-IN" dirty="0">
                <a:solidFill>
                  <a:schemeClr val="bg2">
                    <a:lumMod val="10000"/>
                  </a:schemeClr>
                </a:solidFill>
              </a:rPr>
              <a:t>Determine the </a:t>
            </a:r>
            <a:r>
              <a:rPr lang="en-IN" dirty="0" err="1">
                <a:solidFill>
                  <a:schemeClr val="bg2">
                    <a:lumMod val="10000"/>
                  </a:schemeClr>
                </a:solidFill>
              </a:rPr>
              <a:t>makespan</a:t>
            </a:r>
            <a:r>
              <a:rPr lang="en-IN" dirty="0">
                <a:solidFill>
                  <a:schemeClr val="bg2">
                    <a:lumMod val="10000"/>
                  </a:schemeClr>
                </a:solidFill>
              </a:rPr>
              <a:t> when the parking spot of the vehicle is set at Pt1, Pt2 or P3.</a:t>
            </a:r>
          </a:p>
          <a:p>
            <a:pPr marL="342900" marR="0" indent="-342900" algn="l" defTabSz="914400" rtl="0" fontAlgn="auto" latinLnBrk="0" hangingPunct="0">
              <a:lnSpc>
                <a:spcPct val="100000"/>
              </a:lnSpc>
              <a:spcBef>
                <a:spcPts val="0"/>
              </a:spcBef>
              <a:spcAft>
                <a:spcPts val="0"/>
              </a:spcAft>
              <a:buClrTx/>
              <a:buSzTx/>
              <a:buFont typeface="+mj-lt"/>
              <a:buAutoNum type="arabicPeriod"/>
              <a:tabLst/>
            </a:pPr>
            <a:r>
              <a:rPr lang="en-IN" dirty="0">
                <a:solidFill>
                  <a:schemeClr val="bg2">
                    <a:lumMod val="10000"/>
                  </a:schemeClr>
                </a:solidFill>
              </a:rPr>
              <a:t>Which parking spot or a combination of two parking spots gives the best </a:t>
            </a:r>
            <a:r>
              <a:rPr lang="en-IN" dirty="0" err="1">
                <a:solidFill>
                  <a:schemeClr val="bg2">
                    <a:lumMod val="10000"/>
                  </a:schemeClr>
                </a:solidFill>
              </a:rPr>
              <a:t>makespan</a:t>
            </a:r>
            <a:r>
              <a:rPr lang="en-IN" dirty="0">
                <a:solidFill>
                  <a:schemeClr val="bg2">
                    <a:lumMod val="10000"/>
                  </a:schemeClr>
                </a:solidFill>
              </a:rPr>
              <a:t>?</a:t>
            </a:r>
          </a:p>
          <a:p>
            <a:pPr marL="342900" marR="0" indent="-342900" algn="l" defTabSz="914400" rtl="0" fontAlgn="auto" latinLnBrk="0" hangingPunct="0">
              <a:lnSpc>
                <a:spcPct val="100000"/>
              </a:lnSpc>
              <a:spcBef>
                <a:spcPts val="0"/>
              </a:spcBef>
              <a:spcAft>
                <a:spcPts val="0"/>
              </a:spcAft>
              <a:buClrTx/>
              <a:buSzTx/>
              <a:buFont typeface="+mj-lt"/>
              <a:buAutoNum type="arabicPeriod"/>
              <a:tabLst/>
            </a:pPr>
            <a:r>
              <a:rPr lang="en-IN" dirty="0">
                <a:solidFill>
                  <a:schemeClr val="bg2">
                    <a:lumMod val="10000"/>
                  </a:schemeClr>
                </a:solidFill>
              </a:rPr>
              <a:t>Which station is the bottleneck? Also, give the utilization of the bottleneck station.</a:t>
            </a:r>
          </a:p>
          <a:p>
            <a:pPr marL="342900" marR="0" indent="-342900" algn="l" defTabSz="914400" rtl="0" fontAlgn="auto" latinLnBrk="0" hangingPunct="0">
              <a:lnSpc>
                <a:spcPct val="100000"/>
              </a:lnSpc>
              <a:spcBef>
                <a:spcPts val="0"/>
              </a:spcBef>
              <a:spcAft>
                <a:spcPts val="0"/>
              </a:spcAft>
              <a:buClrTx/>
              <a:buSzTx/>
              <a:buFont typeface="+mj-lt"/>
              <a:buAutoNum type="arabicPeriod"/>
              <a:tabLst/>
            </a:pPr>
            <a:r>
              <a:rPr kumimoji="0" lang="en-IN" sz="1800" b="0" i="0" u="none" strike="noStrike" cap="none" spc="0" normalizeH="0" baseline="0" dirty="0">
                <a:ln>
                  <a:noFill/>
                </a:ln>
                <a:solidFill>
                  <a:schemeClr val="bg2">
                    <a:lumMod val="10000"/>
                  </a:schemeClr>
                </a:solidFill>
                <a:effectLst/>
                <a:uFillTx/>
                <a:latin typeface="+mj-lt"/>
                <a:ea typeface="+mj-ea"/>
                <a:cs typeface="+mj-cs"/>
                <a:sym typeface="Calibri"/>
              </a:rPr>
              <a:t>Given your answer to Q.2 above, what</a:t>
            </a:r>
            <a:r>
              <a:rPr kumimoji="0" lang="en-IN" sz="1800" b="0" i="0" u="none" strike="noStrike" cap="none" spc="0" normalizeH="0" dirty="0">
                <a:ln>
                  <a:noFill/>
                </a:ln>
                <a:solidFill>
                  <a:schemeClr val="bg2">
                    <a:lumMod val="10000"/>
                  </a:schemeClr>
                </a:solidFill>
                <a:effectLst/>
                <a:uFillTx/>
                <a:latin typeface="+mj-lt"/>
                <a:ea typeface="+mj-ea"/>
                <a:cs typeface="+mj-cs"/>
                <a:sym typeface="Calibri"/>
              </a:rPr>
              <a:t> will be the </a:t>
            </a:r>
            <a:r>
              <a:rPr kumimoji="0" lang="en-IN" sz="1800" b="0" i="0" u="none" strike="noStrike" cap="none" spc="0" normalizeH="0" dirty="0" err="1">
                <a:ln>
                  <a:noFill/>
                </a:ln>
                <a:solidFill>
                  <a:schemeClr val="bg2">
                    <a:lumMod val="10000"/>
                  </a:schemeClr>
                </a:solidFill>
                <a:effectLst/>
                <a:uFillTx/>
                <a:latin typeface="+mj-lt"/>
                <a:ea typeface="+mj-ea"/>
                <a:cs typeface="+mj-cs"/>
                <a:sym typeface="Calibri"/>
              </a:rPr>
              <a:t>makespan</a:t>
            </a:r>
            <a:r>
              <a:rPr kumimoji="0" lang="en-IN" sz="1800" b="0" i="0" u="none" strike="noStrike" cap="none" spc="0" normalizeH="0" dirty="0">
                <a:ln>
                  <a:noFill/>
                </a:ln>
                <a:solidFill>
                  <a:schemeClr val="bg2">
                    <a:lumMod val="10000"/>
                  </a:schemeClr>
                </a:solidFill>
                <a:effectLst/>
                <a:uFillTx/>
                <a:latin typeface="+mj-lt"/>
                <a:ea typeface="+mj-ea"/>
                <a:cs typeface="+mj-cs"/>
                <a:sym typeface="Calibri"/>
              </a:rPr>
              <a:t> if</a:t>
            </a:r>
            <a:r>
              <a:rPr lang="en-IN" dirty="0">
                <a:solidFill>
                  <a:schemeClr val="bg2">
                    <a:lumMod val="10000"/>
                  </a:schemeClr>
                </a:solidFill>
              </a:rPr>
              <a:t> the number of machines at the Diffusion station is increased by 1 unit?</a:t>
            </a:r>
          </a:p>
          <a:p>
            <a:pPr marL="342900" indent="-342900">
              <a:buFont typeface="+mj-lt"/>
              <a:buAutoNum type="arabicPeriod"/>
            </a:pPr>
            <a:r>
              <a:rPr kumimoji="0" lang="en-IN" sz="1800" b="0" i="0" u="none" strike="noStrike" cap="none" spc="0" normalizeH="0" baseline="0" dirty="0">
                <a:ln>
                  <a:noFill/>
                </a:ln>
                <a:solidFill>
                  <a:schemeClr val="bg2">
                    <a:lumMod val="10000"/>
                  </a:schemeClr>
                </a:solidFill>
                <a:effectLst/>
                <a:uFillTx/>
                <a:latin typeface="+mj-lt"/>
                <a:ea typeface="+mj-ea"/>
                <a:cs typeface="+mj-cs"/>
                <a:sym typeface="Calibri"/>
              </a:rPr>
              <a:t>Given your answer to Q.2 above, w</a:t>
            </a:r>
            <a:r>
              <a:rPr lang="en-IN" dirty="0">
                <a:solidFill>
                  <a:schemeClr val="bg2">
                    <a:lumMod val="10000"/>
                  </a:schemeClr>
                </a:solidFill>
              </a:rPr>
              <a:t>hat will be the </a:t>
            </a:r>
            <a:r>
              <a:rPr lang="en-IN" dirty="0" err="1">
                <a:solidFill>
                  <a:schemeClr val="bg2">
                    <a:lumMod val="10000"/>
                  </a:schemeClr>
                </a:solidFill>
              </a:rPr>
              <a:t>makespan</a:t>
            </a:r>
            <a:r>
              <a:rPr lang="en-IN" dirty="0">
                <a:solidFill>
                  <a:schemeClr val="bg2">
                    <a:lumMod val="10000"/>
                  </a:schemeClr>
                </a:solidFill>
              </a:rPr>
              <a:t> if the number of machines at the Implantation station is increased by 1 unit?</a:t>
            </a:r>
          </a:p>
          <a:p>
            <a:pPr marL="342900" indent="-342900">
              <a:buFont typeface="+mj-lt"/>
              <a:buAutoNum type="arabicPeriod"/>
            </a:pPr>
            <a:r>
              <a:rPr kumimoji="0" lang="en-IN" sz="1800" b="0" i="0" u="none" strike="noStrike" cap="none" spc="0" normalizeH="0" baseline="0" dirty="0">
                <a:ln>
                  <a:noFill/>
                </a:ln>
                <a:solidFill>
                  <a:schemeClr val="bg2">
                    <a:lumMod val="10000"/>
                  </a:schemeClr>
                </a:solidFill>
                <a:effectLst/>
                <a:uFillTx/>
                <a:latin typeface="+mj-lt"/>
                <a:ea typeface="+mj-ea"/>
                <a:cs typeface="+mj-cs"/>
                <a:sym typeface="Calibri"/>
              </a:rPr>
              <a:t>Given your answer to Q.2 above, w</a:t>
            </a:r>
            <a:r>
              <a:rPr lang="en-IN" dirty="0">
                <a:solidFill>
                  <a:schemeClr val="bg2">
                    <a:lumMod val="10000"/>
                  </a:schemeClr>
                </a:solidFill>
              </a:rPr>
              <a:t>hat will be the </a:t>
            </a:r>
            <a:r>
              <a:rPr lang="en-IN" dirty="0" err="1">
                <a:solidFill>
                  <a:schemeClr val="bg2">
                    <a:lumMod val="10000"/>
                  </a:schemeClr>
                </a:solidFill>
              </a:rPr>
              <a:t>makespan</a:t>
            </a:r>
            <a:r>
              <a:rPr lang="en-IN" dirty="0">
                <a:solidFill>
                  <a:schemeClr val="bg2">
                    <a:lumMod val="10000"/>
                  </a:schemeClr>
                </a:solidFill>
              </a:rPr>
              <a:t> if the number of machines at the Lithography station is increased by 1 unit?</a:t>
            </a:r>
            <a:endParaRPr kumimoji="0" lang="en-IN" sz="1800" b="0" i="0" u="none" strike="noStrike" cap="none" spc="0" normalizeH="0" baseline="0" dirty="0">
              <a:ln>
                <a:noFill/>
              </a:ln>
              <a:solidFill>
                <a:schemeClr val="bg2">
                  <a:lumMod val="10000"/>
                </a:schemeClr>
              </a:solidFill>
              <a:effectLst/>
              <a:uFillTx/>
              <a:latin typeface="+mj-lt"/>
              <a:ea typeface="+mj-ea"/>
              <a:cs typeface="+mj-cs"/>
              <a:sym typeface="Calibri"/>
            </a:endParaRPr>
          </a:p>
        </p:txBody>
      </p:sp>
    </p:spTree>
    <p:extLst>
      <p:ext uri="{BB962C8B-B14F-4D97-AF65-F5344CB8AC3E}">
        <p14:creationId xmlns:p14="http://schemas.microsoft.com/office/powerpoint/2010/main" val="87604392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2351"/>
          <a:stretch/>
        </p:blipFill>
        <p:spPr>
          <a:xfrm>
            <a:off x="0" y="0"/>
            <a:ext cx="9016376" cy="6858000"/>
          </a:xfrm>
          <a:prstGeom prst="rect">
            <a:avLst/>
          </a:prstGeom>
        </p:spPr>
      </p:pic>
      <p:sp>
        <p:nvSpPr>
          <p:cNvPr id="335" name="Rectangle"/>
          <p:cNvSpPr/>
          <p:nvPr/>
        </p:nvSpPr>
        <p:spPr>
          <a:xfrm>
            <a:off x="-76482" y="81642"/>
            <a:ext cx="9016375" cy="6858001"/>
          </a:xfrm>
          <a:prstGeom prst="rect">
            <a:avLst/>
          </a:prstGeom>
          <a:solidFill>
            <a:schemeClr val="tx1">
              <a:alpha val="89814"/>
            </a:schemeClr>
          </a:solidFill>
          <a:ln w="12700">
            <a:miter lim="400000"/>
          </a:ln>
        </p:spPr>
        <p:txBody>
          <a:bodyPr lIns="45719" rIns="45719" anchor="ctr"/>
          <a:lstStyle/>
          <a:p>
            <a:endParaRPr/>
          </a:p>
        </p:txBody>
      </p:sp>
      <p:pic>
        <p:nvPicPr>
          <p:cNvPr id="13" name="pasted-image.pdf" descr="pasted-image.pdf">
            <a:extLst>
              <a:ext uri="{FF2B5EF4-FFF2-40B4-BE49-F238E27FC236}">
                <a16:creationId xmlns:a16="http://schemas.microsoft.com/office/drawing/2014/main" id="{E45E7BD3-66B1-FB4B-B16D-4EC739BB5B45}"/>
              </a:ext>
            </a:extLst>
          </p:cNvPr>
          <p:cNvPicPr>
            <a:picLocks noChangeAspect="1"/>
          </p:cNvPicPr>
          <p:nvPr/>
        </p:nvPicPr>
        <p:blipFill>
          <a:blip r:embed="rId3"/>
          <a:stretch>
            <a:fillRect/>
          </a:stretch>
        </p:blipFill>
        <p:spPr>
          <a:xfrm>
            <a:off x="2003943" y="2101148"/>
            <a:ext cx="229812" cy="229813"/>
          </a:xfrm>
          <a:prstGeom prst="rect">
            <a:avLst/>
          </a:prstGeom>
          <a:ln w="12700">
            <a:miter lim="400000"/>
          </a:ln>
        </p:spPr>
      </p:pic>
      <p:sp>
        <p:nvSpPr>
          <p:cNvPr id="14" name="PRESENTATION TITLE GOES HERE">
            <a:extLst>
              <a:ext uri="{FF2B5EF4-FFF2-40B4-BE49-F238E27FC236}">
                <a16:creationId xmlns:a16="http://schemas.microsoft.com/office/drawing/2014/main" id="{F4413DA2-0208-9F40-B55D-1F82C0A7CB3B}"/>
              </a:ext>
            </a:extLst>
          </p:cNvPr>
          <p:cNvSpPr/>
          <p:nvPr/>
        </p:nvSpPr>
        <p:spPr>
          <a:xfrm>
            <a:off x="754868" y="1483098"/>
            <a:ext cx="8824217" cy="1465912"/>
          </a:xfrm>
          <a:prstGeom prst="rect">
            <a:avLst/>
          </a:prstGeom>
          <a:ln w="12700">
            <a:miter lim="400000"/>
          </a:ln>
          <a:extLst>
            <a:ext uri="{C572A759-6A51-4108-AA02-DFA0A04FC94B}">
              <ma14:wrappingTextBoxFlag xmlns:ma14="http://schemas.microsoft.com/office/mac/drawingml/2011/main" xmlns="" val="1"/>
            </a:ext>
          </a:extLst>
        </p:spPr>
        <p:txBody>
          <a:bodyPr lIns="45719" rIns="45719" anchor="b">
            <a:noAutofit/>
          </a:bodyPr>
          <a:lstStyle>
            <a:lvl1pPr defTabSz="758951">
              <a:lnSpc>
                <a:spcPct val="90000"/>
              </a:lnSpc>
              <a:defRPr sz="5312" spc="265">
                <a:solidFill>
                  <a:schemeClr val="accent5">
                    <a:hueOff val="-15428571"/>
                    <a:satOff val="-30434"/>
                    <a:lumOff val="9019"/>
                  </a:schemeClr>
                </a:solidFill>
                <a:latin typeface="AcherusGrotesqueLight"/>
                <a:ea typeface="AcherusGrotesqueLight"/>
                <a:cs typeface="AcherusGrotesqueLight"/>
                <a:sym typeface="AcherusGrotesqueLight"/>
              </a:defRPr>
            </a:lvl1pPr>
          </a:lstStyle>
          <a:p>
            <a:pPr algn="ctr"/>
            <a:r>
              <a:rPr lang="en-US" sz="5400" spc="600" dirty="0">
                <a:solidFill>
                  <a:schemeClr val="bg1"/>
                </a:solidFill>
                <a:latin typeface="Acherus Grotesque Medium" panose="02000505000000020004" pitchFamily="2" charset="77"/>
              </a:rPr>
              <a:t>Machine Failures</a:t>
            </a:r>
          </a:p>
        </p:txBody>
      </p:sp>
      <p:pic>
        <p:nvPicPr>
          <p:cNvPr id="4" name="Picture 3">
            <a:extLst>
              <a:ext uri="{FF2B5EF4-FFF2-40B4-BE49-F238E27FC236}">
                <a16:creationId xmlns:a16="http://schemas.microsoft.com/office/drawing/2014/main" id="{A0F3F740-704B-1B44-AA0F-484587FE6C8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09648" y="2743199"/>
            <a:ext cx="2606041" cy="1371600"/>
          </a:xfrm>
          <a:prstGeom prst="rect">
            <a:avLst/>
          </a:prstGeom>
        </p:spPr>
      </p:pic>
    </p:spTree>
    <p:extLst>
      <p:ext uri="{BB962C8B-B14F-4D97-AF65-F5344CB8AC3E}">
        <p14:creationId xmlns:p14="http://schemas.microsoft.com/office/powerpoint/2010/main" val="599193066"/>
      </p:ext>
    </p:extLst>
  </p:cSld>
  <p:clrMapOvr>
    <a:masterClrMapping/>
  </p:clrMapOvr>
  <p:transition spd="med"/>
</p:sld>
</file>

<file path=ppt/theme/theme1.xml><?xml version="1.0" encoding="utf-8"?>
<a:theme xmlns:a="http://schemas.openxmlformats.org/drawingml/2006/main" name="Office Theme">
  <a:themeElements>
    <a:clrScheme name="Theme Colors 2">
      <a:dk1>
        <a:srgbClr val="861F41"/>
      </a:dk1>
      <a:lt1>
        <a:srgbClr val="FFFFFF"/>
      </a:lt1>
      <a:dk2>
        <a:srgbClr val="75787B"/>
      </a:dk2>
      <a:lt2>
        <a:srgbClr val="DBDBDB"/>
      </a:lt2>
      <a:accent1>
        <a:srgbClr val="861F41"/>
      </a:accent1>
      <a:accent2>
        <a:srgbClr val="E87731"/>
      </a:accent2>
      <a:accent3>
        <a:srgbClr val="A5A5A5"/>
      </a:accent3>
      <a:accent4>
        <a:srgbClr val="417C79"/>
      </a:accent4>
      <a:accent5>
        <a:srgbClr val="E5E1E6"/>
      </a:accent5>
      <a:accent6>
        <a:srgbClr val="003C71"/>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miter lim="400000"/>
        </a:ln>
        <a:extLst>
          <a:ext uri="{C572A759-6A51-4108-AA02-DFA0A04FC94B}">
            <ma14:wrappingTextBoxFlag xmlns:ma14="http://schemas.microsoft.com/office/mac/drawingml/2011/main" xmlns="" val="1"/>
          </a:ext>
        </a:extLst>
      </a:spPr>
      <a:bodyPr lIns="45719" rIns="45719">
        <a:spAutoFit/>
      </a:bodyPr>
      <a:lstStyle>
        <a:defPPr>
          <a:defRPr dirty="0" smtClean="0"/>
        </a:defPPr>
      </a:lst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6C1035"/>
      </a:dk1>
      <a:lt1>
        <a:srgbClr val="5C6C66"/>
      </a:lt1>
      <a:dk2>
        <a:srgbClr val="A7A7A7"/>
      </a:dk2>
      <a:lt2>
        <a:srgbClr val="535353"/>
      </a:lt2>
      <a:accent1>
        <a:srgbClr val="6C1035"/>
      </a:accent1>
      <a:accent2>
        <a:srgbClr val="E57631"/>
      </a:accent2>
      <a:accent3>
        <a:srgbClr val="A5A5A5"/>
      </a:accent3>
      <a:accent4>
        <a:srgbClr val="417C79"/>
      </a:accent4>
      <a:accent5>
        <a:srgbClr val="E5E1EF"/>
      </a:accent5>
      <a:accent6>
        <a:srgbClr val="003C71"/>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Eddy Proposals</Template>
  <TotalTime>42693</TotalTime>
  <Words>1178</Words>
  <Application>Microsoft Office PowerPoint</Application>
  <PresentationFormat>Widescreen</PresentationFormat>
  <Paragraphs>235</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Acherus Grotesque</vt:lpstr>
      <vt:lpstr>Acherus Grotesque Light</vt:lpstr>
      <vt:lpstr>Acherus Grotesque Medium</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Sarin, Subhash</cp:lastModifiedBy>
  <cp:revision>619</cp:revision>
  <cp:lastPrinted>2018-11-06T14:35:02Z</cp:lastPrinted>
  <dcterms:modified xsi:type="dcterms:W3CDTF">2024-10-06T06:54:32Z</dcterms:modified>
</cp:coreProperties>
</file>