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2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9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4037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228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86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60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17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7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8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5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4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7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3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5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5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0471-BD56-4703-8583-CF4A6B345E1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CB2311-01CA-4BB7-B006-34EF44614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0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D3E-6194-010B-7172-A1418A8C3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Nutriments prediction pipeline from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A1CE0-2D1E-0939-61E6-5A4ECBEDF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94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8B969B-6825-D997-538C-04F0FAC37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7" y="132747"/>
            <a:ext cx="5974174" cy="6592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2EA293-47C2-5111-241A-316D48A8EE08}"/>
              </a:ext>
            </a:extLst>
          </p:cNvPr>
          <p:cNvSpPr txBox="1"/>
          <p:nvPr/>
        </p:nvSpPr>
        <p:spPr>
          <a:xfrm>
            <a:off x="589935" y="1150374"/>
            <a:ext cx="50144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/>
              <a:t>Dataset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Images from food items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/>
              <a:t>Objectives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As we need to predict the nutriment values from Images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/>
              <a:t>Solution Pipeline 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First we need to predict from Images the category : {snacks, plant foods} – </a:t>
            </a:r>
            <a:r>
              <a:rPr lang="en-IN" sz="1200" b="1" dirty="0"/>
              <a:t>Category classification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Then after OCR, get the Entities like Ingredients, Nutriments (if available) from the images – </a:t>
            </a:r>
            <a:r>
              <a:rPr lang="en-IN" sz="1200" b="1" dirty="0"/>
              <a:t>Entity extraction models.</a:t>
            </a:r>
            <a:r>
              <a:rPr lang="en-IN" sz="1200" dirty="0"/>
              <a:t> The ones available will be used for training to predict the missing ones (semi-supervised learning) and future inferences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Use the ingredients predicted to guide </a:t>
            </a:r>
            <a:r>
              <a:rPr lang="en-IN" sz="1200" b="1" dirty="0"/>
              <a:t>LLAVA Chef</a:t>
            </a:r>
            <a:r>
              <a:rPr lang="en-IN" sz="1200" dirty="0"/>
              <a:t> to predict/generate ingredients from Images where the data is not available.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Entity linking model of the extracted ingredients to map to tags like </a:t>
            </a:r>
            <a:r>
              <a:rPr lang="en-IN" sz="1200" dirty="0" err="1"/>
              <a:t>en</a:t>
            </a:r>
            <a:r>
              <a:rPr lang="en-IN" sz="1200" dirty="0"/>
              <a:t>: oil, </a:t>
            </a:r>
            <a:r>
              <a:rPr lang="en-IN" sz="1200" dirty="0" err="1"/>
              <a:t>en</a:t>
            </a:r>
            <a:r>
              <a:rPr lang="en-IN" sz="1200" dirty="0"/>
              <a:t>: sugar etc against existing ontology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In some images, there are % percent estimate for each ingredient. Hence based on </a:t>
            </a:r>
            <a:r>
              <a:rPr lang="en-IN" sz="1200" dirty="0" err="1"/>
              <a:t>similiarity</a:t>
            </a:r>
            <a:r>
              <a:rPr lang="en-IN" sz="1200" dirty="0"/>
              <a:t> of the ingredients and statistical techniques, find the % percentage estimate for remaining data (semi-supervised learning)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Finally for datasets using the ingredients information extracted for available data using the above steps, the nutriments values can be estimated</a:t>
            </a:r>
          </a:p>
          <a:p>
            <a:pPr lvl="1"/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0AED6-7C19-27B8-8FAE-768857EDF3AC}"/>
              </a:ext>
            </a:extLst>
          </p:cNvPr>
          <p:cNvSpPr txBox="1"/>
          <p:nvPr/>
        </p:nvSpPr>
        <p:spPr>
          <a:xfrm>
            <a:off x="589935" y="424998"/>
            <a:ext cx="5014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Solution Pipeline</a:t>
            </a:r>
          </a:p>
        </p:txBody>
      </p:sp>
    </p:spTree>
    <p:extLst>
      <p:ext uri="{BB962C8B-B14F-4D97-AF65-F5344CB8AC3E}">
        <p14:creationId xmlns:p14="http://schemas.microsoft.com/office/powerpoint/2010/main" val="2370707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195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Nutriments prediction pipeline from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seshadri</dc:creator>
  <cp:lastModifiedBy>Ganesh seshadri</cp:lastModifiedBy>
  <cp:revision>3</cp:revision>
  <dcterms:created xsi:type="dcterms:W3CDTF">2025-06-23T14:47:57Z</dcterms:created>
  <dcterms:modified xsi:type="dcterms:W3CDTF">2025-06-23T15:04:18Z</dcterms:modified>
</cp:coreProperties>
</file>