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2F"/>
    <a:srgbClr val="E00034"/>
    <a:srgbClr val="C9D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0" d="100"/>
          <a:sy n="90" d="100"/>
        </p:scale>
        <p:origin x="816" y="-1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409193" y="291352"/>
            <a:ext cx="7991475" cy="480132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Project Update:  </a:t>
            </a:r>
            <a:r>
              <a:rPr lang="en-GB" sz="2000" i="1" dirty="0" smtClean="0"/>
              <a:t>Team </a:t>
            </a:r>
            <a:r>
              <a:rPr lang="en-GB" sz="2000" i="1" dirty="0"/>
              <a:t>2 / The </a:t>
            </a:r>
            <a:r>
              <a:rPr lang="en-GB" sz="2000" i="1" dirty="0" smtClean="0"/>
              <a:t>Concorde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913966"/>
            <a:ext cx="2987236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Sponsor: </a:t>
            </a:r>
            <a:r>
              <a:rPr lang="en-GB" sz="1000" dirty="0">
                <a:latin typeface="SwissReSans" pitchFamily="34" charset="0"/>
              </a:rPr>
              <a:t>Mark </a:t>
            </a:r>
            <a:r>
              <a:rPr lang="en-GB" sz="1000" dirty="0" err="1">
                <a:latin typeface="SwissReSans" pitchFamily="34" charset="0"/>
              </a:rPr>
              <a:t>Tschiegg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1478" y="913966"/>
            <a:ext cx="2988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Project Manager: </a:t>
            </a:r>
            <a:r>
              <a:rPr lang="en-GB" sz="1000" dirty="0">
                <a:latin typeface="SwissReSans" pitchFamily="34" charset="0"/>
              </a:rPr>
              <a:t>Alex Xia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2200" y="913966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Data as of: </a:t>
            </a:r>
            <a:r>
              <a:rPr lang="en-GB" sz="1000" dirty="0">
                <a:latin typeface="SwissReSans" pitchFamily="34" charset="0"/>
              </a:rPr>
              <a:t>03/24/2016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520" y="1273035"/>
            <a:ext cx="6048672" cy="2729489"/>
            <a:chOff x="-1116632" y="216348"/>
            <a:chExt cx="3312368" cy="1759332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512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have successfully completed the project planning phase and delivered project charter, communication plan, WBS, Gantt Chart, and RACI matrix</a:t>
              </a: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When we were working on the WBS and Gantt Chart, we didn’t realize that we had to submit a word doc using a template Mark created and when we were submitting the files, we had some technical issue with </a:t>
              </a:r>
              <a:r>
                <a:rPr lang="en-GB" sz="1000" dirty="0" err="1" smtClean="0">
                  <a:solidFill>
                    <a:schemeClr val="tx1"/>
                  </a:solidFill>
                  <a:latin typeface="SwissReSans" pitchFamily="34" charset="0"/>
                </a:rPr>
                <a:t>HuskyCT</a:t>
              </a: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. Those issues caused us being an hour late on the homework submission. 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were supposed to start the research tasks last week (week of 3/14) but due to the spring break, a few team members were traveling and we were not able to commit hours for this project. Therefore, our overall status is amber, so is the status for Schedule and Risks.</a:t>
              </a:r>
            </a:p>
            <a:p>
              <a:pPr marL="180975" lvl="0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are currently gathering the required data on the Concorde case from library and online sources. We </a:t>
              </a: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plan </a:t>
              </a: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to complete the research tasks before 3/31. However, team is afraid that the </a:t>
              </a:r>
              <a:r>
                <a:rPr lang="en-US" sz="1000" dirty="0">
                  <a:solidFill>
                    <a:srgbClr val="000000"/>
                  </a:solidFill>
                  <a:latin typeface="SwissReSans" pitchFamily="34" charset="0"/>
                </a:rPr>
                <a:t>research work might take more time and effort due to the challenge of finding the related information online. Therefore, the status for Dependencies is amber for this period.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are also in the process of designing the analysis structure for the Concorde case. Expected complete date for this work is 3/31.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088" y="4002524"/>
            <a:ext cx="2988432" cy="1361538"/>
            <a:chOff x="-1116632" y="220940"/>
            <a:chExt cx="3312847" cy="1277663"/>
          </a:xfrm>
        </p:grpSpPr>
        <p:sp>
          <p:nvSpPr>
            <p:cNvPr id="33" name="Rectangle 32"/>
            <p:cNvSpPr/>
            <p:nvPr/>
          </p:nvSpPr>
          <p:spPr>
            <a:xfrm>
              <a:off x="-1116632" y="490603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Delivered Project Charter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Created Communication plan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Created WBS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Created Gantt Chart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Created RACI matrix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153" y="22094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79351"/>
              </p:ext>
            </p:extLst>
          </p:nvPr>
        </p:nvGraphicFramePr>
        <p:xfrm>
          <a:off x="6372201" y="1273036"/>
          <a:ext cx="2448271" cy="2368093"/>
        </p:xfrm>
        <a:graphic>
          <a:graphicData uri="http://schemas.openxmlformats.org/drawingml/2006/table">
            <a:tbl>
              <a:tblPr/>
              <a:tblGrid>
                <a:gridCol w="1381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Budget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i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60277"/>
              </p:ext>
            </p:extLst>
          </p:nvPr>
        </p:nvGraphicFramePr>
        <p:xfrm>
          <a:off x="251085" y="5380433"/>
          <a:ext cx="6047999" cy="3195094"/>
        </p:xfrm>
        <a:graphic>
          <a:graphicData uri="http://schemas.openxmlformats.org/drawingml/2006/table">
            <a:tbl>
              <a:tblPr/>
              <a:tblGrid>
                <a:gridCol w="364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5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351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8847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issue with </a:t>
                      </a:r>
                      <a:r>
                        <a:rPr lang="en-GB" sz="1000" b="0" kern="1200" baseline="0" dirty="0" err="1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HuskyCT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(not displaying embedded PDF in MS Word)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resubmitted the PDF file for WBS separately from the other files. 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Didn’t realize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that we had to submit a word doc for the WBS deliverable, which made 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us 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pass the deadline.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 explained to Mark in the submission of what has happened. For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any future deliverables, we will double check on the requirements ahead of time.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We planned work to do during spring break but we did not do it.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Everyone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on the team will start entering their off times/days on the shared team calendar so we will plan work accordingly.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Availability of team members, such as time conflict, especially considering that we have extra work than originally planned for this upcoming period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members must make sure to notify the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ir availability to others in the team, so that the rest of the team could plan the project tasks accordingly.</a:t>
                      </a:r>
                      <a:endParaRPr lang="en-GB" sz="1000" b="0" kern="1200" dirty="0" smtClean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85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wissReSans" pitchFamily="34" charset="0"/>
                        </a:rPr>
                        <a:t>Research work might take more time and effort due to the challenge of finding the related information online.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</a:t>
                      </a:r>
                      <a:r>
                        <a:rPr lang="en-GB" sz="1000" b="0" kern="1200" baseline="0" dirty="0" smtClean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members should let the team know right away if they have difficulties doing the research work, team will seek help from Mark if needed.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02667" y="4002523"/>
            <a:ext cx="2988000" cy="1407138"/>
            <a:chOff x="-1116632" y="316276"/>
            <a:chExt cx="3312000" cy="1410187"/>
          </a:xfrm>
        </p:grpSpPr>
        <p:sp>
          <p:nvSpPr>
            <p:cNvPr id="39" name="Rectangle 38"/>
            <p:cNvSpPr/>
            <p:nvPr/>
          </p:nvSpPr>
          <p:spPr>
            <a:xfrm>
              <a:off x="-1116632" y="585402"/>
              <a:ext cx="3312000" cy="11410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Complete the research tasks including identifying research topics and resources, collecting, organizing, and documenting data.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Complete designing analysis structure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Start the work on analysing data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316276"/>
              <a:ext cx="3312000" cy="269126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72200" y="3590411"/>
            <a:ext cx="2448272" cy="2973762"/>
            <a:chOff x="-1116632" y="234820"/>
            <a:chExt cx="3312000" cy="1245089"/>
          </a:xfrm>
        </p:grpSpPr>
        <p:sp>
          <p:nvSpPr>
            <p:cNvPr id="20" name="Rectangle 19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 smtClean="0">
                  <a:solidFill>
                    <a:schemeClr val="tx1"/>
                  </a:solidFill>
                  <a:latin typeface="SwissReSans" pitchFamily="34" charset="0"/>
                </a:rPr>
                <a:t>…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565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SwissReSans</vt:lpstr>
      <vt:lpstr>Arial</vt:lpstr>
      <vt:lpstr>Calibri</vt:lpstr>
      <vt:lpstr>Wingdings</vt:lpstr>
      <vt:lpstr>Wingdings 3</vt:lpstr>
      <vt:lpstr>Office Theme</vt:lpstr>
      <vt:lpstr>Project Update:  Team 2 / The Concorde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Alex Xia</cp:lastModifiedBy>
  <cp:revision>32</cp:revision>
  <dcterms:created xsi:type="dcterms:W3CDTF">2014-09-08T01:15:23Z</dcterms:created>
  <dcterms:modified xsi:type="dcterms:W3CDTF">2016-03-27T21:01:05Z</dcterms:modified>
</cp:coreProperties>
</file>