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</p:sldMasterIdLst>
  <p:notesMasterIdLst>
    <p:notesMasterId r:id="rId11"/>
  </p:notesMasterIdLst>
  <p:sldIdLst>
    <p:sldId id="256" r:id="rId3"/>
    <p:sldId id="356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A34"/>
    <a:srgbClr val="890073"/>
    <a:srgbClr val="FE4041"/>
    <a:srgbClr val="FFA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0A388-8002-4142-8F1D-6DA6CC92C23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3790-D0DC-8245-B710-AE023EDD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CD6-8D56-D626-DF92-ED773BAC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8D16-8F88-C4FC-B301-CED05E07A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F2C2-A940-BA5C-D137-AE249742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16B3-3AAC-B186-D46B-65A589AD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C4F0-B38E-985F-C4B7-5CAFCD7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639D-55CB-2FD8-53F5-6F12E267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5B29-F917-027F-3668-0572D060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ED28-0BB2-B550-9B27-0AE300D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9845-509A-A865-1BF9-C6424825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09E9-4941-3823-A34E-89E8EB1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63489-237F-C853-523E-9DD831083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4EDD9-F96C-289D-6818-E51A326C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0A5E-1206-E5F2-D81A-6ACA7B4F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4CF3-C0A8-6FE0-A6C1-408FA06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9062-FDB4-95E2-A68B-5520F813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921000"/>
            <a:ext cx="5283200" cy="2438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360FA5-2D94-2E49-8964-F6EC1E0977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5671050"/>
            <a:ext cx="3454400" cy="297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spc="400">
                <a:solidFill>
                  <a:schemeClr val="accent2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8000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0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5118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7248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1248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48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10832955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0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2902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199" y="1905002"/>
            <a:ext cx="4761991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A5FA0F5-32AF-0E47-B7AA-6F3D8EB302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4806" y="1905002"/>
            <a:ext cx="4761993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67A3E40-D3B3-8044-9ECA-12004BBE5B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3D0AC6-A66E-5A4A-8843-BCF3A522FC89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85403DC-8089-E043-8CC4-FF63B0372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7816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31FDDF-29D7-8949-98C5-CFD06C10D8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94BC7-FE7E-A748-A2F4-B04F89EA9F72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33AE575-6BD0-B64D-8217-EDD68627B2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6256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88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88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10241583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1148648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1156818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80215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00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-853137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39176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47346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556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5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3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9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1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DE61-0638-550C-DEE5-056F3E1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34A2-B825-833C-EE27-96049F65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9254-4757-E536-4F7E-A055F82E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D53F-130E-965D-EC26-9155DB8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7E59-C24E-DEEE-45D7-CD951E94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5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0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6999"/>
            <a:ext cx="10972800" cy="4729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71090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256847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2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4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59" indent="0">
              <a:buNone/>
              <a:defRPr sz="3733"/>
            </a:lvl2pPr>
            <a:lvl3pPr marL="1219119" indent="0">
              <a:buNone/>
              <a:defRPr sz="3200"/>
            </a:lvl3pPr>
            <a:lvl4pPr marL="1828678" indent="0">
              <a:buNone/>
              <a:defRPr sz="2667"/>
            </a:lvl4pPr>
            <a:lvl5pPr marL="2438238" indent="0">
              <a:buNone/>
              <a:defRPr sz="2667"/>
            </a:lvl5pPr>
            <a:lvl6pPr marL="3047797" indent="0">
              <a:buNone/>
              <a:defRPr sz="2667"/>
            </a:lvl6pPr>
            <a:lvl7pPr marL="3657357" indent="0">
              <a:buNone/>
              <a:defRPr sz="2667"/>
            </a:lvl7pPr>
            <a:lvl8pPr marL="4266915" indent="0">
              <a:buNone/>
              <a:defRPr sz="2667"/>
            </a:lvl8pPr>
            <a:lvl9pPr marL="4876475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7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2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0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2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5EA-23AA-8CCF-09CB-E18133E8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EA6A-6FA9-54AA-164A-BEB565E5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98E-D06B-22B1-F787-6BB34F50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B347-C126-DCDD-FA51-44EAEB2B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A37E-76C2-3447-4E6D-2BC54E0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9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2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Calibri bod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E51A5-F9BB-4F52-8C0A-8013FFD6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537-018C-4C76-B32D-FE835C3A8A7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33D61-20FA-4E68-8633-D415A90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2156E-23DE-46D8-8C06-2E4D162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CFE-518C-4DE5-A6A8-72B8FCA0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2EF3-8502-CA0C-6967-C69E6376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650-EB2C-667C-5DB5-D6C69AF06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0CD8-EEA7-EEBC-76AF-8876F70B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5211-C139-5769-0760-F7B93E5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EC38A-274E-CA9E-F4E7-197E022C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2457-F8EC-07A0-AC3C-3B0DB510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61F-DCBF-00A5-926C-1DA89E96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C76E-78E0-BFF9-6C09-C4F7E14A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186F-5C63-66C9-8621-54A92146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FEFE-9A0A-BDCF-C488-A8DEB150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0FD3A-FE93-3041-EEB2-FFEFAA016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67D3-D546-91C4-A4E8-CA0DB952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93B84-BA1E-BAF5-EC7E-F309F6ED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9C202-C50E-692C-C4EA-6304BE54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5168-2291-F394-A2E3-C83F8DAE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ADA31-AE07-57F7-5082-F012D18F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DCD0-BDB6-FF17-0272-2FC21E0D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14D4F-A8CB-0AF6-082B-097C312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8F6C3-BE79-6668-9D51-DE3184A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025A-8C01-69FA-C544-9F8E7221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2EF3-AA47-4032-E576-D067A79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F9D-CA11-7ED7-6E7B-0DC3C789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E17F-05C8-840A-1203-54F192EE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4D36-3573-6C53-5FBB-D108E856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97394-827A-A3B1-668F-769AC087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89C-5A88-6DDE-3429-BACBEA10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A19C-A3B7-B629-4BC3-B58B352F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B7E-E4EA-D154-B576-41D4C607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8D8A-A52B-198D-7BF8-07176283C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9A66-1FAD-4515-AEB0-F137C42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C606-DDC2-7B6F-E8E6-C0F05F3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DBC4E-F4B6-2869-AA3C-6851E258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FE6E-965B-80F4-1422-EF69AE96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D7E96-A5D2-957A-E8CB-AD2ED220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007A-43AA-CB80-12C5-EEC17802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C20B-1141-56C7-FF81-9FC66DC6B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26FF-14C9-C0CD-1375-20E29512E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B420-BEE1-5192-012E-B9B528541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</p:sldLayoutIdLst>
  <p:txStyles>
    <p:titleStyle>
      <a:lvl1pPr algn="l" defTabSz="1219119" rtl="0" eaLnBrk="1" latinLnBrk="0" hangingPunct="1"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170" indent="-457170" algn="l" defTabSz="121911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534" indent="-380974" algn="l" defTabSz="1219119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898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459" indent="-304780" algn="l" defTabSz="121911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3017" indent="-304780" algn="l" defTabSz="121911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57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95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54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7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9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1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7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/Users/seshouan/Documents/Learning/FinTech%20Bootcamp/GitHub/Pixel_It/Demo.mov" TargetMode="External"/><Relationship Id="rId1" Type="http://schemas.microsoft.com/office/2007/relationships/media" Target="file:////Users/seshouan/Documents/Learning/FinTech%20Bootcamp/GitHub/Pixel_It/Demo.mov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C98845E-6D65-D740-69DF-B0D26E90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9348"/>
            <a:ext cx="3564753" cy="49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82050-D57E-3AC1-5ED5-3540E57CA7AF}"/>
              </a:ext>
            </a:extLst>
          </p:cNvPr>
          <p:cNvSpPr txBox="1"/>
          <p:nvPr/>
        </p:nvSpPr>
        <p:spPr>
          <a:xfrm>
            <a:off x="4969568" y="5624001"/>
            <a:ext cx="2252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PIXEL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F109-EB68-5D95-0FDE-12B5B071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42" y="1235161"/>
            <a:ext cx="3111500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3E637-6E68-2B13-C059-B0BE18DC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160" y="1785209"/>
            <a:ext cx="346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F8598E-B531-126E-4A03-1C96D285CF61}"/>
              </a:ext>
            </a:extLst>
          </p:cNvPr>
          <p:cNvSpPr/>
          <p:nvPr/>
        </p:nvSpPr>
        <p:spPr>
          <a:xfrm>
            <a:off x="6096000" y="0"/>
            <a:ext cx="6092235" cy="6858000"/>
          </a:xfrm>
          <a:prstGeom prst="rect">
            <a:avLst/>
          </a:prstGeom>
          <a:solidFill>
            <a:srgbClr val="E9E9E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4FEBA963-8D4B-13D2-EFA0-D293D86DE4D8}"/>
              </a:ext>
            </a:extLst>
          </p:cNvPr>
          <p:cNvSpPr txBox="1">
            <a:spLocks/>
          </p:cNvSpPr>
          <p:nvPr/>
        </p:nvSpPr>
        <p:spPr>
          <a:xfrm>
            <a:off x="965200" y="732366"/>
            <a:ext cx="4216400" cy="15790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48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Purpose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92DCC49-E8F3-9C53-A55F-7574148AEC56}"/>
              </a:ext>
            </a:extLst>
          </p:cNvPr>
          <p:cNvSpPr txBox="1">
            <a:spLocks/>
          </p:cNvSpPr>
          <p:nvPr/>
        </p:nvSpPr>
        <p:spPr>
          <a:xfrm>
            <a:off x="965200" y="2729211"/>
            <a:ext cx="4647660" cy="20528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digital art auction gallery that combines contributor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images 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AI-gererated works, and provides a platform for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bidding and claiming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verifiable ownership of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artifacts</a:t>
            </a:r>
            <a:endParaRPr kumimoji="0" lang="en-BR" sz="2133" b="0" i="0" u="none" strike="noStrike" kern="1200" cap="none" spc="0" normalizeH="0" baseline="0" noProof="0" dirty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8E2B8D0-CC95-1848-66C7-59157AD3A8FD}"/>
              </a:ext>
            </a:extLst>
          </p:cNvPr>
          <p:cNvSpPr txBox="1">
            <a:spLocks/>
          </p:cNvSpPr>
          <p:nvPr/>
        </p:nvSpPr>
        <p:spPr>
          <a:xfrm>
            <a:off x="6954018" y="630768"/>
            <a:ext cx="3409183" cy="6646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</a:t>
            </a:r>
            <a:b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BR" sz="4800" b="1" i="0" u="none" strike="noStrike" kern="1200" cap="none" spc="0" normalizeH="0" baseline="0" noProof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Benefits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6FD143-A640-CB74-A51A-B50A1B594E36}"/>
              </a:ext>
            </a:extLst>
          </p:cNvPr>
          <p:cNvGrpSpPr/>
          <p:nvPr/>
        </p:nvGrpSpPr>
        <p:grpSpPr>
          <a:xfrm>
            <a:off x="6933177" y="1943425"/>
            <a:ext cx="4526783" cy="875975"/>
            <a:chOff x="6933177" y="1943425"/>
            <a:chExt cx="4526783" cy="8759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B34599-82DF-D707-8339-BB109812F16B}"/>
                </a:ext>
              </a:extLst>
            </p:cNvPr>
            <p:cNvGrpSpPr/>
            <p:nvPr/>
          </p:nvGrpSpPr>
          <p:grpSpPr>
            <a:xfrm>
              <a:off x="6933177" y="1943425"/>
              <a:ext cx="4526783" cy="875975"/>
              <a:chOff x="5199882" y="1457568"/>
              <a:chExt cx="3395087" cy="656981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160AE8C-F5A1-3366-36F1-733C73F8567A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FA1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230A9-9410-EF7A-A76A-A98BFD07DA3B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2DEB4ADC-CBF5-A9AB-9D05-AE06464135EB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2163742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Greater access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9" name="Graphic 38" descr="Cheers with solid fill">
              <a:extLst>
                <a:ext uri="{FF2B5EF4-FFF2-40B4-BE49-F238E27FC236}">
                  <a16:creationId xmlns:a16="http://schemas.microsoft.com/office/drawing/2014/main" id="{7F178863-BC83-AC7B-1B0E-5F30182A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7691" y="2161363"/>
              <a:ext cx="477007" cy="47700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BB457B-EF57-B7EE-CDED-683EF4F98CA2}"/>
              </a:ext>
            </a:extLst>
          </p:cNvPr>
          <p:cNvGrpSpPr/>
          <p:nvPr/>
        </p:nvGrpSpPr>
        <p:grpSpPr>
          <a:xfrm>
            <a:off x="6933177" y="3100499"/>
            <a:ext cx="4526783" cy="875975"/>
            <a:chOff x="6933177" y="3100499"/>
            <a:chExt cx="4526783" cy="8759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DAC9C0-34E0-8A51-5FCC-0D754DF33393}"/>
                </a:ext>
              </a:extLst>
            </p:cNvPr>
            <p:cNvGrpSpPr/>
            <p:nvPr/>
          </p:nvGrpSpPr>
          <p:grpSpPr>
            <a:xfrm>
              <a:off x="6933177" y="3100499"/>
              <a:ext cx="4526783" cy="875975"/>
              <a:chOff x="5199882" y="1457568"/>
              <a:chExt cx="3395087" cy="65698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433048E3-8C7C-288E-2E1C-DD30D0E6A52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E404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FB2AC82-A82E-E6F5-A12C-FE9963F94E9E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1CA574FE-75FF-2533-1C2C-529F74A0D7F1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3316563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Easier search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0" name="Graphic 39" descr="Research with solid fill">
              <a:extLst>
                <a:ext uri="{FF2B5EF4-FFF2-40B4-BE49-F238E27FC236}">
                  <a16:creationId xmlns:a16="http://schemas.microsoft.com/office/drawing/2014/main" id="{8CD1E70C-9165-BF85-055A-4D4D3521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690" y="3299982"/>
              <a:ext cx="477007" cy="47700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924B9B-B223-CB3C-4A30-B96EBA02D89E}"/>
              </a:ext>
            </a:extLst>
          </p:cNvPr>
          <p:cNvGrpSpPr/>
          <p:nvPr/>
        </p:nvGrpSpPr>
        <p:grpSpPr>
          <a:xfrm>
            <a:off x="6933177" y="4257575"/>
            <a:ext cx="4526783" cy="875975"/>
            <a:chOff x="6933177" y="4257575"/>
            <a:chExt cx="4526783" cy="8759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8C71D3-730B-5A69-3A71-70694DCA353B}"/>
                </a:ext>
              </a:extLst>
            </p:cNvPr>
            <p:cNvGrpSpPr/>
            <p:nvPr/>
          </p:nvGrpSpPr>
          <p:grpSpPr>
            <a:xfrm>
              <a:off x="6933177" y="4257575"/>
              <a:ext cx="4526783" cy="875975"/>
              <a:chOff x="5199882" y="1457568"/>
              <a:chExt cx="3395087" cy="656981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6C2BF56-8629-CE7D-C7E9-CA6493FC9A9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89007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1C779E-92CF-597A-74BE-FC74F9B57E41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 Placeholder 1">
              <a:extLst>
                <a:ext uri="{FF2B5EF4-FFF2-40B4-BE49-F238E27FC236}">
                  <a16:creationId xmlns:a16="http://schemas.microsoft.com/office/drawing/2014/main" id="{47D71C3F-943F-47D4-C380-A164344E7AEF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4471839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Time &amp; carbon saver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" name="Graphic 40" descr="Leaf with solid fill">
              <a:extLst>
                <a:ext uri="{FF2B5EF4-FFF2-40B4-BE49-F238E27FC236}">
                  <a16:creationId xmlns:a16="http://schemas.microsoft.com/office/drawing/2014/main" id="{CFF8F346-AE44-1EDE-4EAD-0CAC5E33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7690" y="4472758"/>
              <a:ext cx="477007" cy="477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2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>
            <a:extLst>
              <a:ext uri="{FF2B5EF4-FFF2-40B4-BE49-F238E27FC236}">
                <a16:creationId xmlns:a16="http://schemas.microsoft.com/office/drawing/2014/main" id="{679CF2FD-88E6-46C7-19EC-A1D32BA301EB}"/>
              </a:ext>
            </a:extLst>
          </p:cNvPr>
          <p:cNvSpPr/>
          <p:nvPr/>
        </p:nvSpPr>
        <p:spPr>
          <a:xfrm>
            <a:off x="1968393" y="4988422"/>
            <a:ext cx="8248650" cy="6"/>
          </a:xfrm>
          <a:prstGeom prst="line">
            <a:avLst/>
          </a:prstGeom>
          <a:ln w="50800">
            <a:solidFill>
              <a:srgbClr val="FFFFFF">
                <a:lumMod val="8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62BD0-8C94-A86A-ECC9-1AAFDED59F79}"/>
              </a:ext>
            </a:extLst>
          </p:cNvPr>
          <p:cNvGrpSpPr/>
          <p:nvPr/>
        </p:nvGrpSpPr>
        <p:grpSpPr>
          <a:xfrm>
            <a:off x="8089793" y="2022826"/>
            <a:ext cx="2127250" cy="2189570"/>
            <a:chOff x="6407150" y="4038600"/>
            <a:chExt cx="2127250" cy="2189570"/>
          </a:xfrm>
        </p:grpSpPr>
        <p:sp>
          <p:nvSpPr>
            <p:cNvPr id="17" name="Shape 97">
              <a:extLst>
                <a:ext uri="{FF2B5EF4-FFF2-40B4-BE49-F238E27FC236}">
                  <a16:creationId xmlns:a16="http://schemas.microsoft.com/office/drawing/2014/main" id="{BE058C11-25DC-9967-ADC5-4E86C5A077F9}"/>
                </a:ext>
              </a:extLst>
            </p:cNvPr>
            <p:cNvSpPr/>
            <p:nvPr/>
          </p:nvSpPr>
          <p:spPr>
            <a:xfrm>
              <a:off x="640715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Session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Mwamufiya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18" name="Shape 101">
              <a:extLst>
                <a:ext uri="{FF2B5EF4-FFF2-40B4-BE49-F238E27FC236}">
                  <a16:creationId xmlns:a16="http://schemas.microsoft.com/office/drawing/2014/main" id="{19BE1445-EF79-9EBC-9F7D-94FF9DCA520A}"/>
                </a:ext>
              </a:extLst>
            </p:cNvPr>
            <p:cNvSpPr/>
            <p:nvPr/>
          </p:nvSpPr>
          <p:spPr>
            <a:xfrm>
              <a:off x="6654800" y="403860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1B69AC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4F4EE1-66D7-753C-6A52-93F42AD5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128" y="4133088"/>
              <a:ext cx="1444752" cy="1444752"/>
            </a:xfrm>
            <a:prstGeom prst="ellipse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5AD23-ADBF-74F5-C160-160E29014611}"/>
              </a:ext>
            </a:extLst>
          </p:cNvPr>
          <p:cNvGrpSpPr/>
          <p:nvPr/>
        </p:nvGrpSpPr>
        <p:grpSpPr>
          <a:xfrm>
            <a:off x="5314843" y="2029176"/>
            <a:ext cx="2127250" cy="2183220"/>
            <a:chOff x="3632200" y="4044950"/>
            <a:chExt cx="2127250" cy="2183220"/>
          </a:xfrm>
        </p:grpSpPr>
        <p:sp>
          <p:nvSpPr>
            <p:cNvPr id="21" name="Shape 96">
              <a:extLst>
                <a:ext uri="{FF2B5EF4-FFF2-40B4-BE49-F238E27FC236}">
                  <a16:creationId xmlns:a16="http://schemas.microsoft.com/office/drawing/2014/main" id="{60F9751A-7F0B-561B-926B-D628547A9CC6}"/>
                </a:ext>
              </a:extLst>
            </p:cNvPr>
            <p:cNvSpPr/>
            <p:nvPr/>
          </p:nvSpPr>
          <p:spPr>
            <a:xfrm>
              <a:off x="36322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Edward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Arnold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1B2EF533-10C1-EBD6-DD26-476110888D54}"/>
                </a:ext>
              </a:extLst>
            </p:cNvPr>
            <p:cNvSpPr/>
            <p:nvPr/>
          </p:nvSpPr>
          <p:spPr>
            <a:xfrm>
              <a:off x="38989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839494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22E04A-88F9-8E54-FD18-6D9D6881C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83" t="202" r="11945" b="25784"/>
            <a:stretch/>
          </p:blipFill>
          <p:spPr>
            <a:xfrm>
              <a:off x="3986784" y="4133088"/>
              <a:ext cx="1447832" cy="1444752"/>
            </a:xfrm>
            <a:prstGeom prst="ellipse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F421A5-5859-43D9-32BC-28F106E32182}"/>
              </a:ext>
            </a:extLst>
          </p:cNvPr>
          <p:cNvGrpSpPr/>
          <p:nvPr/>
        </p:nvGrpSpPr>
        <p:grpSpPr>
          <a:xfrm>
            <a:off x="2571643" y="2029176"/>
            <a:ext cx="2127250" cy="2183220"/>
            <a:chOff x="889000" y="4044950"/>
            <a:chExt cx="2127250" cy="2183220"/>
          </a:xfrm>
        </p:grpSpPr>
        <p:sp>
          <p:nvSpPr>
            <p:cNvPr id="25" name="Shape 95">
              <a:extLst>
                <a:ext uri="{FF2B5EF4-FFF2-40B4-BE49-F238E27FC236}">
                  <a16:creationId xmlns:a16="http://schemas.microsoft.com/office/drawing/2014/main" id="{4F9DB296-A36B-ECBE-65DD-FF01924E7D38}"/>
                </a:ext>
              </a:extLst>
            </p:cNvPr>
            <p:cNvSpPr/>
            <p:nvPr/>
          </p:nvSpPr>
          <p:spPr>
            <a:xfrm>
              <a:off x="8890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Alejandra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Torres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6" name="Shape 99">
              <a:extLst>
                <a:ext uri="{FF2B5EF4-FFF2-40B4-BE49-F238E27FC236}">
                  <a16:creationId xmlns:a16="http://schemas.microsoft.com/office/drawing/2014/main" id="{606D80B2-F9B8-1DB5-4BDF-92B6F90746B2}"/>
                </a:ext>
              </a:extLst>
            </p:cNvPr>
            <p:cNvSpPr/>
            <p:nvPr/>
          </p:nvSpPr>
          <p:spPr>
            <a:xfrm>
              <a:off x="11557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4A98DE">
                  <a:alpha val="70000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3363228-1AC6-D9F8-B651-D4A9048E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584" y="4133088"/>
              <a:ext cx="1444752" cy="1444752"/>
            </a:xfrm>
            <a:prstGeom prst="ellipse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1AA5804-2A5D-6713-741F-AAAB5457644D}"/>
              </a:ext>
            </a:extLst>
          </p:cNvPr>
          <p:cNvSpPr txBox="1"/>
          <p:nvPr/>
        </p:nvSpPr>
        <p:spPr>
          <a:xfrm>
            <a:off x="376729" y="149956"/>
            <a:ext cx="9845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usual suspects are back in action…</a:t>
            </a:r>
          </a:p>
        </p:txBody>
      </p:sp>
    </p:spTree>
    <p:extLst>
      <p:ext uri="{BB962C8B-B14F-4D97-AF65-F5344CB8AC3E}">
        <p14:creationId xmlns:p14="http://schemas.microsoft.com/office/powerpoint/2010/main" val="14178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30021819-4F6D-6E33-F065-CA1124A25421}"/>
              </a:ext>
            </a:extLst>
          </p:cNvPr>
          <p:cNvGrpSpPr/>
          <p:nvPr/>
        </p:nvGrpSpPr>
        <p:grpSpPr>
          <a:xfrm>
            <a:off x="9698175" y="4545119"/>
            <a:ext cx="1365320" cy="1365320"/>
            <a:chOff x="-54398" y="1532764"/>
            <a:chExt cx="1855087" cy="1855087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0C25B3-F7B7-2D56-C44D-F6F6933CFA94}"/>
                </a:ext>
              </a:extLst>
            </p:cNvPr>
            <p:cNvSpPr/>
            <p:nvPr/>
          </p:nvSpPr>
          <p:spPr>
            <a:xfrm>
              <a:off x="-54398" y="1532764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920D1B5-D727-B733-2246-BA4E44D4A285}"/>
                </a:ext>
              </a:extLst>
            </p:cNvPr>
            <p:cNvSpPr/>
            <p:nvPr/>
          </p:nvSpPr>
          <p:spPr>
            <a:xfrm>
              <a:off x="99688" y="1681672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1437C61-6091-7DB6-6975-C6B40948B834}"/>
                </a:ext>
              </a:extLst>
            </p:cNvPr>
            <p:cNvSpPr/>
            <p:nvPr/>
          </p:nvSpPr>
          <p:spPr>
            <a:xfrm>
              <a:off x="242327" y="1824313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8A67399-3E63-0AFA-2EEA-D238D7C0994C}"/>
              </a:ext>
            </a:extLst>
          </p:cNvPr>
          <p:cNvSpPr/>
          <p:nvPr/>
        </p:nvSpPr>
        <p:spPr>
          <a:xfrm>
            <a:off x="9321116" y="3799079"/>
            <a:ext cx="1045486" cy="25722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4944BE7-9075-122B-696A-27D307649971}"/>
              </a:ext>
            </a:extLst>
          </p:cNvPr>
          <p:cNvGrpSpPr/>
          <p:nvPr/>
        </p:nvGrpSpPr>
        <p:grpSpPr>
          <a:xfrm>
            <a:off x="1122870" y="2009195"/>
            <a:ext cx="1365320" cy="1365320"/>
            <a:chOff x="-54398" y="1506879"/>
            <a:chExt cx="1855087" cy="1855087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D9FB0B-582E-22A9-0ECB-A3EA6C5ED83F}"/>
                </a:ext>
              </a:extLst>
            </p:cNvPr>
            <p:cNvSpPr/>
            <p:nvPr/>
          </p:nvSpPr>
          <p:spPr>
            <a:xfrm>
              <a:off x="-54398" y="1506879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52A13A2-BEE4-18CD-75F9-C5160B08A62A}"/>
                </a:ext>
              </a:extLst>
            </p:cNvPr>
            <p:cNvSpPr/>
            <p:nvPr/>
          </p:nvSpPr>
          <p:spPr>
            <a:xfrm>
              <a:off x="99687" y="1660964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10359E7-B309-D162-8B7E-F8E98B0C90CA}"/>
                </a:ext>
              </a:extLst>
            </p:cNvPr>
            <p:cNvSpPr/>
            <p:nvPr/>
          </p:nvSpPr>
          <p:spPr>
            <a:xfrm>
              <a:off x="242328" y="1803605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65E45930-D05E-F74C-EE1F-D71A56C83EA8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6005027">
            <a:off x="5263881" y="3859551"/>
            <a:ext cx="2463029" cy="85716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F937C69-21CD-B27A-0DBD-B8C531529FFE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2616407" y="3106696"/>
            <a:ext cx="3181904" cy="85716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20058A6-E066-C226-F0F7-91B311052FFA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7088120" y="3106696"/>
            <a:ext cx="3181904" cy="8571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57C0641-F55F-B377-802E-05197C81FD76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2943739" y="5654906"/>
            <a:ext cx="4233070" cy="4469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88F6E14-DD41-44D9-A628-5EA37F44BD51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7845236" y="5654906"/>
            <a:ext cx="2939627" cy="44695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1D05818-E8E5-6D9E-F95B-5E9EA11923B0}"/>
              </a:ext>
            </a:extLst>
          </p:cNvPr>
          <p:cNvGrpSpPr/>
          <p:nvPr/>
        </p:nvGrpSpPr>
        <p:grpSpPr>
          <a:xfrm>
            <a:off x="1817438" y="2006554"/>
            <a:ext cx="8549746" cy="3908635"/>
            <a:chOff x="1930400" y="2171699"/>
            <a:chExt cx="20510500" cy="9376658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EB9B3A14-9A73-9A61-9D71-E45EDC13F229}"/>
                </a:ext>
              </a:extLst>
            </p:cNvPr>
            <p:cNvSpPr/>
            <p:nvPr/>
          </p:nvSpPr>
          <p:spPr>
            <a:xfrm>
              <a:off x="10845799" y="5461000"/>
              <a:ext cx="26797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054"/>
                  </a:moveTo>
                  <a:lnTo>
                    <a:pt x="21600" y="0"/>
                  </a:lnTo>
                  <a:lnTo>
                    <a:pt x="2521" y="0"/>
                  </a:lnTo>
                  <a:lnTo>
                    <a:pt x="0" y="6960"/>
                  </a:lnTo>
                  <a:lnTo>
                    <a:pt x="0" y="21600"/>
                  </a:lnTo>
                  <a:lnTo>
                    <a:pt x="19944" y="18495"/>
                  </a:lnTo>
                  <a:lnTo>
                    <a:pt x="21315" y="16160"/>
                  </a:lnTo>
                  <a:lnTo>
                    <a:pt x="21559" y="15003"/>
                  </a:lnTo>
                  <a:cubicBezTo>
                    <a:pt x="21559" y="15003"/>
                    <a:pt x="21600" y="15054"/>
                    <a:pt x="21600" y="15054"/>
                  </a:cubicBezTo>
                  <a:close/>
                </a:path>
              </a:pathLst>
            </a:custGeom>
            <a:gradFill>
              <a:gsLst>
                <a:gs pos="0">
                  <a:srgbClr val="770060">
                    <a:lumMod val="50000"/>
                  </a:srgbClr>
                </a:gs>
                <a:gs pos="23000">
                  <a:srgbClr val="770060">
                    <a:lumMod val="75000"/>
                  </a:srgbClr>
                </a:gs>
                <a:gs pos="70000">
                  <a:srgbClr val="AB0092"/>
                </a:gs>
                <a:gs pos="45000">
                  <a:srgbClr val="AB0092"/>
                </a:gs>
                <a:gs pos="98000">
                  <a:srgbClr val="770060">
                    <a:lumMod val="75000"/>
                  </a:srgbClr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78029C5C-0A04-5A42-E3BF-D6E62D43BA42}"/>
                </a:ext>
              </a:extLst>
            </p:cNvPr>
            <p:cNvSpPr/>
            <p:nvPr/>
          </p:nvSpPr>
          <p:spPr>
            <a:xfrm>
              <a:off x="16205199" y="54610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54"/>
                  </a:moveTo>
                  <a:lnTo>
                    <a:pt x="0" y="0"/>
                  </a:lnTo>
                  <a:lnTo>
                    <a:pt x="19115" y="0"/>
                  </a:lnTo>
                  <a:lnTo>
                    <a:pt x="21600" y="6960"/>
                  </a:lnTo>
                  <a:lnTo>
                    <a:pt x="21600" y="21600"/>
                  </a:lnTo>
                  <a:lnTo>
                    <a:pt x="1585" y="18495"/>
                  </a:lnTo>
                  <a:lnTo>
                    <a:pt x="219" y="16160"/>
                  </a:lnTo>
                  <a:lnTo>
                    <a:pt x="8" y="15003"/>
                  </a:lnTo>
                  <a:cubicBezTo>
                    <a:pt x="8" y="15003"/>
                    <a:pt x="0" y="15054"/>
                    <a:pt x="0" y="15054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29000">
                  <a:srgbClr val="004481"/>
                </a:gs>
                <a:gs pos="70000">
                  <a:srgbClr val="007AC1"/>
                </a:gs>
                <a:gs pos="48000">
                  <a:srgbClr val="007AC1"/>
                </a:gs>
                <a:gs pos="98000">
                  <a:srgbClr val="004481"/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1FF78A8-8CBE-F126-124F-A4D34B5A7E05}"/>
                </a:ext>
              </a:extLst>
            </p:cNvPr>
            <p:cNvSpPr/>
            <p:nvPr/>
          </p:nvSpPr>
          <p:spPr>
            <a:xfrm>
              <a:off x="16205199" y="7454899"/>
              <a:ext cx="6235701" cy="409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" y="8030"/>
                  </a:moveTo>
                  <a:lnTo>
                    <a:pt x="1988" y="8030"/>
                  </a:lnTo>
                  <a:cubicBezTo>
                    <a:pt x="1988" y="8030"/>
                    <a:pt x="1989" y="8031"/>
                    <a:pt x="1990" y="8032"/>
                  </a:cubicBezTo>
                  <a:lnTo>
                    <a:pt x="2346" y="8704"/>
                  </a:lnTo>
                  <a:cubicBezTo>
                    <a:pt x="2354" y="8718"/>
                    <a:pt x="2360" y="8729"/>
                    <a:pt x="2364" y="8738"/>
                  </a:cubicBezTo>
                  <a:lnTo>
                    <a:pt x="7507" y="18434"/>
                  </a:lnTo>
                  <a:cubicBezTo>
                    <a:pt x="7508" y="18435"/>
                    <a:pt x="7508" y="18421"/>
                    <a:pt x="7508" y="18422"/>
                  </a:cubicBezTo>
                  <a:cubicBezTo>
                    <a:pt x="8905" y="21076"/>
                    <a:pt x="10955" y="21533"/>
                    <a:pt x="11904" y="21600"/>
                  </a:cubicBezTo>
                  <a:lnTo>
                    <a:pt x="12421" y="21600"/>
                  </a:lnTo>
                  <a:lnTo>
                    <a:pt x="21600" y="21600"/>
                  </a:lnTo>
                  <a:lnTo>
                    <a:pt x="21600" y="4243"/>
                  </a:lnTo>
                  <a:lnTo>
                    <a:pt x="9229" y="4243"/>
                  </a:lnTo>
                  <a:cubicBezTo>
                    <a:pt x="9229" y="4243"/>
                    <a:pt x="0" y="4272"/>
                    <a:pt x="0" y="0"/>
                  </a:cubicBezTo>
                  <a:lnTo>
                    <a:pt x="0" y="396"/>
                  </a:lnTo>
                  <a:cubicBezTo>
                    <a:pt x="0" y="3422"/>
                    <a:pt x="965" y="5943"/>
                    <a:pt x="1662" y="7400"/>
                  </a:cubicBezTo>
                  <a:cubicBezTo>
                    <a:pt x="1662" y="7400"/>
                    <a:pt x="1988" y="8030"/>
                    <a:pt x="1988" y="803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0746D"/>
                </a:gs>
                <a:gs pos="0">
                  <a:srgbClr val="00746D">
                    <a:lumMod val="60000"/>
                    <a:lumOff val="4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3CEF959B-30C7-67F3-EEAE-D9D9AFAC5A2E}"/>
                </a:ext>
              </a:extLst>
            </p:cNvPr>
            <p:cNvSpPr/>
            <p:nvPr/>
          </p:nvSpPr>
          <p:spPr>
            <a:xfrm>
              <a:off x="10845799" y="21717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8" y="16723"/>
                  </a:moveTo>
                  <a:cubicBezTo>
                    <a:pt x="4088" y="16787"/>
                    <a:pt x="444" y="17571"/>
                    <a:pt x="0" y="21600"/>
                  </a:cubicBezTo>
                  <a:lnTo>
                    <a:pt x="0" y="21591"/>
                  </a:lnTo>
                  <a:cubicBezTo>
                    <a:pt x="0" y="17489"/>
                    <a:pt x="1552" y="13248"/>
                    <a:pt x="2056" y="11970"/>
                  </a:cubicBezTo>
                  <a:lnTo>
                    <a:pt x="5802" y="3249"/>
                  </a:lnTo>
                  <a:cubicBezTo>
                    <a:pt x="5853" y="3130"/>
                    <a:pt x="7227" y="0"/>
                    <a:pt x="9131" y="0"/>
                  </a:cubicBezTo>
                  <a:lnTo>
                    <a:pt x="12482" y="0"/>
                  </a:lnTo>
                  <a:cubicBezTo>
                    <a:pt x="14385" y="0"/>
                    <a:pt x="15756" y="3130"/>
                    <a:pt x="15808" y="3249"/>
                  </a:cubicBezTo>
                  <a:lnTo>
                    <a:pt x="19552" y="11977"/>
                  </a:lnTo>
                  <a:cubicBezTo>
                    <a:pt x="20056" y="13254"/>
                    <a:pt x="21600" y="17489"/>
                    <a:pt x="21600" y="21591"/>
                  </a:cubicBezTo>
                  <a:lnTo>
                    <a:pt x="21600" y="21600"/>
                  </a:lnTo>
                  <a:cubicBezTo>
                    <a:pt x="21190" y="17571"/>
                    <a:pt x="17523" y="16787"/>
                    <a:pt x="15594" y="16723"/>
                  </a:cubicBezTo>
                  <a:cubicBezTo>
                    <a:pt x="15594" y="16723"/>
                    <a:pt x="6018" y="16723"/>
                    <a:pt x="6018" y="16723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50000">
                  <a:srgbClr val="1A57B4"/>
                </a:gs>
                <a:gs pos="98000">
                  <a:srgbClr val="004481">
                    <a:lumMod val="50000"/>
                  </a:srgbClr>
                </a:gs>
              </a:gsLst>
              <a:lin ang="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397AB463-845C-C840-A46F-C60110E50382}"/>
                </a:ext>
              </a:extLst>
            </p:cNvPr>
            <p:cNvSpPr/>
            <p:nvPr/>
          </p:nvSpPr>
          <p:spPr>
            <a:xfrm>
              <a:off x="5499099" y="53213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46"/>
                  </a:moveTo>
                  <a:lnTo>
                    <a:pt x="21600" y="21600"/>
                  </a:lnTo>
                  <a:lnTo>
                    <a:pt x="2485" y="21600"/>
                  </a:lnTo>
                  <a:lnTo>
                    <a:pt x="0" y="14640"/>
                  </a:lnTo>
                  <a:lnTo>
                    <a:pt x="0" y="0"/>
                  </a:lnTo>
                  <a:lnTo>
                    <a:pt x="20015" y="3105"/>
                  </a:lnTo>
                  <a:lnTo>
                    <a:pt x="21381" y="5440"/>
                  </a:lnTo>
                  <a:lnTo>
                    <a:pt x="21592" y="6597"/>
                  </a:lnTo>
                  <a:cubicBezTo>
                    <a:pt x="21592" y="6597"/>
                    <a:pt x="21600" y="6546"/>
                    <a:pt x="21600" y="65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100">
                    <a:lumMod val="50000"/>
                  </a:srgbClr>
                </a:gs>
                <a:gs pos="29000">
                  <a:srgbClr val="FF6100">
                    <a:lumMod val="75000"/>
                  </a:srgbClr>
                </a:gs>
                <a:gs pos="70000">
                  <a:srgbClr val="FF6100"/>
                </a:gs>
                <a:gs pos="45000">
                  <a:srgbClr val="FF6100"/>
                </a:gs>
                <a:gs pos="98000">
                  <a:srgbClr val="FF6100">
                    <a:lumMod val="75000"/>
                  </a:srgbClr>
                </a:gs>
              </a:gsLst>
              <a:lin ang="60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A421569B-51D3-09F2-9CE0-C31938D0B10B}"/>
                </a:ext>
              </a:extLst>
            </p:cNvPr>
            <p:cNvSpPr/>
            <p:nvPr/>
          </p:nvSpPr>
          <p:spPr>
            <a:xfrm>
              <a:off x="1930400" y="2171699"/>
              <a:ext cx="6235700" cy="409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12" y="13570"/>
                  </a:moveTo>
                  <a:lnTo>
                    <a:pt x="19612" y="13570"/>
                  </a:lnTo>
                  <a:cubicBezTo>
                    <a:pt x="19612" y="13570"/>
                    <a:pt x="19611" y="13569"/>
                    <a:pt x="19610" y="13568"/>
                  </a:cubicBezTo>
                  <a:lnTo>
                    <a:pt x="19254" y="12896"/>
                  </a:lnTo>
                  <a:cubicBezTo>
                    <a:pt x="19246" y="12882"/>
                    <a:pt x="19240" y="12871"/>
                    <a:pt x="19236" y="12862"/>
                  </a:cubicBezTo>
                  <a:lnTo>
                    <a:pt x="14093" y="3166"/>
                  </a:lnTo>
                  <a:cubicBezTo>
                    <a:pt x="14092" y="3165"/>
                    <a:pt x="14092" y="3179"/>
                    <a:pt x="14092" y="3178"/>
                  </a:cubicBezTo>
                  <a:cubicBezTo>
                    <a:pt x="12695" y="524"/>
                    <a:pt x="10645" y="67"/>
                    <a:pt x="9696" y="0"/>
                  </a:cubicBezTo>
                  <a:lnTo>
                    <a:pt x="9179" y="0"/>
                  </a:lnTo>
                  <a:lnTo>
                    <a:pt x="0" y="0"/>
                  </a:lnTo>
                  <a:lnTo>
                    <a:pt x="0" y="17357"/>
                  </a:lnTo>
                  <a:lnTo>
                    <a:pt x="12371" y="17357"/>
                  </a:lnTo>
                  <a:cubicBezTo>
                    <a:pt x="12371" y="17357"/>
                    <a:pt x="21600" y="17327"/>
                    <a:pt x="21600" y="21600"/>
                  </a:cubicBezTo>
                  <a:lnTo>
                    <a:pt x="21600" y="21204"/>
                  </a:lnTo>
                  <a:cubicBezTo>
                    <a:pt x="21600" y="18178"/>
                    <a:pt x="20635" y="15657"/>
                    <a:pt x="19938" y="14200"/>
                  </a:cubicBezTo>
                  <a:cubicBezTo>
                    <a:pt x="19938" y="14200"/>
                    <a:pt x="19612" y="13570"/>
                    <a:pt x="19612" y="1357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FFA200"/>
                </a:gs>
                <a:gs pos="98000">
                  <a:srgbClr val="FFA200">
                    <a:lumMod val="40000"/>
                    <a:lumOff val="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58BFCD3C-6612-F7B7-1617-4BB03DA53C9E}"/>
                </a:ext>
              </a:extLst>
            </p:cNvPr>
            <p:cNvSpPr/>
            <p:nvPr/>
          </p:nvSpPr>
          <p:spPr>
            <a:xfrm>
              <a:off x="5499099" y="72898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82" y="4877"/>
                  </a:moveTo>
                  <a:cubicBezTo>
                    <a:pt x="17512" y="4813"/>
                    <a:pt x="21156" y="4029"/>
                    <a:pt x="21600" y="0"/>
                  </a:cubicBezTo>
                  <a:lnTo>
                    <a:pt x="21600" y="9"/>
                  </a:lnTo>
                  <a:cubicBezTo>
                    <a:pt x="21600" y="4111"/>
                    <a:pt x="20048" y="8352"/>
                    <a:pt x="19544" y="9630"/>
                  </a:cubicBezTo>
                  <a:lnTo>
                    <a:pt x="15798" y="18351"/>
                  </a:lnTo>
                  <a:cubicBezTo>
                    <a:pt x="15747" y="18470"/>
                    <a:pt x="14373" y="21600"/>
                    <a:pt x="12469" y="21600"/>
                  </a:cubicBezTo>
                  <a:lnTo>
                    <a:pt x="9118" y="21600"/>
                  </a:lnTo>
                  <a:cubicBezTo>
                    <a:pt x="7215" y="21600"/>
                    <a:pt x="5843" y="18470"/>
                    <a:pt x="5792" y="18351"/>
                  </a:cubicBezTo>
                  <a:lnTo>
                    <a:pt x="2048" y="9623"/>
                  </a:lnTo>
                  <a:cubicBezTo>
                    <a:pt x="1544" y="8346"/>
                    <a:pt x="0" y="4111"/>
                    <a:pt x="0" y="9"/>
                  </a:cubicBezTo>
                  <a:lnTo>
                    <a:pt x="0" y="0"/>
                  </a:lnTo>
                  <a:cubicBezTo>
                    <a:pt x="410" y="4029"/>
                    <a:pt x="4077" y="4813"/>
                    <a:pt x="6006" y="4877"/>
                  </a:cubicBezTo>
                  <a:cubicBezTo>
                    <a:pt x="6006" y="4877"/>
                    <a:pt x="15582" y="4877"/>
                    <a:pt x="15582" y="487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20000">
                    <a:lumMod val="75000"/>
                  </a:srgbClr>
                </a:gs>
                <a:gs pos="50000">
                  <a:srgbClr val="C20000">
                    <a:lumMod val="60000"/>
                    <a:lumOff val="40000"/>
                  </a:srgbClr>
                </a:gs>
                <a:gs pos="98000">
                  <a:srgbClr val="C20000">
                    <a:lumMod val="75000"/>
                  </a:srgbClr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6822FB6-9EC4-5CEA-A0B1-700CDC1E2E9A}"/>
              </a:ext>
            </a:extLst>
          </p:cNvPr>
          <p:cNvSpPr txBox="1"/>
          <p:nvPr/>
        </p:nvSpPr>
        <p:spPr>
          <a:xfrm rot="16200000">
            <a:off x="1234047" y="2540098"/>
            <a:ext cx="7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69AD37-CEFE-639B-91F4-79A6FB9A08CC}"/>
              </a:ext>
            </a:extLst>
          </p:cNvPr>
          <p:cNvSpPr txBox="1"/>
          <p:nvPr/>
        </p:nvSpPr>
        <p:spPr>
          <a:xfrm rot="16200000">
            <a:off x="10197910" y="505908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A9750A1-2A8B-F1F3-F5B5-9139104DDCCE}"/>
              </a:ext>
            </a:extLst>
          </p:cNvPr>
          <p:cNvGrpSpPr/>
          <p:nvPr/>
        </p:nvGrpSpPr>
        <p:grpSpPr>
          <a:xfrm>
            <a:off x="4205206" y="1756993"/>
            <a:ext cx="1717412" cy="3947424"/>
            <a:chOff x="4205206" y="1756993"/>
            <a:chExt cx="1717412" cy="394742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18DCC70-7ADE-91F7-5BF6-B806D448B3CE}"/>
                </a:ext>
              </a:extLst>
            </p:cNvPr>
            <p:cNvGrpSpPr/>
            <p:nvPr/>
          </p:nvGrpSpPr>
          <p:grpSpPr>
            <a:xfrm>
              <a:off x="4403979" y="4444935"/>
              <a:ext cx="1127231" cy="1259482"/>
              <a:chOff x="1065620" y="1475285"/>
              <a:chExt cx="1363950" cy="1523973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59F7E87-ABDB-71FC-3DD3-1577807519E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52B15F-5307-A20C-F1A9-A2CEECC35C46}"/>
                  </a:ext>
                </a:extLst>
              </p:cNvPr>
              <p:cNvSpPr txBox="1"/>
              <p:nvPr/>
            </p:nvSpPr>
            <p:spPr>
              <a:xfrm>
                <a:off x="1243097" y="2643179"/>
                <a:ext cx="1008999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Ganache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B01B4C-8C76-B33B-7D82-EFF6AC5D298E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480EBAC-318B-2554-BB66-7C995D69B22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4C9943-A51F-6158-BBB1-D9572D1BD182}"/>
                </a:ext>
              </a:extLst>
            </p:cNvPr>
            <p:cNvSpPr txBox="1"/>
            <p:nvPr/>
          </p:nvSpPr>
          <p:spPr>
            <a:xfrm>
              <a:off x="4205206" y="1756993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2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291D5-5473-6E1A-A35B-A0FEA6794758}"/>
                </a:ext>
              </a:extLst>
            </p:cNvPr>
            <p:cNvSpPr txBox="1"/>
            <p:nvPr/>
          </p:nvSpPr>
          <p:spPr>
            <a:xfrm>
              <a:off x="4205206" y="22673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Generate sample accounts to launch and participate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3FDBE13-759D-53A7-6A24-BCAEE30C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9" y="3063685"/>
              <a:ext cx="0" cy="1363355"/>
            </a:xfrm>
            <a:prstGeom prst="straightConnector1">
              <a:avLst/>
            </a:prstGeom>
            <a:noFill/>
            <a:ln w="22225" cap="flat" cmpd="sng" algn="ctr">
              <a:solidFill>
                <a:srgbClr val="C2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3201AF2-BF89-3521-B77B-9C306268BFF2}"/>
                </a:ext>
              </a:extLst>
            </p:cNvPr>
            <p:cNvSpPr/>
            <p:nvPr/>
          </p:nvSpPr>
          <p:spPr>
            <a:xfrm>
              <a:off x="4286995" y="2213934"/>
              <a:ext cx="443193" cy="37784"/>
            </a:xfrm>
            <a:prstGeom prst="rect">
              <a:avLst/>
            </a:prstGeom>
            <a:solidFill>
              <a:srgbClr val="C2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9012506-CA38-76A3-EE25-19672C9A20FC}"/>
              </a:ext>
            </a:extLst>
          </p:cNvPr>
          <p:cNvGrpSpPr/>
          <p:nvPr/>
        </p:nvGrpSpPr>
        <p:grpSpPr>
          <a:xfrm>
            <a:off x="1702829" y="1951013"/>
            <a:ext cx="1717412" cy="3557299"/>
            <a:chOff x="1702829" y="1951013"/>
            <a:chExt cx="1717412" cy="355729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202C1D-07AD-F13B-BFA6-C8BEECD15E7D}"/>
                </a:ext>
              </a:extLst>
            </p:cNvPr>
            <p:cNvGrpSpPr/>
            <p:nvPr/>
          </p:nvGrpSpPr>
          <p:grpSpPr>
            <a:xfrm>
              <a:off x="2222101" y="1951013"/>
              <a:ext cx="1127231" cy="1259482"/>
              <a:chOff x="1065620" y="1475285"/>
              <a:chExt cx="1363950" cy="152397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5C6D56D-C8AA-C21F-3120-E4CF89F6D6BF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455BA08-83B6-524C-AC7B-25BEBEA1ACEB}"/>
                  </a:ext>
                </a:extLst>
              </p:cNvPr>
              <p:cNvSpPr txBox="1"/>
              <p:nvPr/>
            </p:nvSpPr>
            <p:spPr>
              <a:xfrm>
                <a:off x="1356565" y="2643179"/>
                <a:ext cx="782062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Pinata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6D9E575-EF89-31B3-8822-0547E2A6984B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42408-392B-952C-036D-36B44526C8BE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6AACF25-A976-BB03-381E-0CFE6E56F329}"/>
                </a:ext>
              </a:extLst>
            </p:cNvPr>
            <p:cNvSpPr txBox="1"/>
            <p:nvPr/>
          </p:nvSpPr>
          <p:spPr>
            <a:xfrm>
              <a:off x="1702829" y="4079981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A2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6365C00-08D3-AED3-9567-2D3EDA2ECC89}"/>
                </a:ext>
              </a:extLst>
            </p:cNvPr>
            <p:cNvSpPr txBox="1"/>
            <p:nvPr/>
          </p:nvSpPr>
          <p:spPr>
            <a:xfrm>
              <a:off x="1702829" y="4590368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Obtain a tokenized URI for digital art works to be used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bidding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6DA10-928E-E9F4-8DF7-6D436F724612}"/>
                </a:ext>
              </a:extLst>
            </p:cNvPr>
            <p:cNvCxnSpPr>
              <a:cxnSpLocks/>
            </p:cNvCxnSpPr>
            <p:nvPr/>
          </p:nvCxnSpPr>
          <p:spPr>
            <a:xfrm>
              <a:off x="2561534" y="3473391"/>
              <a:ext cx="0" cy="606590"/>
            </a:xfrm>
            <a:prstGeom prst="straightConnector1">
              <a:avLst/>
            </a:prstGeom>
            <a:noFill/>
            <a:ln w="22225" cap="flat" cmpd="sng" algn="ctr">
              <a:solidFill>
                <a:srgbClr val="FFA2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EF90EC7-174C-490B-85AA-3E4A18C3DC7E}"/>
                </a:ext>
              </a:extLst>
            </p:cNvPr>
            <p:cNvSpPr/>
            <p:nvPr/>
          </p:nvSpPr>
          <p:spPr>
            <a:xfrm>
              <a:off x="1773253" y="4537862"/>
              <a:ext cx="443193" cy="37784"/>
            </a:xfrm>
            <a:prstGeom prst="rect">
              <a:avLst/>
            </a:prstGeom>
            <a:solidFill>
              <a:srgbClr val="FF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7183236-07E6-8027-6F56-D4F77D7555A9}"/>
              </a:ext>
            </a:extLst>
          </p:cNvPr>
          <p:cNvGrpSpPr/>
          <p:nvPr/>
        </p:nvGrpSpPr>
        <p:grpSpPr>
          <a:xfrm>
            <a:off x="6484140" y="1951013"/>
            <a:ext cx="1717412" cy="4177574"/>
            <a:chOff x="6484140" y="1951013"/>
            <a:chExt cx="1717412" cy="417757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922AF9F-CE3D-25E7-DF8B-E44BF2F4D319}"/>
                </a:ext>
              </a:extLst>
            </p:cNvPr>
            <p:cNvGrpSpPr/>
            <p:nvPr/>
          </p:nvGrpSpPr>
          <p:grpSpPr>
            <a:xfrm>
              <a:off x="6619947" y="1951013"/>
              <a:ext cx="1127231" cy="1259482"/>
              <a:chOff x="1065620" y="1475285"/>
              <a:chExt cx="1363950" cy="15239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0ACA9FF-5014-C152-1953-2D5C31BFDD83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86A7AE-2C12-2938-957D-DCDD871D69DC}"/>
                  </a:ext>
                </a:extLst>
              </p:cNvPr>
              <p:cNvSpPr txBox="1"/>
              <p:nvPr/>
            </p:nvSpPr>
            <p:spPr>
              <a:xfrm>
                <a:off x="1357535" y="2643179"/>
                <a:ext cx="780121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Remix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41AE34F-E70B-1B70-F792-551706372D20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BA905A9-7608-9614-47F3-BE7195360571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547AB2-D92A-4706-9983-31F4A0681E71}"/>
                </a:ext>
              </a:extLst>
            </p:cNvPr>
            <p:cNvSpPr txBox="1"/>
            <p:nvPr/>
          </p:nvSpPr>
          <p:spPr>
            <a:xfrm>
              <a:off x="6484140" y="4700255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448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D8CE6BA-B1A4-1AD0-8FA3-303E64D0A470}"/>
                </a:ext>
              </a:extLst>
            </p:cNvPr>
            <p:cNvSpPr txBox="1"/>
            <p:nvPr/>
          </p:nvSpPr>
          <p:spPr>
            <a:xfrm>
              <a:off x="6484140" y="5210643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Leverage and optimize Solidity code for an NFT auction that implements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OpenZeppelin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libraries.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4D584F2-1BDE-5103-1318-DF6F37D8F66D}"/>
                </a:ext>
              </a:extLst>
            </p:cNvPr>
            <p:cNvCxnSpPr>
              <a:cxnSpLocks/>
            </p:cNvCxnSpPr>
            <p:nvPr/>
          </p:nvCxnSpPr>
          <p:spPr>
            <a:xfrm>
              <a:off x="7438179" y="3461103"/>
              <a:ext cx="0" cy="1283353"/>
            </a:xfrm>
            <a:prstGeom prst="straightConnector1">
              <a:avLst/>
            </a:prstGeom>
            <a:noFill/>
            <a:ln w="22225" cap="flat" cmpd="sng" algn="ctr">
              <a:solidFill>
                <a:srgbClr val="00448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6634F3F-841E-DDC5-DA2B-B19B66F2F800}"/>
                </a:ext>
              </a:extLst>
            </p:cNvPr>
            <p:cNvSpPr/>
            <p:nvPr/>
          </p:nvSpPr>
          <p:spPr>
            <a:xfrm>
              <a:off x="6560246" y="5157197"/>
              <a:ext cx="443193" cy="37784"/>
            </a:xfrm>
            <a:prstGeom prst="rect">
              <a:avLst/>
            </a:prstGeom>
            <a:solidFill>
              <a:srgbClr val="00448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8E50E99-51C7-3306-59E1-E3FE22A7E385}"/>
              </a:ext>
            </a:extLst>
          </p:cNvPr>
          <p:cNvGrpSpPr/>
          <p:nvPr/>
        </p:nvGrpSpPr>
        <p:grpSpPr>
          <a:xfrm>
            <a:off x="8892738" y="2349194"/>
            <a:ext cx="1898856" cy="3355223"/>
            <a:chOff x="8892738" y="2349194"/>
            <a:chExt cx="1898856" cy="335522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520E5CE-0DF5-9D44-ADF7-7900313577F5}"/>
                </a:ext>
              </a:extLst>
            </p:cNvPr>
            <p:cNvGrpSpPr/>
            <p:nvPr/>
          </p:nvGrpSpPr>
          <p:grpSpPr>
            <a:xfrm>
              <a:off x="8892738" y="4444935"/>
              <a:ext cx="1127231" cy="1259482"/>
              <a:chOff x="1065620" y="1475285"/>
              <a:chExt cx="1363950" cy="152397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2E62468-22E9-2D26-8D9D-162CE54CDDD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AE90AA-8176-4802-39A3-74EAF0ED8B69}"/>
                  </a:ext>
                </a:extLst>
              </p:cNvPr>
              <p:cNvSpPr txBox="1"/>
              <p:nvPr/>
            </p:nvSpPr>
            <p:spPr>
              <a:xfrm>
                <a:off x="1207217" y="2643179"/>
                <a:ext cx="1080765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StreamLit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B34E405-7B53-3CB5-1B67-B82CE9F599F3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A58DF7E-756B-BCE6-80C7-CFB6FEABE75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D4F86F2-3CDD-8B99-7D92-B256C31475A6}"/>
                </a:ext>
              </a:extLst>
            </p:cNvPr>
            <p:cNvSpPr txBox="1"/>
            <p:nvPr/>
          </p:nvSpPr>
          <p:spPr>
            <a:xfrm>
              <a:off x="9074182" y="2349194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746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B610B6-54A0-FC53-EBDC-34A929D1CF4E}"/>
                </a:ext>
              </a:extLst>
            </p:cNvPr>
            <p:cNvSpPr txBox="1"/>
            <p:nvPr/>
          </p:nvSpPr>
          <p:spPr>
            <a:xfrm>
              <a:off x="9074182" y="28595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Time-permitting, create a visual interface to interact with the platform on a web interface.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A6D7FD-3E53-DCD8-A610-F607B5F45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3470" y="3719293"/>
              <a:ext cx="0" cy="707747"/>
            </a:xfrm>
            <a:prstGeom prst="straightConnector1">
              <a:avLst/>
            </a:prstGeom>
            <a:noFill/>
            <a:ln w="22225" cap="flat" cmpd="sng" algn="ctr">
              <a:solidFill>
                <a:srgbClr val="0074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329CC03-5B7E-A516-8709-551625DA8675}"/>
                </a:ext>
              </a:extLst>
            </p:cNvPr>
            <p:cNvSpPr/>
            <p:nvPr/>
          </p:nvSpPr>
          <p:spPr>
            <a:xfrm>
              <a:off x="9151045" y="2810541"/>
              <a:ext cx="443193" cy="37784"/>
            </a:xfrm>
            <a:prstGeom prst="rect">
              <a:avLst/>
            </a:prstGeom>
            <a:solidFill>
              <a:srgbClr val="0074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74CD2843-4DEC-6048-BB60-83CF12406FCA}"/>
              </a:ext>
            </a:extLst>
          </p:cNvPr>
          <p:cNvSpPr txBox="1"/>
          <p:nvPr/>
        </p:nvSpPr>
        <p:spPr>
          <a:xfrm>
            <a:off x="376729" y="149956"/>
            <a:ext cx="11325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45A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approach compartmentalized and linked…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6">
            <a:extLst>
              <a:ext uri="{FF2B5EF4-FFF2-40B4-BE49-F238E27FC236}">
                <a16:creationId xmlns:a16="http://schemas.microsoft.com/office/drawing/2014/main" id="{F7F67F32-E541-9AE4-D604-D3E52812E2C1}"/>
              </a:ext>
            </a:extLst>
          </p:cNvPr>
          <p:cNvSpPr/>
          <p:nvPr/>
        </p:nvSpPr>
        <p:spPr>
          <a:xfrm>
            <a:off x="623392" y="1394058"/>
            <a:ext cx="10970428" cy="5388078"/>
          </a:xfrm>
          <a:prstGeom prst="roundRect">
            <a:avLst>
              <a:gd name="adj" fmla="val 8090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681D76-56E8-A06F-575A-33439D0F3D63}"/>
              </a:ext>
            </a:extLst>
          </p:cNvPr>
          <p:cNvGrpSpPr/>
          <p:nvPr/>
        </p:nvGrpSpPr>
        <p:grpSpPr>
          <a:xfrm>
            <a:off x="4436826" y="1760040"/>
            <a:ext cx="3318348" cy="3071478"/>
            <a:chOff x="5335588" y="0"/>
            <a:chExt cx="6038850" cy="558958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6369A56-BF5B-9790-AD28-1AD8B81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059238"/>
              <a:ext cx="3060700" cy="512763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08DF893-EB9A-A281-6E19-EEE6EEA0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951288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6C1E8D-E8AB-122D-3E66-420960884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3856038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6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6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F5E96BA0-BC7D-983D-AD8D-74FA6713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6" y="5078413"/>
              <a:ext cx="3060700" cy="511175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5A67692-B6D6-1B6F-E314-7A8CF070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1826" y="4970463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118E95A-FDAC-EB76-B056-83D50808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926" y="4873625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5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5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800057E-C1F4-B816-A12C-BE8F57A2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0"/>
              <a:ext cx="1117600" cy="3986213"/>
            </a:xfrm>
            <a:custGeom>
              <a:avLst/>
              <a:gdLst>
                <a:gd name="T0" fmla="*/ 0 w 704"/>
                <a:gd name="T1" fmla="*/ 2497 h 2511"/>
                <a:gd name="T2" fmla="*/ 32 w 704"/>
                <a:gd name="T3" fmla="*/ 2511 h 2511"/>
                <a:gd name="T4" fmla="*/ 704 w 704"/>
                <a:gd name="T5" fmla="*/ 0 h 2511"/>
                <a:gd name="T6" fmla="*/ 667 w 704"/>
                <a:gd name="T7" fmla="*/ 0 h 2511"/>
                <a:gd name="T8" fmla="*/ 0 w 704"/>
                <a:gd name="T9" fmla="*/ 2497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2511">
                  <a:moveTo>
                    <a:pt x="0" y="2497"/>
                  </a:moveTo>
                  <a:lnTo>
                    <a:pt x="32" y="2511"/>
                  </a:lnTo>
                  <a:lnTo>
                    <a:pt x="704" y="0"/>
                  </a:lnTo>
                  <a:lnTo>
                    <a:pt x="667" y="0"/>
                  </a:lnTo>
                  <a:lnTo>
                    <a:pt x="0" y="249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66153697-849F-A09B-B024-A56FB95A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901" y="0"/>
              <a:ext cx="255588" cy="3903663"/>
            </a:xfrm>
            <a:custGeom>
              <a:avLst/>
              <a:gdLst>
                <a:gd name="T0" fmla="*/ 125 w 161"/>
                <a:gd name="T1" fmla="*/ 2459 h 2459"/>
                <a:gd name="T2" fmla="*/ 161 w 161"/>
                <a:gd name="T3" fmla="*/ 2456 h 2459"/>
                <a:gd name="T4" fmla="*/ 36 w 161"/>
                <a:gd name="T5" fmla="*/ 0 h 2459"/>
                <a:gd name="T6" fmla="*/ 0 w 161"/>
                <a:gd name="T7" fmla="*/ 0 h 2459"/>
                <a:gd name="T8" fmla="*/ 125 w 161"/>
                <a:gd name="T9" fmla="*/ 245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59">
                  <a:moveTo>
                    <a:pt x="125" y="2459"/>
                  </a:moveTo>
                  <a:lnTo>
                    <a:pt x="161" y="245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25" y="245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D6C8E4B7-EC00-0687-2616-98FD7FE3F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0"/>
              <a:ext cx="1138238" cy="4016375"/>
            </a:xfrm>
            <a:custGeom>
              <a:avLst/>
              <a:gdLst>
                <a:gd name="T0" fmla="*/ 0 w 717"/>
                <a:gd name="T1" fmla="*/ 0 h 2530"/>
                <a:gd name="T2" fmla="*/ 681 w 717"/>
                <a:gd name="T3" fmla="*/ 2530 h 2530"/>
                <a:gd name="T4" fmla="*/ 717 w 717"/>
                <a:gd name="T5" fmla="*/ 2516 h 2530"/>
                <a:gd name="T6" fmla="*/ 41 w 717"/>
                <a:gd name="T7" fmla="*/ 0 h 2530"/>
                <a:gd name="T8" fmla="*/ 0 w 717"/>
                <a:gd name="T9" fmla="*/ 0 h 2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2530">
                  <a:moveTo>
                    <a:pt x="0" y="0"/>
                  </a:moveTo>
                  <a:lnTo>
                    <a:pt x="681" y="2530"/>
                  </a:lnTo>
                  <a:lnTo>
                    <a:pt x="717" y="2516"/>
                  </a:lnTo>
                  <a:lnTo>
                    <a:pt x="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E270F95B-3B81-6D2F-2AFB-8BA49401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0"/>
              <a:ext cx="1389063" cy="5003800"/>
            </a:xfrm>
            <a:custGeom>
              <a:avLst/>
              <a:gdLst>
                <a:gd name="T0" fmla="*/ 0 w 875"/>
                <a:gd name="T1" fmla="*/ 3138 h 3152"/>
                <a:gd name="T2" fmla="*/ 32 w 875"/>
                <a:gd name="T3" fmla="*/ 3152 h 3152"/>
                <a:gd name="T4" fmla="*/ 875 w 875"/>
                <a:gd name="T5" fmla="*/ 0 h 3152"/>
                <a:gd name="T6" fmla="*/ 837 w 875"/>
                <a:gd name="T7" fmla="*/ 0 h 3152"/>
                <a:gd name="T8" fmla="*/ 0 w 875"/>
                <a:gd name="T9" fmla="*/ 3138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3152">
                  <a:moveTo>
                    <a:pt x="0" y="3138"/>
                  </a:moveTo>
                  <a:lnTo>
                    <a:pt x="32" y="3152"/>
                  </a:lnTo>
                  <a:lnTo>
                    <a:pt x="875" y="0"/>
                  </a:lnTo>
                  <a:lnTo>
                    <a:pt x="837" y="0"/>
                  </a:lnTo>
                  <a:lnTo>
                    <a:pt x="0" y="31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DE237529-93CB-C4FF-BFDC-D50EF3C38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538" y="0"/>
              <a:ext cx="309563" cy="4922838"/>
            </a:xfrm>
            <a:custGeom>
              <a:avLst/>
              <a:gdLst>
                <a:gd name="T0" fmla="*/ 159 w 195"/>
                <a:gd name="T1" fmla="*/ 3101 h 3101"/>
                <a:gd name="T2" fmla="*/ 195 w 195"/>
                <a:gd name="T3" fmla="*/ 3097 h 3101"/>
                <a:gd name="T4" fmla="*/ 36 w 195"/>
                <a:gd name="T5" fmla="*/ 0 h 3101"/>
                <a:gd name="T6" fmla="*/ 0 w 195"/>
                <a:gd name="T7" fmla="*/ 0 h 3101"/>
                <a:gd name="T8" fmla="*/ 159 w 195"/>
                <a:gd name="T9" fmla="*/ 3101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101">
                  <a:moveTo>
                    <a:pt x="159" y="3101"/>
                  </a:moveTo>
                  <a:lnTo>
                    <a:pt x="195" y="3097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59" y="310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83C4BDF7-BC29-2D39-DBD7-4C576D5D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313" y="0"/>
              <a:ext cx="1411288" cy="5035550"/>
            </a:xfrm>
            <a:custGeom>
              <a:avLst/>
              <a:gdLst>
                <a:gd name="T0" fmla="*/ 889 w 889"/>
                <a:gd name="T1" fmla="*/ 3158 h 3172"/>
                <a:gd name="T2" fmla="*/ 41 w 889"/>
                <a:gd name="T3" fmla="*/ 0 h 3172"/>
                <a:gd name="T4" fmla="*/ 0 w 889"/>
                <a:gd name="T5" fmla="*/ 0 h 3172"/>
                <a:gd name="T6" fmla="*/ 852 w 889"/>
                <a:gd name="T7" fmla="*/ 3172 h 3172"/>
                <a:gd name="T8" fmla="*/ 889 w 889"/>
                <a:gd name="T9" fmla="*/ 3158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3172">
                  <a:moveTo>
                    <a:pt x="889" y="3158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852" y="3172"/>
                  </a:lnTo>
                  <a:lnTo>
                    <a:pt x="889" y="315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953CDBF-901F-F686-D1DD-87DD8D46CD86}"/>
                </a:ext>
              </a:extLst>
            </p:cNvPr>
            <p:cNvGrpSpPr/>
            <p:nvPr/>
          </p:nvGrpSpPr>
          <p:grpSpPr>
            <a:xfrm>
              <a:off x="6196296" y="2412268"/>
              <a:ext cx="1401591" cy="1892701"/>
              <a:chOff x="7539038" y="1589088"/>
              <a:chExt cx="2016125" cy="2722562"/>
            </a:xfrm>
          </p:grpSpPr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6ECCC0C5-D6F5-6033-26C1-37F05425C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7A2BF0F-6CDF-438F-6DDC-304787011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9A7180CD-438B-7CA8-C883-BD9FEC8BB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0" name="Rectangle 17">
                <a:extLst>
                  <a:ext uri="{FF2B5EF4-FFF2-40B4-BE49-F238E27FC236}">
                    <a16:creationId xmlns:a16="http://schemas.microsoft.com/office/drawing/2014/main" id="{9B723FDD-A2DF-F45E-C386-52B0F5375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E3AE72E3-B58F-C91F-EE7E-4BE7F7F27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B8B89851-F11F-7F05-40DD-01FF92F81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E0FF1D68-4400-1B73-C912-7ECE341983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B0F35A-CD5D-77DE-4AF3-4F7E76A47B54}"/>
                </a:ext>
              </a:extLst>
            </p:cNvPr>
            <p:cNvGrpSpPr/>
            <p:nvPr/>
          </p:nvGrpSpPr>
          <p:grpSpPr>
            <a:xfrm>
              <a:off x="9049229" y="3370857"/>
              <a:ext cx="1453045" cy="1962184"/>
              <a:chOff x="7539038" y="1589088"/>
              <a:chExt cx="2016125" cy="2722562"/>
            </a:xfrm>
          </p:grpSpPr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FF1A8618-4C28-E485-A282-D9AD1B916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F9A779C4-0162-9509-1377-7A31D4F10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70770ABC-7D29-36C6-CEBC-9C30582BB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3" name="Rectangle 17">
                <a:extLst>
                  <a:ext uri="{FF2B5EF4-FFF2-40B4-BE49-F238E27FC236}">
                    <a16:creationId xmlns:a16="http://schemas.microsoft.com/office/drawing/2014/main" id="{4758EC7D-0C54-1E63-A848-B8233EF6F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3124B149-64A5-E1DF-0D41-C384DF320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5" name="Freeform 19">
                <a:extLst>
                  <a:ext uri="{FF2B5EF4-FFF2-40B4-BE49-F238E27FC236}">
                    <a16:creationId xmlns:a16="http://schemas.microsoft.com/office/drawing/2014/main" id="{335623F1-B7ED-AD0F-BCEB-B6D021E0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6936DF0A-AB7B-0D06-76AF-8E10C9D00F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159346B0-1AAE-B612-2EBF-D8B7936DA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3954463"/>
              <a:ext cx="200025" cy="204788"/>
            </a:xfrm>
            <a:custGeom>
              <a:avLst/>
              <a:gdLst>
                <a:gd name="T0" fmla="*/ 35 w 71"/>
                <a:gd name="T1" fmla="*/ 56 h 72"/>
                <a:gd name="T2" fmla="*/ 16 w 71"/>
                <a:gd name="T3" fmla="*/ 36 h 72"/>
                <a:gd name="T4" fmla="*/ 35 w 71"/>
                <a:gd name="T5" fmla="*/ 16 h 72"/>
                <a:gd name="T6" fmla="*/ 55 w 71"/>
                <a:gd name="T7" fmla="*/ 36 h 72"/>
                <a:gd name="T8" fmla="*/ 55 w 71"/>
                <a:gd name="T9" fmla="*/ 37 h 72"/>
                <a:gd name="T10" fmla="*/ 71 w 71"/>
                <a:gd name="T11" fmla="*/ 35 h 72"/>
                <a:gd name="T12" fmla="*/ 35 w 71"/>
                <a:gd name="T13" fmla="*/ 0 h 72"/>
                <a:gd name="T14" fmla="*/ 0 w 71"/>
                <a:gd name="T15" fmla="*/ 36 h 72"/>
                <a:gd name="T16" fmla="*/ 35 w 71"/>
                <a:gd name="T17" fmla="*/ 72 h 72"/>
                <a:gd name="T18" fmla="*/ 54 w 71"/>
                <a:gd name="T19" fmla="*/ 66 h 72"/>
                <a:gd name="T20" fmla="*/ 39 w 71"/>
                <a:gd name="T21" fmla="*/ 55 h 72"/>
                <a:gd name="T22" fmla="*/ 35 w 71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2">
                  <a:moveTo>
                    <a:pt x="35" y="56"/>
                  </a:moveTo>
                  <a:cubicBezTo>
                    <a:pt x="24" y="56"/>
                    <a:pt x="16" y="4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36"/>
                    <a:pt x="55" y="37"/>
                    <a:pt x="55" y="37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6"/>
                  </a:cubicBezTo>
                  <a:cubicBezTo>
                    <a:pt x="0" y="56"/>
                    <a:pt x="15" y="72"/>
                    <a:pt x="35" y="72"/>
                  </a:cubicBezTo>
                  <a:cubicBezTo>
                    <a:pt x="42" y="72"/>
                    <a:pt x="48" y="70"/>
                    <a:pt x="54" y="66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8" y="55"/>
                    <a:pt x="36" y="56"/>
                    <a:pt x="35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C36B4283-E9FB-E36E-B545-E9A3D618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1" y="3957638"/>
              <a:ext cx="200025" cy="201613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7C0D9561-8495-3A81-8A44-8D5C9B15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6" y="4973638"/>
              <a:ext cx="203200" cy="203200"/>
            </a:xfrm>
            <a:custGeom>
              <a:avLst/>
              <a:gdLst>
                <a:gd name="T0" fmla="*/ 36 w 72"/>
                <a:gd name="T1" fmla="*/ 56 h 72"/>
                <a:gd name="T2" fmla="*/ 16 w 72"/>
                <a:gd name="T3" fmla="*/ 36 h 72"/>
                <a:gd name="T4" fmla="*/ 36 w 72"/>
                <a:gd name="T5" fmla="*/ 16 h 72"/>
                <a:gd name="T6" fmla="*/ 56 w 72"/>
                <a:gd name="T7" fmla="*/ 36 h 72"/>
                <a:gd name="T8" fmla="*/ 55 w 72"/>
                <a:gd name="T9" fmla="*/ 37 h 72"/>
                <a:gd name="T10" fmla="*/ 72 w 72"/>
                <a:gd name="T11" fmla="*/ 35 h 72"/>
                <a:gd name="T12" fmla="*/ 36 w 72"/>
                <a:gd name="T13" fmla="*/ 0 h 72"/>
                <a:gd name="T14" fmla="*/ 0 w 72"/>
                <a:gd name="T15" fmla="*/ 36 h 72"/>
                <a:gd name="T16" fmla="*/ 36 w 72"/>
                <a:gd name="T17" fmla="*/ 72 h 72"/>
                <a:gd name="T18" fmla="*/ 55 w 72"/>
                <a:gd name="T19" fmla="*/ 66 h 72"/>
                <a:gd name="T20" fmla="*/ 40 w 72"/>
                <a:gd name="T21" fmla="*/ 55 h 72"/>
                <a:gd name="T22" fmla="*/ 36 w 72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2">
                  <a:moveTo>
                    <a:pt x="36" y="56"/>
                  </a:move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6" y="25"/>
                    <a:pt x="56" y="36"/>
                  </a:cubicBezTo>
                  <a:cubicBezTo>
                    <a:pt x="56" y="36"/>
                    <a:pt x="56" y="37"/>
                    <a:pt x="55" y="37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3" y="72"/>
                    <a:pt x="49" y="70"/>
                    <a:pt x="55" y="66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9" y="55"/>
                    <a:pt x="37" y="56"/>
                    <a:pt x="36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72947A-A43C-4BB0-5007-B8730BD0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4413" y="4976813"/>
              <a:ext cx="200025" cy="200025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124" name="Freeform: Shape 63">
            <a:extLst>
              <a:ext uri="{FF2B5EF4-FFF2-40B4-BE49-F238E27FC236}">
                <a16:creationId xmlns:a16="http://schemas.microsoft.com/office/drawing/2014/main" id="{518BF6B8-124B-7CE8-2052-1CDC5403F524}"/>
              </a:ext>
            </a:extLst>
          </p:cNvPr>
          <p:cNvSpPr/>
          <p:nvPr/>
        </p:nvSpPr>
        <p:spPr>
          <a:xfrm>
            <a:off x="4199384" y="1024014"/>
            <a:ext cx="3818444" cy="720080"/>
          </a:xfrm>
          <a:custGeom>
            <a:avLst/>
            <a:gdLst>
              <a:gd name="connsiteX0" fmla="*/ 0 w 3451734"/>
              <a:gd name="connsiteY0" fmla="*/ 0 h 720080"/>
              <a:gd name="connsiteX1" fmla="*/ 1628405 w 3451734"/>
              <a:gd name="connsiteY1" fmla="*/ 0 h 720080"/>
              <a:gd name="connsiteX2" fmla="*/ 1823329 w 3451734"/>
              <a:gd name="connsiteY2" fmla="*/ 0 h 720080"/>
              <a:gd name="connsiteX3" fmla="*/ 3451734 w 3451734"/>
              <a:gd name="connsiteY3" fmla="*/ 0 h 720080"/>
              <a:gd name="connsiteX4" fmla="*/ 3258839 w 3451734"/>
              <a:gd name="connsiteY4" fmla="*/ 360040 h 720080"/>
              <a:gd name="connsiteX5" fmla="*/ 3451734 w 3451734"/>
              <a:gd name="connsiteY5" fmla="*/ 720080 h 720080"/>
              <a:gd name="connsiteX6" fmla="*/ 1823329 w 3451734"/>
              <a:gd name="connsiteY6" fmla="*/ 720080 h 720080"/>
              <a:gd name="connsiteX7" fmla="*/ 1628405 w 3451734"/>
              <a:gd name="connsiteY7" fmla="*/ 720080 h 720080"/>
              <a:gd name="connsiteX8" fmla="*/ 0 w 3451734"/>
              <a:gd name="connsiteY8" fmla="*/ 720080 h 720080"/>
              <a:gd name="connsiteX9" fmla="*/ 192895 w 3451734"/>
              <a:gd name="connsiteY9" fmla="*/ 36004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1734" h="720080">
                <a:moveTo>
                  <a:pt x="0" y="0"/>
                </a:moveTo>
                <a:lnTo>
                  <a:pt x="1628405" y="0"/>
                </a:lnTo>
                <a:lnTo>
                  <a:pt x="1823329" y="0"/>
                </a:lnTo>
                <a:lnTo>
                  <a:pt x="3451734" y="0"/>
                </a:lnTo>
                <a:lnTo>
                  <a:pt x="3258839" y="360040"/>
                </a:lnTo>
                <a:lnTo>
                  <a:pt x="3451734" y="720080"/>
                </a:lnTo>
                <a:lnTo>
                  <a:pt x="1823329" y="720080"/>
                </a:lnTo>
                <a:lnTo>
                  <a:pt x="1628405" y="720080"/>
                </a:lnTo>
                <a:lnTo>
                  <a:pt x="0" y="720080"/>
                </a:lnTo>
                <a:lnTo>
                  <a:pt x="192895" y="36004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C29B29-9224-0D63-BB33-C36802DD668D}"/>
              </a:ext>
            </a:extLst>
          </p:cNvPr>
          <p:cNvSpPr/>
          <p:nvPr/>
        </p:nvSpPr>
        <p:spPr>
          <a:xfrm>
            <a:off x="4714479" y="5368913"/>
            <a:ext cx="2788254" cy="67947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1218987"/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We navigated around our limitations!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D4199A-A746-ABDD-C359-609196CD20FC}"/>
              </a:ext>
            </a:extLst>
          </p:cNvPr>
          <p:cNvGrpSpPr/>
          <p:nvPr/>
        </p:nvGrpSpPr>
        <p:grpSpPr>
          <a:xfrm>
            <a:off x="1191299" y="2556401"/>
            <a:ext cx="3217685" cy="796223"/>
            <a:chOff x="1191299" y="2556401"/>
            <a:chExt cx="3217685" cy="79622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1AD5FE-0C4F-F58A-2936-42EF5C408ED9}"/>
                </a:ext>
              </a:extLst>
            </p:cNvPr>
            <p:cNvGrpSpPr/>
            <p:nvPr/>
          </p:nvGrpSpPr>
          <p:grpSpPr>
            <a:xfrm>
              <a:off x="2034084" y="2556401"/>
              <a:ext cx="2374900" cy="796223"/>
              <a:chOff x="1281970" y="1701800"/>
              <a:chExt cx="2665096" cy="79622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1B34E4A-D489-E484-D237-617E3C1A1E0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 have worked well together in the past, and leveraged that dynamic.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315132C-2143-B616-0359-4DF6C290446E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Winning Team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E15A3A4-4482-18FF-9FA5-1D0686AB92FD}"/>
                </a:ext>
              </a:extLst>
            </p:cNvPr>
            <p:cNvGrpSpPr/>
            <p:nvPr/>
          </p:nvGrpSpPr>
          <p:grpSpPr>
            <a:xfrm>
              <a:off x="1191299" y="2638417"/>
              <a:ext cx="632188" cy="632188"/>
              <a:chOff x="1189711" y="2119429"/>
              <a:chExt cx="632188" cy="63218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39D087B-4CCB-DCCF-B414-CD96D97CE6C3}"/>
                  </a:ext>
                </a:extLst>
              </p:cNvPr>
              <p:cNvSpPr/>
              <p:nvPr/>
            </p:nvSpPr>
            <p:spPr>
              <a:xfrm>
                <a:off x="1189711" y="2119429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70">
                <a:extLst>
                  <a:ext uri="{FF2B5EF4-FFF2-40B4-BE49-F238E27FC236}">
                    <a16:creationId xmlns:a16="http://schemas.microsoft.com/office/drawing/2014/main" id="{7C1FA3DC-5096-DC05-4488-489B84AC68B4}"/>
                  </a:ext>
                </a:extLst>
              </p:cNvPr>
              <p:cNvSpPr/>
              <p:nvPr/>
            </p:nvSpPr>
            <p:spPr>
              <a:xfrm>
                <a:off x="1345950" y="2297667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FA5CFF-9245-CF3D-D910-065B404BBBB1}"/>
              </a:ext>
            </a:extLst>
          </p:cNvPr>
          <p:cNvGrpSpPr/>
          <p:nvPr/>
        </p:nvGrpSpPr>
        <p:grpSpPr>
          <a:xfrm>
            <a:off x="7783018" y="2556401"/>
            <a:ext cx="3217684" cy="796223"/>
            <a:chOff x="7783018" y="2556401"/>
            <a:chExt cx="3217684" cy="796223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C2E8EAB-8A2B-F5E8-06B4-706AC2051FFA}"/>
                </a:ext>
              </a:extLst>
            </p:cNvPr>
            <p:cNvGrpSpPr/>
            <p:nvPr/>
          </p:nvGrpSpPr>
          <p:grpSpPr>
            <a:xfrm>
              <a:off x="7783018" y="2638417"/>
              <a:ext cx="632188" cy="632188"/>
              <a:chOff x="7781430" y="2119429"/>
              <a:chExt cx="632188" cy="63218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85430A4-AAA7-FDCE-8531-4BC2B273F700}"/>
                  </a:ext>
                </a:extLst>
              </p:cNvPr>
              <p:cNvSpPr/>
              <p:nvPr/>
            </p:nvSpPr>
            <p:spPr>
              <a:xfrm>
                <a:off x="7781430" y="2119429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662B01B-A044-DADF-65A1-E8D89B84EBBE}"/>
                  </a:ext>
                </a:extLst>
              </p:cNvPr>
              <p:cNvGrpSpPr/>
              <p:nvPr/>
            </p:nvGrpSpPr>
            <p:grpSpPr>
              <a:xfrm>
                <a:off x="7934809" y="2279358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35" name="Freeform: Shape 83">
                  <a:extLst>
                    <a:ext uri="{FF2B5EF4-FFF2-40B4-BE49-F238E27FC236}">
                      <a16:creationId xmlns:a16="http://schemas.microsoft.com/office/drawing/2014/main" id="{88D10552-B8AE-49AE-63EE-7E98E6F1DCCA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84">
                  <a:extLst>
                    <a:ext uri="{FF2B5EF4-FFF2-40B4-BE49-F238E27FC236}">
                      <a16:creationId xmlns:a16="http://schemas.microsoft.com/office/drawing/2014/main" id="{65C52C1C-A228-786D-3A6D-4DC3C768285F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BB4EBAB-296E-517E-36DA-F3FEE120AE21}"/>
                </a:ext>
              </a:extLst>
            </p:cNvPr>
            <p:cNvGrpSpPr/>
            <p:nvPr/>
          </p:nvGrpSpPr>
          <p:grpSpPr>
            <a:xfrm>
              <a:off x="8625802" y="2556401"/>
              <a:ext cx="2374900" cy="796223"/>
              <a:chOff x="1281970" y="1701800"/>
              <a:chExt cx="2665096" cy="796223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CA96F18-DB8D-4653-C082-5BCB887A47E6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Ganache doesn’t work with the latest Solidity compilers, so finding the right versions of libraries was complex.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2223229-EA63-2E65-ACCF-3EC259C089C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Library Versioning</a:t>
                </a: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72729D9-6DA2-653E-0122-4ADE01749C5F}"/>
              </a:ext>
            </a:extLst>
          </p:cNvPr>
          <p:cNvGrpSpPr/>
          <p:nvPr/>
        </p:nvGrpSpPr>
        <p:grpSpPr>
          <a:xfrm>
            <a:off x="1191299" y="3907904"/>
            <a:ext cx="3217685" cy="796223"/>
            <a:chOff x="1191299" y="3907904"/>
            <a:chExt cx="3217685" cy="79622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127113A-374A-03D8-E407-A8804B43417D}"/>
                </a:ext>
              </a:extLst>
            </p:cNvPr>
            <p:cNvGrpSpPr/>
            <p:nvPr/>
          </p:nvGrpSpPr>
          <p:grpSpPr>
            <a:xfrm>
              <a:off x="2034084" y="3907904"/>
              <a:ext cx="2374900" cy="796223"/>
              <a:chOff x="1281970" y="1701800"/>
              <a:chExt cx="2665096" cy="796223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6CAB8E0-3092-C45D-7753-CC71DA9AB2D0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Sampled auction solutions in Solidity, and settled on one that best fit our needs.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4B4AF5E-011F-5DDB-33ED-192D0F4562D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Code Reuse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E6E1C71-F348-6AE3-839C-D885622CD048}"/>
                </a:ext>
              </a:extLst>
            </p:cNvPr>
            <p:cNvGrpSpPr/>
            <p:nvPr/>
          </p:nvGrpSpPr>
          <p:grpSpPr>
            <a:xfrm>
              <a:off x="1191299" y="3989920"/>
              <a:ext cx="632188" cy="632188"/>
              <a:chOff x="1189711" y="3470932"/>
              <a:chExt cx="632188" cy="632188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6D8FB5E-F15B-6248-CC38-FE3B3BB1593D}"/>
                  </a:ext>
                </a:extLst>
              </p:cNvPr>
              <p:cNvSpPr/>
              <p:nvPr/>
            </p:nvSpPr>
            <p:spPr>
              <a:xfrm>
                <a:off x="1189711" y="3470932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95">
                <a:extLst>
                  <a:ext uri="{FF2B5EF4-FFF2-40B4-BE49-F238E27FC236}">
                    <a16:creationId xmlns:a16="http://schemas.microsoft.com/office/drawing/2014/main" id="{428F5196-CD9D-D105-1C64-FEAE024FFC89}"/>
                  </a:ext>
                </a:extLst>
              </p:cNvPr>
              <p:cNvSpPr/>
              <p:nvPr/>
            </p:nvSpPr>
            <p:spPr>
              <a:xfrm>
                <a:off x="1345950" y="3649170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70B31D7-887E-9F8F-8C02-3BD469FB9E80}"/>
              </a:ext>
            </a:extLst>
          </p:cNvPr>
          <p:cNvGrpSpPr/>
          <p:nvPr/>
        </p:nvGrpSpPr>
        <p:grpSpPr>
          <a:xfrm>
            <a:off x="7783018" y="3907904"/>
            <a:ext cx="3217684" cy="796223"/>
            <a:chOff x="7783018" y="3907904"/>
            <a:chExt cx="3217684" cy="79622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A8E31BF-3961-CE3A-47DD-9818CDB688F2}"/>
                </a:ext>
              </a:extLst>
            </p:cNvPr>
            <p:cNvGrpSpPr/>
            <p:nvPr/>
          </p:nvGrpSpPr>
          <p:grpSpPr>
            <a:xfrm>
              <a:off x="7783018" y="3989920"/>
              <a:ext cx="632188" cy="632188"/>
              <a:chOff x="7781430" y="3470932"/>
              <a:chExt cx="632188" cy="632188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24A53E5-A632-0F41-3611-BD5A25FAE8CA}"/>
                  </a:ext>
                </a:extLst>
              </p:cNvPr>
              <p:cNvSpPr/>
              <p:nvPr/>
            </p:nvSpPr>
            <p:spPr>
              <a:xfrm>
                <a:off x="7781430" y="3470932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A20D290-0D49-4342-A73B-D6C6953C16A9}"/>
                  </a:ext>
                </a:extLst>
              </p:cNvPr>
              <p:cNvGrpSpPr/>
              <p:nvPr/>
            </p:nvGrpSpPr>
            <p:grpSpPr>
              <a:xfrm>
                <a:off x="7934809" y="3630861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49" name="Freeform: Shape 99">
                  <a:extLst>
                    <a:ext uri="{FF2B5EF4-FFF2-40B4-BE49-F238E27FC236}">
                      <a16:creationId xmlns:a16="http://schemas.microsoft.com/office/drawing/2014/main" id="{C3853783-3850-6B9E-4C00-280730E1BCA4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00">
                  <a:extLst>
                    <a:ext uri="{FF2B5EF4-FFF2-40B4-BE49-F238E27FC236}">
                      <a16:creationId xmlns:a16="http://schemas.microsoft.com/office/drawing/2014/main" id="{0ADFC3B9-78C7-69D2-3A14-56682ACC6C60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4D9DD2B-EDBA-F80E-8A8D-D8D17C1F7FDC}"/>
                </a:ext>
              </a:extLst>
            </p:cNvPr>
            <p:cNvGrpSpPr/>
            <p:nvPr/>
          </p:nvGrpSpPr>
          <p:grpSpPr>
            <a:xfrm>
              <a:off x="8625802" y="3907904"/>
              <a:ext cx="2374900" cy="796223"/>
              <a:chOff x="1281970" y="1701800"/>
              <a:chExt cx="2665096" cy="796223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889F88E-898C-FF6A-BB07-7F2CDBBB4D8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Our abilities were limited in developing a web3 interface to interact with the platform via </a:t>
                </a:r>
                <a:r>
                  <a:rPr lang="en-IN" sz="14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StreamLit</a:t>
                </a:r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5D103C-CD30-351F-9075-8B9A5D92C3EC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Web3 Knowledge</a:t>
                </a: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5382940-37E3-3E6B-7D9E-7EBE9DC97C7F}"/>
              </a:ext>
            </a:extLst>
          </p:cNvPr>
          <p:cNvGrpSpPr/>
          <p:nvPr/>
        </p:nvGrpSpPr>
        <p:grpSpPr>
          <a:xfrm>
            <a:off x="1191299" y="5259407"/>
            <a:ext cx="3217685" cy="796223"/>
            <a:chOff x="1191299" y="5259407"/>
            <a:chExt cx="3217685" cy="79622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BD66DD3-0AA6-F4D8-2FE8-DBF70A9FA677}"/>
                </a:ext>
              </a:extLst>
            </p:cNvPr>
            <p:cNvGrpSpPr/>
            <p:nvPr/>
          </p:nvGrpSpPr>
          <p:grpSpPr>
            <a:xfrm>
              <a:off x="2034084" y="5259407"/>
              <a:ext cx="2374900" cy="796223"/>
              <a:chOff x="1281970" y="1701800"/>
              <a:chExt cx="2665096" cy="79622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4518062-8CEC-5DE3-ED53-B75A549D169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Kevin Lee got us unstuck, and was very helpful in navigating versioning and other issues.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45B298E-78BF-70FD-FB71-6C984413304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Great Support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C8A6DBC-7526-1A87-F72A-8B42F04567D0}"/>
                </a:ext>
              </a:extLst>
            </p:cNvPr>
            <p:cNvGrpSpPr/>
            <p:nvPr/>
          </p:nvGrpSpPr>
          <p:grpSpPr>
            <a:xfrm>
              <a:off x="1191299" y="5341423"/>
              <a:ext cx="632188" cy="632188"/>
              <a:chOff x="1189711" y="4822435"/>
              <a:chExt cx="632188" cy="632188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FB0F044-784E-8A2F-7E3D-83149CA98CA0}"/>
                  </a:ext>
                </a:extLst>
              </p:cNvPr>
              <p:cNvSpPr/>
              <p:nvPr/>
            </p:nvSpPr>
            <p:spPr>
              <a:xfrm>
                <a:off x="1189711" y="4822435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09">
                <a:extLst>
                  <a:ext uri="{FF2B5EF4-FFF2-40B4-BE49-F238E27FC236}">
                    <a16:creationId xmlns:a16="http://schemas.microsoft.com/office/drawing/2014/main" id="{91EA4D9A-6A18-08CD-4C0E-3C2C688FE29D}"/>
                  </a:ext>
                </a:extLst>
              </p:cNvPr>
              <p:cNvSpPr/>
              <p:nvPr/>
            </p:nvSpPr>
            <p:spPr>
              <a:xfrm>
                <a:off x="1345950" y="5000673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EA4A005-98F0-80AE-0C38-46F130BDF52E}"/>
              </a:ext>
            </a:extLst>
          </p:cNvPr>
          <p:cNvGrpSpPr/>
          <p:nvPr/>
        </p:nvGrpSpPr>
        <p:grpSpPr>
          <a:xfrm>
            <a:off x="7783018" y="5259407"/>
            <a:ext cx="3217684" cy="796223"/>
            <a:chOff x="7783018" y="5259407"/>
            <a:chExt cx="3217684" cy="796223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4021503-6DF6-1C1E-B3B3-A12AB2D7F2AC}"/>
                </a:ext>
              </a:extLst>
            </p:cNvPr>
            <p:cNvGrpSpPr/>
            <p:nvPr/>
          </p:nvGrpSpPr>
          <p:grpSpPr>
            <a:xfrm>
              <a:off x="7783018" y="5341423"/>
              <a:ext cx="632188" cy="632188"/>
              <a:chOff x="7781430" y="4822435"/>
              <a:chExt cx="632188" cy="632188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41C4A67-1D5B-D8F6-A6B6-AE2E143E8C1E}"/>
                  </a:ext>
                </a:extLst>
              </p:cNvPr>
              <p:cNvSpPr/>
              <p:nvPr/>
            </p:nvSpPr>
            <p:spPr>
              <a:xfrm>
                <a:off x="7781430" y="4822435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10815BE-F96F-E0E9-CB25-8F1372D32D30}"/>
                  </a:ext>
                </a:extLst>
              </p:cNvPr>
              <p:cNvGrpSpPr/>
              <p:nvPr/>
            </p:nvGrpSpPr>
            <p:grpSpPr>
              <a:xfrm>
                <a:off x="7934809" y="4982364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63" name="Freeform: Shape 113">
                  <a:extLst>
                    <a:ext uri="{FF2B5EF4-FFF2-40B4-BE49-F238E27FC236}">
                      <a16:creationId xmlns:a16="http://schemas.microsoft.com/office/drawing/2014/main" id="{E88E25C8-F944-824E-B416-25069FCCA8F3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14">
                  <a:extLst>
                    <a:ext uri="{FF2B5EF4-FFF2-40B4-BE49-F238E27FC236}">
                      <a16:creationId xmlns:a16="http://schemas.microsoft.com/office/drawing/2014/main" id="{8D7BA55F-46B2-5D5C-EF44-9E91E83BD605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64CB4D9-B899-6BBA-6047-4BBE68B4AB47}"/>
                </a:ext>
              </a:extLst>
            </p:cNvPr>
            <p:cNvGrpSpPr/>
            <p:nvPr/>
          </p:nvGrpSpPr>
          <p:grpSpPr>
            <a:xfrm>
              <a:off x="8625802" y="5259407"/>
              <a:ext cx="2374900" cy="796223"/>
              <a:chOff x="1281970" y="1701800"/>
              <a:chExt cx="2665096" cy="79622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AB1CD8B-3777-6B54-8AB0-35CFFEA481A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The team overlapped multiple time zones during most of the project, so intermediary touchpoints were limited.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2668B70-D488-E806-F44B-90F5B86E2D5D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Time Zone Difference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D1D25C0-6CA8-4E9D-61DC-D94CC1D9465C}"/>
              </a:ext>
            </a:extLst>
          </p:cNvPr>
          <p:cNvGrpSpPr/>
          <p:nvPr/>
        </p:nvGrpSpPr>
        <p:grpSpPr>
          <a:xfrm>
            <a:off x="8874760" y="833948"/>
            <a:ext cx="1117600" cy="1117600"/>
            <a:chOff x="8873172" y="314960"/>
            <a:chExt cx="1117600" cy="11176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7E11C36-9B56-B180-FEC3-3DF701279C7E}"/>
                </a:ext>
              </a:extLst>
            </p:cNvPr>
            <p:cNvSpPr/>
            <p:nvPr/>
          </p:nvSpPr>
          <p:spPr>
            <a:xfrm>
              <a:off x="887317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85D18BA-4B2D-0F59-E5B3-04C2FA02F833}"/>
                </a:ext>
              </a:extLst>
            </p:cNvPr>
            <p:cNvSpPr/>
            <p:nvPr/>
          </p:nvSpPr>
          <p:spPr>
            <a:xfrm>
              <a:off x="9038803" y="480591"/>
              <a:ext cx="786338" cy="786338"/>
            </a:xfrm>
            <a:prstGeom prst="ellipse">
              <a:avLst/>
            </a:prstGeom>
            <a:solidFill>
              <a:srgbClr val="ED7D3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Rectangle: Rounded Corners 121">
              <a:extLst>
                <a:ext uri="{FF2B5EF4-FFF2-40B4-BE49-F238E27FC236}">
                  <a16:creationId xmlns:a16="http://schemas.microsoft.com/office/drawing/2014/main" id="{9FD728F3-3382-4D4B-8120-84FC18976050}"/>
                </a:ext>
              </a:extLst>
            </p:cNvPr>
            <p:cNvSpPr/>
            <p:nvPr/>
          </p:nvSpPr>
          <p:spPr>
            <a:xfrm>
              <a:off x="922237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7D851C4-19D4-E7A4-4E34-678352AFA783}"/>
              </a:ext>
            </a:extLst>
          </p:cNvPr>
          <p:cNvGrpSpPr/>
          <p:nvPr/>
        </p:nvGrpSpPr>
        <p:grpSpPr>
          <a:xfrm>
            <a:off x="2199640" y="833948"/>
            <a:ext cx="1117600" cy="1117600"/>
            <a:chOff x="2198052" y="314960"/>
            <a:chExt cx="1117600" cy="111760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2966774-0878-20E6-E20B-135AB6436821}"/>
                </a:ext>
              </a:extLst>
            </p:cNvPr>
            <p:cNvSpPr/>
            <p:nvPr/>
          </p:nvSpPr>
          <p:spPr>
            <a:xfrm>
              <a:off x="219805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69C143-FEA8-C767-DF8D-8F185A3EE394}"/>
                </a:ext>
              </a:extLst>
            </p:cNvPr>
            <p:cNvSpPr/>
            <p:nvPr/>
          </p:nvSpPr>
          <p:spPr>
            <a:xfrm>
              <a:off x="2372619" y="489527"/>
              <a:ext cx="768466" cy="768466"/>
            </a:xfrm>
            <a:prstGeom prst="ellipse">
              <a:avLst/>
            </a:prstGeom>
            <a:solidFill>
              <a:srgbClr val="3498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Rectangle: Rounded Corners 125">
              <a:extLst>
                <a:ext uri="{FF2B5EF4-FFF2-40B4-BE49-F238E27FC236}">
                  <a16:creationId xmlns:a16="http://schemas.microsoft.com/office/drawing/2014/main" id="{4CDE9EC0-CE0C-EF94-7C0B-FC81F1F33132}"/>
                </a:ext>
              </a:extLst>
            </p:cNvPr>
            <p:cNvSpPr/>
            <p:nvPr/>
          </p:nvSpPr>
          <p:spPr>
            <a:xfrm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Rectangle: Rounded Corners 126">
              <a:extLst>
                <a:ext uri="{FF2B5EF4-FFF2-40B4-BE49-F238E27FC236}">
                  <a16:creationId xmlns:a16="http://schemas.microsoft.com/office/drawing/2014/main" id="{0E80F7BE-5379-4A02-FCF9-6C18660A290E}"/>
                </a:ext>
              </a:extLst>
            </p:cNvPr>
            <p:cNvSpPr/>
            <p:nvPr/>
          </p:nvSpPr>
          <p:spPr>
            <a:xfrm rot="5400000"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6E41A390-239D-5212-C831-E3DBF168E06F}"/>
              </a:ext>
            </a:extLst>
          </p:cNvPr>
          <p:cNvSpPr txBox="1"/>
          <p:nvPr/>
        </p:nvSpPr>
        <p:spPr>
          <a:xfrm>
            <a:off x="4714479" y="1153223"/>
            <a:ext cx="278825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8987"/>
            <a:r>
              <a:rPr lang="en-IN" sz="2800" b="1" dirty="0">
                <a:solidFill>
                  <a:srgbClr val="3498DB"/>
                </a:solidFill>
                <a:latin typeface="Segoe UI"/>
              </a:rPr>
              <a:t>PROS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2800" b="1" dirty="0">
                <a:solidFill>
                  <a:prstClr val="white">
                    <a:lumMod val="75000"/>
                  </a:prstClr>
                </a:solidFill>
                <a:latin typeface="Segoe UI"/>
              </a:rPr>
              <a:t>&amp;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IN" sz="2800" b="1" dirty="0">
                <a:solidFill>
                  <a:srgbClr val="ED7D31"/>
                </a:solidFill>
                <a:latin typeface="Segoe UI"/>
              </a:rPr>
              <a:t>CONS</a:t>
            </a:r>
            <a:endParaRPr lang="en-US" sz="2800" b="1" dirty="0">
              <a:solidFill>
                <a:srgbClr val="ED7D31"/>
              </a:solidFill>
              <a:latin typeface="Segoe UI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0F270A-1782-0C05-9F9F-56B4117440F1}"/>
              </a:ext>
            </a:extLst>
          </p:cNvPr>
          <p:cNvSpPr txBox="1"/>
          <p:nvPr/>
        </p:nvSpPr>
        <p:spPr>
          <a:xfrm>
            <a:off x="376729" y="149956"/>
            <a:ext cx="6051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 some, lose some…</a:t>
            </a:r>
          </a:p>
        </p:txBody>
      </p:sp>
    </p:spTree>
    <p:extLst>
      <p:ext uri="{BB962C8B-B14F-4D97-AF65-F5344CB8AC3E}">
        <p14:creationId xmlns:p14="http://schemas.microsoft.com/office/powerpoint/2010/main" val="20461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191C645-4AEA-98B0-C95B-994D8242488C}"/>
              </a:ext>
            </a:extLst>
          </p:cNvPr>
          <p:cNvGrpSpPr/>
          <p:nvPr/>
        </p:nvGrpSpPr>
        <p:grpSpPr>
          <a:xfrm>
            <a:off x="3463770" y="1228778"/>
            <a:ext cx="5251884" cy="5282516"/>
            <a:chOff x="3463770" y="1228778"/>
            <a:chExt cx="5251884" cy="52825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27B1A6-295C-023E-907F-984CEE009050}"/>
                </a:ext>
              </a:extLst>
            </p:cNvPr>
            <p:cNvSpPr/>
            <p:nvPr/>
          </p:nvSpPr>
          <p:spPr>
            <a:xfrm>
              <a:off x="5068890" y="2843216"/>
              <a:ext cx="2056885" cy="206888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22DBAA-4C6D-3DB5-540A-3D6F61F81DB8}"/>
                </a:ext>
              </a:extLst>
            </p:cNvPr>
            <p:cNvSpPr/>
            <p:nvPr/>
          </p:nvSpPr>
          <p:spPr>
            <a:xfrm>
              <a:off x="3463770" y="1228778"/>
              <a:ext cx="5251884" cy="528251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Element1">
              <a:extLst>
                <a:ext uri="{FF2B5EF4-FFF2-40B4-BE49-F238E27FC236}">
                  <a16:creationId xmlns:a16="http://schemas.microsoft.com/office/drawing/2014/main" id="{5B5DA54F-90AA-2C81-D1CB-D0D756AAC353}"/>
                </a:ext>
              </a:extLst>
            </p:cNvPr>
            <p:cNvSpPr/>
            <p:nvPr/>
          </p:nvSpPr>
          <p:spPr>
            <a:xfrm>
              <a:off x="5976937" y="3834157"/>
              <a:ext cx="2601912" cy="2527300"/>
            </a:xfrm>
            <a:custGeom>
              <a:avLst/>
              <a:gdLst/>
              <a:ahLst/>
              <a:cxnLst/>
              <a:rect l="l" t="t" r="r" b="b"/>
              <a:pathLst>
                <a:path w="603" h="585" extrusionOk="0">
                  <a:moveTo>
                    <a:pt x="584" y="67"/>
                  </a:moveTo>
                  <a:cubicBezTo>
                    <a:pt x="569" y="80"/>
                    <a:pt x="548" y="87"/>
                    <a:pt x="520" y="87"/>
                  </a:cubicBezTo>
                  <a:cubicBezTo>
                    <a:pt x="503" y="87"/>
                    <a:pt x="485" y="83"/>
                    <a:pt x="467" y="76"/>
                  </a:cubicBezTo>
                  <a:cubicBezTo>
                    <a:pt x="450" y="68"/>
                    <a:pt x="428" y="55"/>
                    <a:pt x="402" y="35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93"/>
                    <a:pt x="346" y="93"/>
                    <a:pt x="346" y="9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79" y="169"/>
                    <a:pt x="182" y="264"/>
                    <a:pt x="61" y="279"/>
                  </a:cubicBezTo>
                  <a:cubicBezTo>
                    <a:pt x="71" y="283"/>
                    <a:pt x="81" y="289"/>
                    <a:pt x="89" y="298"/>
                  </a:cubicBezTo>
                  <a:cubicBezTo>
                    <a:pt x="104" y="314"/>
                    <a:pt x="111" y="336"/>
                    <a:pt x="111" y="362"/>
                  </a:cubicBezTo>
                  <a:cubicBezTo>
                    <a:pt x="58" y="362"/>
                    <a:pt x="58" y="362"/>
                    <a:pt x="58" y="362"/>
                  </a:cubicBezTo>
                  <a:cubicBezTo>
                    <a:pt x="58" y="351"/>
                    <a:pt x="55" y="342"/>
                    <a:pt x="50" y="334"/>
                  </a:cubicBezTo>
                  <a:cubicBezTo>
                    <a:pt x="45" y="327"/>
                    <a:pt x="38" y="323"/>
                    <a:pt x="30" y="323"/>
                  </a:cubicBezTo>
                  <a:cubicBezTo>
                    <a:pt x="21" y="323"/>
                    <a:pt x="14" y="327"/>
                    <a:pt x="8" y="334"/>
                  </a:cubicBezTo>
                  <a:cubicBezTo>
                    <a:pt x="3" y="342"/>
                    <a:pt x="0" y="352"/>
                    <a:pt x="0" y="365"/>
                  </a:cubicBezTo>
                  <a:cubicBezTo>
                    <a:pt x="0" y="395"/>
                    <a:pt x="11" y="410"/>
                    <a:pt x="32" y="410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58" y="458"/>
                    <a:pt x="58" y="458"/>
                    <a:pt x="58" y="458"/>
                  </a:cubicBezTo>
                  <a:cubicBezTo>
                    <a:pt x="32" y="458"/>
                    <a:pt x="32" y="458"/>
                    <a:pt x="32" y="458"/>
                  </a:cubicBezTo>
                  <a:cubicBezTo>
                    <a:pt x="22" y="458"/>
                    <a:pt x="15" y="462"/>
                    <a:pt x="11" y="470"/>
                  </a:cubicBezTo>
                  <a:cubicBezTo>
                    <a:pt x="6" y="477"/>
                    <a:pt x="4" y="488"/>
                    <a:pt x="4" y="500"/>
                  </a:cubicBezTo>
                  <a:cubicBezTo>
                    <a:pt x="4" y="513"/>
                    <a:pt x="6" y="522"/>
                    <a:pt x="11" y="529"/>
                  </a:cubicBezTo>
                  <a:cubicBezTo>
                    <a:pt x="16" y="536"/>
                    <a:pt x="22" y="539"/>
                    <a:pt x="30" y="539"/>
                  </a:cubicBezTo>
                  <a:cubicBezTo>
                    <a:pt x="37" y="539"/>
                    <a:pt x="43" y="536"/>
                    <a:pt x="48" y="529"/>
                  </a:cubicBezTo>
                  <a:cubicBezTo>
                    <a:pt x="53" y="523"/>
                    <a:pt x="55" y="515"/>
                    <a:pt x="55" y="505"/>
                  </a:cubicBezTo>
                  <a:cubicBezTo>
                    <a:pt x="109" y="505"/>
                    <a:pt x="109" y="505"/>
                    <a:pt x="109" y="505"/>
                  </a:cubicBezTo>
                  <a:cubicBezTo>
                    <a:pt x="109" y="521"/>
                    <a:pt x="105" y="535"/>
                    <a:pt x="99" y="548"/>
                  </a:cubicBezTo>
                  <a:cubicBezTo>
                    <a:pt x="92" y="560"/>
                    <a:pt x="83" y="570"/>
                    <a:pt x="71" y="577"/>
                  </a:cubicBezTo>
                  <a:cubicBezTo>
                    <a:pt x="65" y="581"/>
                    <a:pt x="59" y="583"/>
                    <a:pt x="53" y="585"/>
                  </a:cubicBezTo>
                  <a:cubicBezTo>
                    <a:pt x="351" y="572"/>
                    <a:pt x="591" y="332"/>
                    <a:pt x="603" y="34"/>
                  </a:cubicBezTo>
                  <a:cubicBezTo>
                    <a:pt x="600" y="47"/>
                    <a:pt x="593" y="58"/>
                    <a:pt x="584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420F6D-7D1E-9D65-521A-D74630737271}"/>
                </a:ext>
              </a:extLst>
            </p:cNvPr>
            <p:cNvGrpSpPr/>
            <p:nvPr/>
          </p:nvGrpSpPr>
          <p:grpSpPr>
            <a:xfrm>
              <a:off x="3606800" y="3678582"/>
              <a:ext cx="2400300" cy="2682875"/>
              <a:chOff x="3606800" y="3233737"/>
              <a:chExt cx="2400300" cy="2682875"/>
            </a:xfrm>
          </p:grpSpPr>
          <p:sp>
            <p:nvSpPr>
              <p:cNvPr id="6" name="Element1">
                <a:extLst>
                  <a:ext uri="{FF2B5EF4-FFF2-40B4-BE49-F238E27FC236}">
                    <a16:creationId xmlns:a16="http://schemas.microsoft.com/office/drawing/2014/main" id="{B8EA4A23-B950-FA4F-EB18-3CEAA2A10914}"/>
                  </a:ext>
                </a:extLst>
              </p:cNvPr>
              <p:cNvSpPr/>
              <p:nvPr/>
            </p:nvSpPr>
            <p:spPr>
              <a:xfrm>
                <a:off x="3995737" y="3389312"/>
                <a:ext cx="439737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1" extrusionOk="0">
                    <a:moveTo>
                      <a:pt x="277" y="111"/>
                    </a:moveTo>
                    <a:lnTo>
                      <a:pt x="277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277" y="1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Element1">
                <a:extLst>
                  <a:ext uri="{FF2B5EF4-FFF2-40B4-BE49-F238E27FC236}">
                    <a16:creationId xmlns:a16="http://schemas.microsoft.com/office/drawing/2014/main" id="{B9C035CE-A834-BE1F-33B8-28321849DA99}"/>
                  </a:ext>
                </a:extLst>
              </p:cNvPr>
              <p:cNvSpPr/>
              <p:nvPr/>
            </p:nvSpPr>
            <p:spPr>
              <a:xfrm>
                <a:off x="3606800" y="3233737"/>
                <a:ext cx="2400300" cy="268287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21" extrusionOk="0">
                    <a:moveTo>
                      <a:pt x="521" y="601"/>
                    </a:moveTo>
                    <a:cubicBezTo>
                      <a:pt x="506" y="585"/>
                      <a:pt x="499" y="564"/>
                      <a:pt x="499" y="537"/>
                    </a:cubicBezTo>
                    <a:cubicBezTo>
                      <a:pt x="499" y="523"/>
                      <a:pt x="503" y="510"/>
                      <a:pt x="509" y="498"/>
                    </a:cubicBezTo>
                    <a:cubicBezTo>
                      <a:pt x="515" y="487"/>
                      <a:pt x="524" y="478"/>
                      <a:pt x="535" y="471"/>
                    </a:cubicBezTo>
                    <a:cubicBezTo>
                      <a:pt x="522" y="465"/>
                      <a:pt x="512" y="456"/>
                      <a:pt x="506" y="444"/>
                    </a:cubicBezTo>
                    <a:cubicBezTo>
                      <a:pt x="499" y="431"/>
                      <a:pt x="496" y="417"/>
                      <a:pt x="496" y="400"/>
                    </a:cubicBezTo>
                    <a:cubicBezTo>
                      <a:pt x="496" y="373"/>
                      <a:pt x="504" y="351"/>
                      <a:pt x="519" y="335"/>
                    </a:cubicBezTo>
                    <a:cubicBezTo>
                      <a:pt x="528" y="326"/>
                      <a:pt x="537" y="320"/>
                      <a:pt x="548" y="316"/>
                    </a:cubicBezTo>
                    <a:cubicBezTo>
                      <a:pt x="411" y="301"/>
                      <a:pt x="305" y="186"/>
                      <a:pt x="305" y="45"/>
                    </a:cubicBezTo>
                    <a:cubicBezTo>
                      <a:pt x="305" y="42"/>
                      <a:pt x="305" y="39"/>
                      <a:pt x="305" y="36"/>
                    </a:cubicBezTo>
                    <a:cubicBezTo>
                      <a:pt x="241" y="36"/>
                      <a:pt x="241" y="36"/>
                      <a:pt x="241" y="36"/>
                    </a:cubicBezTo>
                    <a:cubicBezTo>
                      <a:pt x="241" y="127"/>
                      <a:pt x="241" y="127"/>
                      <a:pt x="241" y="127"/>
                    </a:cubicBezTo>
                    <a:cubicBezTo>
                      <a:pt x="203" y="129"/>
                      <a:pt x="203" y="129"/>
                      <a:pt x="203" y="129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5"/>
                      <a:pt x="0" y="30"/>
                      <a:pt x="0" y="45"/>
                    </a:cubicBezTo>
                    <a:cubicBezTo>
                      <a:pt x="0" y="357"/>
                      <a:pt x="247" y="610"/>
                      <a:pt x="556" y="621"/>
                    </a:cubicBezTo>
                    <a:cubicBezTo>
                      <a:pt x="542" y="618"/>
                      <a:pt x="530" y="611"/>
                      <a:pt x="521" y="6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Element1">
              <a:extLst>
                <a:ext uri="{FF2B5EF4-FFF2-40B4-BE49-F238E27FC236}">
                  <a16:creationId xmlns:a16="http://schemas.microsoft.com/office/drawing/2014/main" id="{BFFDA078-ECF5-C3AC-B701-DC678E81F778}"/>
                </a:ext>
              </a:extLst>
            </p:cNvPr>
            <p:cNvSpPr/>
            <p:nvPr/>
          </p:nvSpPr>
          <p:spPr>
            <a:xfrm>
              <a:off x="6265862" y="1387820"/>
              <a:ext cx="2317750" cy="2587625"/>
            </a:xfrm>
            <a:custGeom>
              <a:avLst/>
              <a:gdLst/>
              <a:ahLst/>
              <a:cxnLst/>
              <a:rect l="l" t="t" r="r" b="b"/>
              <a:pathLst>
                <a:path w="537" h="599" extrusionOk="0">
                  <a:moveTo>
                    <a:pt x="0" y="306"/>
                  </a:moveTo>
                  <a:cubicBezTo>
                    <a:pt x="0" y="306"/>
                    <a:pt x="0" y="306"/>
                    <a:pt x="0" y="306"/>
                  </a:cubicBezTo>
                  <a:cubicBezTo>
                    <a:pt x="119" y="323"/>
                    <a:pt x="213" y="417"/>
                    <a:pt x="230" y="536"/>
                  </a:cubicBezTo>
                  <a:cubicBezTo>
                    <a:pt x="230" y="497"/>
                    <a:pt x="230" y="497"/>
                    <a:pt x="230" y="497"/>
                  </a:cubicBezTo>
                  <a:cubicBezTo>
                    <a:pt x="271" y="497"/>
                    <a:pt x="271" y="497"/>
                    <a:pt x="271" y="497"/>
                  </a:cubicBezTo>
                  <a:cubicBezTo>
                    <a:pt x="377" y="572"/>
                    <a:pt x="377" y="572"/>
                    <a:pt x="377" y="572"/>
                  </a:cubicBezTo>
                  <a:cubicBezTo>
                    <a:pt x="391" y="581"/>
                    <a:pt x="404" y="588"/>
                    <a:pt x="415" y="592"/>
                  </a:cubicBezTo>
                  <a:cubicBezTo>
                    <a:pt x="426" y="597"/>
                    <a:pt x="437" y="599"/>
                    <a:pt x="447" y="599"/>
                  </a:cubicBezTo>
                  <a:cubicBezTo>
                    <a:pt x="461" y="599"/>
                    <a:pt x="471" y="597"/>
                    <a:pt x="479" y="593"/>
                  </a:cubicBezTo>
                  <a:cubicBezTo>
                    <a:pt x="487" y="589"/>
                    <a:pt x="491" y="583"/>
                    <a:pt x="491" y="575"/>
                  </a:cubicBezTo>
                  <a:cubicBezTo>
                    <a:pt x="491" y="566"/>
                    <a:pt x="486" y="559"/>
                    <a:pt x="477" y="554"/>
                  </a:cubicBezTo>
                  <a:cubicBezTo>
                    <a:pt x="468" y="549"/>
                    <a:pt x="455" y="546"/>
                    <a:pt x="439" y="546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58" y="493"/>
                    <a:pt x="475" y="496"/>
                    <a:pt x="490" y="503"/>
                  </a:cubicBezTo>
                  <a:cubicBezTo>
                    <a:pt x="506" y="510"/>
                    <a:pt x="518" y="520"/>
                    <a:pt x="527" y="533"/>
                  </a:cubicBezTo>
                  <a:cubicBezTo>
                    <a:pt x="531" y="539"/>
                    <a:pt x="534" y="546"/>
                    <a:pt x="537" y="554"/>
                  </a:cubicBezTo>
                  <a:cubicBezTo>
                    <a:pt x="526" y="259"/>
                    <a:pt x="293" y="20"/>
                    <a:pt x="0" y="0"/>
                  </a:cubicBezTo>
                  <a:lnTo>
                    <a:pt x="0" y="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Element1">
              <a:extLst>
                <a:ext uri="{FF2B5EF4-FFF2-40B4-BE49-F238E27FC236}">
                  <a16:creationId xmlns:a16="http://schemas.microsoft.com/office/drawing/2014/main" id="{792FB61D-ABAB-A78C-C1E7-BA31BC5423A1}"/>
                </a:ext>
              </a:extLst>
            </p:cNvPr>
            <p:cNvSpPr/>
            <p:nvPr/>
          </p:nvSpPr>
          <p:spPr>
            <a:xfrm>
              <a:off x="3624262" y="1384645"/>
              <a:ext cx="2636837" cy="2319337"/>
            </a:xfrm>
            <a:custGeom>
              <a:avLst/>
              <a:gdLst/>
              <a:ahLst/>
              <a:cxnLst/>
              <a:rect l="l" t="t" r="r" b="b"/>
              <a:pathLst>
                <a:path w="611" h="537" extrusionOk="0">
                  <a:moveTo>
                    <a:pt x="188" y="513"/>
                  </a:moveTo>
                  <a:cubicBezTo>
                    <a:pt x="188" y="490"/>
                    <a:pt x="188" y="490"/>
                    <a:pt x="188" y="490"/>
                  </a:cubicBezTo>
                  <a:cubicBezTo>
                    <a:pt x="237" y="490"/>
                    <a:pt x="237" y="490"/>
                    <a:pt x="237" y="490"/>
                  </a:cubicBezTo>
                  <a:cubicBezTo>
                    <a:pt x="237" y="513"/>
                    <a:pt x="237" y="513"/>
                    <a:pt x="237" y="513"/>
                  </a:cubicBezTo>
                  <a:cubicBezTo>
                    <a:pt x="304" y="513"/>
                    <a:pt x="304" y="513"/>
                    <a:pt x="304" y="513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22" y="410"/>
                    <a:pt x="428" y="311"/>
                    <a:pt x="559" y="305"/>
                  </a:cubicBezTo>
                  <a:cubicBezTo>
                    <a:pt x="559" y="74"/>
                    <a:pt x="559" y="74"/>
                    <a:pt x="559" y="74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6" y="47"/>
                    <a:pt x="506" y="47"/>
                    <a:pt x="506" y="47"/>
                  </a:cubicBezTo>
                  <a:cubicBezTo>
                    <a:pt x="607" y="1"/>
                    <a:pt x="607" y="1"/>
                    <a:pt x="607" y="1"/>
                  </a:cubicBezTo>
                  <a:cubicBezTo>
                    <a:pt x="611" y="1"/>
                    <a:pt x="611" y="1"/>
                    <a:pt x="611" y="1"/>
                  </a:cubicBezTo>
                  <a:cubicBezTo>
                    <a:pt x="598" y="0"/>
                    <a:pt x="586" y="0"/>
                    <a:pt x="573" y="0"/>
                  </a:cubicBezTo>
                  <a:cubicBezTo>
                    <a:pt x="276" y="0"/>
                    <a:pt x="31" y="225"/>
                    <a:pt x="0" y="513"/>
                  </a:cubicBezTo>
                  <a:lnTo>
                    <a:pt x="188" y="5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Placeholder">
              <a:extLst>
                <a:ext uri="{FF2B5EF4-FFF2-40B4-BE49-F238E27FC236}">
                  <a16:creationId xmlns:a16="http://schemas.microsoft.com/office/drawing/2014/main" id="{AF94CBB5-07E7-FC20-F712-38C0E817A7DB}"/>
                </a:ext>
              </a:extLst>
            </p:cNvPr>
            <p:cNvSpPr txBox="1"/>
            <p:nvPr/>
          </p:nvSpPr>
          <p:spPr>
            <a:xfrm>
              <a:off x="5198506" y="3406951"/>
              <a:ext cx="1773076" cy="954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DEMO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aphic 30" descr="3d Glasses">
              <a:extLst>
                <a:ext uri="{FF2B5EF4-FFF2-40B4-BE49-F238E27FC236}">
                  <a16:creationId xmlns:a16="http://schemas.microsoft.com/office/drawing/2014/main" id="{2D708CD2-9326-4235-64B0-D05C938E23D9}"/>
                </a:ext>
              </a:extLst>
            </p:cNvPr>
            <p:cNvGrpSpPr/>
            <p:nvPr/>
          </p:nvGrpSpPr>
          <p:grpSpPr>
            <a:xfrm>
              <a:off x="4557096" y="2065534"/>
              <a:ext cx="687003" cy="687003"/>
              <a:chOff x="4435474" y="1344305"/>
              <a:chExt cx="914400" cy="914400"/>
            </a:xfrm>
          </p:grpSpPr>
          <p:sp>
            <p:nvSpPr>
              <p:cNvPr id="12" name="Freeform: Shape 38">
                <a:extLst>
                  <a:ext uri="{FF2B5EF4-FFF2-40B4-BE49-F238E27FC236}">
                    <a16:creationId xmlns:a16="http://schemas.microsoft.com/office/drawing/2014/main" id="{1813D38D-2442-65EB-226B-597AC346B2D2}"/>
                  </a:ext>
                </a:extLst>
              </p:cNvPr>
              <p:cNvSpPr/>
              <p:nvPr/>
            </p:nvSpPr>
            <p:spPr>
              <a:xfrm>
                <a:off x="4525504" y="1745426"/>
                <a:ext cx="123053" cy="161019"/>
              </a:xfrm>
              <a:custGeom>
                <a:avLst/>
                <a:gdLst>
                  <a:gd name="connsiteX0" fmla="*/ 20669 w 123053"/>
                  <a:gd name="connsiteY0" fmla="*/ 125925 h 161019"/>
                  <a:gd name="connsiteX1" fmla="*/ 102165 w 123053"/>
                  <a:gd name="connsiteY1" fmla="*/ 159901 h 161019"/>
                  <a:gd name="connsiteX2" fmla="*/ 122949 w 123053"/>
                  <a:gd name="connsiteY2" fmla="*/ 135583 h 161019"/>
                  <a:gd name="connsiteX3" fmla="*/ 123054 w 123053"/>
                  <a:gd name="connsiteY3" fmla="*/ 76624 h 161019"/>
                  <a:gd name="connsiteX4" fmla="*/ 102384 w 123053"/>
                  <a:gd name="connsiteY4" fmla="*/ 35047 h 161019"/>
                  <a:gd name="connsiteX5" fmla="*/ 20888 w 123053"/>
                  <a:gd name="connsiteY5" fmla="*/ 1119 h 161019"/>
                  <a:gd name="connsiteX6" fmla="*/ 105 w 123053"/>
                  <a:gd name="connsiteY6" fmla="*/ 25436 h 161019"/>
                  <a:gd name="connsiteX7" fmla="*/ 0 w 123053"/>
                  <a:gd name="connsiteY7" fmla="*/ 84396 h 161019"/>
                  <a:gd name="connsiteX8" fmla="*/ 20669 w 123053"/>
                  <a:gd name="connsiteY8" fmla="*/ 125925 h 1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053" h="161019">
                    <a:moveTo>
                      <a:pt x="20669" y="125925"/>
                    </a:moveTo>
                    <a:lnTo>
                      <a:pt x="102165" y="159901"/>
                    </a:lnTo>
                    <a:cubicBezTo>
                      <a:pt x="113595" y="164663"/>
                      <a:pt x="122911" y="153786"/>
                      <a:pt x="122949" y="135583"/>
                    </a:cubicBezTo>
                    <a:lnTo>
                      <a:pt x="123054" y="76624"/>
                    </a:lnTo>
                    <a:cubicBezTo>
                      <a:pt x="123054" y="58431"/>
                      <a:pt x="113833" y="39810"/>
                      <a:pt x="102384" y="35047"/>
                    </a:cubicBezTo>
                    <a:lnTo>
                      <a:pt x="20888" y="1119"/>
                    </a:lnTo>
                    <a:cubicBezTo>
                      <a:pt x="9458" y="-3644"/>
                      <a:pt x="133" y="7234"/>
                      <a:pt x="105" y="25436"/>
                    </a:cubicBezTo>
                    <a:lnTo>
                      <a:pt x="0" y="84396"/>
                    </a:lnTo>
                    <a:cubicBezTo>
                      <a:pt x="-29" y="102541"/>
                      <a:pt x="9220" y="121163"/>
                      <a:pt x="20669" y="1259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39">
                <a:extLst>
                  <a:ext uri="{FF2B5EF4-FFF2-40B4-BE49-F238E27FC236}">
                    <a16:creationId xmlns:a16="http://schemas.microsoft.com/office/drawing/2014/main" id="{F9BD76CD-446D-41EE-D9CB-8E811BD3D5DD}"/>
                  </a:ext>
                </a:extLst>
              </p:cNvPr>
              <p:cNvSpPr/>
              <p:nvPr/>
            </p:nvSpPr>
            <p:spPr>
              <a:xfrm>
                <a:off x="4765267" y="1845205"/>
                <a:ext cx="123053" cy="161029"/>
              </a:xfrm>
              <a:custGeom>
                <a:avLst/>
                <a:gdLst>
                  <a:gd name="connsiteX0" fmla="*/ 20669 w 123053"/>
                  <a:gd name="connsiteY0" fmla="*/ 125978 h 161029"/>
                  <a:gd name="connsiteX1" fmla="*/ 102165 w 123053"/>
                  <a:gd name="connsiteY1" fmla="*/ 159906 h 161029"/>
                  <a:gd name="connsiteX2" fmla="*/ 107433 w 123053"/>
                  <a:gd name="connsiteY2" fmla="*/ 161030 h 161029"/>
                  <a:gd name="connsiteX3" fmla="*/ 122949 w 123053"/>
                  <a:gd name="connsiteY3" fmla="*/ 135588 h 161029"/>
                  <a:gd name="connsiteX4" fmla="*/ 123054 w 123053"/>
                  <a:gd name="connsiteY4" fmla="*/ 76629 h 161029"/>
                  <a:gd name="connsiteX5" fmla="*/ 102384 w 123053"/>
                  <a:gd name="connsiteY5" fmla="*/ 35052 h 161029"/>
                  <a:gd name="connsiteX6" fmla="*/ 20898 w 123053"/>
                  <a:gd name="connsiteY6" fmla="*/ 1124 h 161029"/>
                  <a:gd name="connsiteX7" fmla="*/ 15631 w 123053"/>
                  <a:gd name="connsiteY7" fmla="*/ 0 h 161029"/>
                  <a:gd name="connsiteX8" fmla="*/ 105 w 123053"/>
                  <a:gd name="connsiteY8" fmla="*/ 25441 h 161029"/>
                  <a:gd name="connsiteX9" fmla="*/ 0 w 123053"/>
                  <a:gd name="connsiteY9" fmla="*/ 84401 h 161029"/>
                  <a:gd name="connsiteX10" fmla="*/ 20669 w 123053"/>
                  <a:gd name="connsiteY10" fmla="*/ 125978 h 161029"/>
                  <a:gd name="connsiteX11" fmla="*/ 38167 w 123053"/>
                  <a:gd name="connsiteY11" fmla="*/ 49587 h 161029"/>
                  <a:gd name="connsiteX12" fmla="*/ 83182 w 123053"/>
                  <a:gd name="connsiteY12" fmla="*/ 68323 h 161029"/>
                  <a:gd name="connsiteX13" fmla="*/ 84954 w 123053"/>
                  <a:gd name="connsiteY13" fmla="*/ 76562 h 161029"/>
                  <a:gd name="connsiteX14" fmla="*/ 84896 w 123053"/>
                  <a:gd name="connsiteY14" fmla="*/ 111452 h 161029"/>
                  <a:gd name="connsiteX15" fmla="*/ 39881 w 123053"/>
                  <a:gd name="connsiteY15" fmla="*/ 92707 h 161029"/>
                  <a:gd name="connsiteX16" fmla="*/ 38100 w 123053"/>
                  <a:gd name="connsiteY16" fmla="*/ 84468 h 16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053" h="161029">
                    <a:moveTo>
                      <a:pt x="20669" y="125978"/>
                    </a:moveTo>
                    <a:lnTo>
                      <a:pt x="102165" y="159906"/>
                    </a:lnTo>
                    <a:cubicBezTo>
                      <a:pt x="103828" y="160628"/>
                      <a:pt x="105619" y="161010"/>
                      <a:pt x="107433" y="161030"/>
                    </a:cubicBezTo>
                    <a:cubicBezTo>
                      <a:pt x="116338" y="161030"/>
                      <a:pt x="122920" y="150895"/>
                      <a:pt x="122949" y="135588"/>
                    </a:cubicBezTo>
                    <a:lnTo>
                      <a:pt x="123054" y="76629"/>
                    </a:lnTo>
                    <a:cubicBezTo>
                      <a:pt x="123054" y="58436"/>
                      <a:pt x="113833" y="39815"/>
                      <a:pt x="102384" y="35052"/>
                    </a:cubicBezTo>
                    <a:lnTo>
                      <a:pt x="20898" y="1124"/>
                    </a:lnTo>
                    <a:cubicBezTo>
                      <a:pt x="19235" y="403"/>
                      <a:pt x="17443" y="21"/>
                      <a:pt x="15631" y="0"/>
                    </a:cubicBezTo>
                    <a:cubicBezTo>
                      <a:pt x="6725" y="0"/>
                      <a:pt x="133" y="10135"/>
                      <a:pt x="105" y="25441"/>
                    </a:cubicBezTo>
                    <a:lnTo>
                      <a:pt x="0" y="84401"/>
                    </a:lnTo>
                    <a:cubicBezTo>
                      <a:pt x="-29" y="102594"/>
                      <a:pt x="9220" y="121215"/>
                      <a:pt x="20669" y="125978"/>
                    </a:cubicBezTo>
                    <a:close/>
                    <a:moveTo>
                      <a:pt x="38167" y="49587"/>
                    </a:moveTo>
                    <a:lnTo>
                      <a:pt x="83182" y="68323"/>
                    </a:lnTo>
                    <a:cubicBezTo>
                      <a:pt x="84311" y="70925"/>
                      <a:pt x="84913" y="73725"/>
                      <a:pt x="84954" y="76562"/>
                    </a:cubicBezTo>
                    <a:lnTo>
                      <a:pt x="84896" y="111452"/>
                    </a:lnTo>
                    <a:lnTo>
                      <a:pt x="39881" y="92707"/>
                    </a:lnTo>
                    <a:cubicBezTo>
                      <a:pt x="38747" y="90106"/>
                      <a:pt x="38141" y="87305"/>
                      <a:pt x="38100" y="844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40">
                <a:extLst>
                  <a:ext uri="{FF2B5EF4-FFF2-40B4-BE49-F238E27FC236}">
                    <a16:creationId xmlns:a16="http://schemas.microsoft.com/office/drawing/2014/main" id="{27E68B43-5CAE-11D7-9C71-45D55E3BCC77}"/>
                  </a:ext>
                </a:extLst>
              </p:cNvPr>
              <p:cNvSpPr/>
              <p:nvPr/>
            </p:nvSpPr>
            <p:spPr>
              <a:xfrm>
                <a:off x="4454523" y="1521382"/>
                <a:ext cx="876301" cy="572099"/>
              </a:xfrm>
              <a:custGeom>
                <a:avLst/>
                <a:gdLst>
                  <a:gd name="connsiteX0" fmla="*/ 12002 w 876301"/>
                  <a:gd name="connsiteY0" fmla="*/ 119826 h 572099"/>
                  <a:gd name="connsiteX1" fmla="*/ 8877 w 876301"/>
                  <a:gd name="connsiteY1" fmla="*/ 121389 h 572099"/>
                  <a:gd name="connsiteX2" fmla="*/ 381 w 876301"/>
                  <a:gd name="connsiteY2" fmla="*/ 137248 h 572099"/>
                  <a:gd name="connsiteX3" fmla="*/ 0 w 876301"/>
                  <a:gd name="connsiteY3" fmla="*/ 351379 h 572099"/>
                  <a:gd name="connsiteX4" fmla="*/ 11725 w 876301"/>
                  <a:gd name="connsiteY4" fmla="*/ 369000 h 572099"/>
                  <a:gd name="connsiteX5" fmla="*/ 31071 w 876301"/>
                  <a:gd name="connsiteY5" fmla="*/ 377049 h 572099"/>
                  <a:gd name="connsiteX6" fmla="*/ 43396 w 876301"/>
                  <a:gd name="connsiteY6" fmla="*/ 401814 h 572099"/>
                  <a:gd name="connsiteX7" fmla="*/ 53140 w 876301"/>
                  <a:gd name="connsiteY7" fmla="*/ 410920 h 572099"/>
                  <a:gd name="connsiteX8" fmla="*/ 174927 w 876301"/>
                  <a:gd name="connsiteY8" fmla="*/ 461631 h 572099"/>
                  <a:gd name="connsiteX9" fmla="*/ 235658 w 876301"/>
                  <a:gd name="connsiteY9" fmla="*/ 437819 h 572099"/>
                  <a:gd name="connsiteX10" fmla="*/ 248860 w 876301"/>
                  <a:gd name="connsiteY10" fmla="*/ 413111 h 572099"/>
                  <a:gd name="connsiteX11" fmla="*/ 251231 w 876301"/>
                  <a:gd name="connsiteY11" fmla="*/ 418292 h 572099"/>
                  <a:gd name="connsiteX12" fmla="*/ 267719 w 876301"/>
                  <a:gd name="connsiteY12" fmla="*/ 463203 h 572099"/>
                  <a:gd name="connsiteX13" fmla="*/ 314782 w 876301"/>
                  <a:gd name="connsiteY13" fmla="*/ 519886 h 572099"/>
                  <a:gd name="connsiteX14" fmla="*/ 436578 w 876301"/>
                  <a:gd name="connsiteY14" fmla="*/ 570635 h 572099"/>
                  <a:gd name="connsiteX15" fmla="*/ 458381 w 876301"/>
                  <a:gd name="connsiteY15" fmla="*/ 565425 h 572099"/>
                  <a:gd name="connsiteX16" fmla="*/ 467525 w 876301"/>
                  <a:gd name="connsiteY16" fmla="*/ 554728 h 572099"/>
                  <a:gd name="connsiteX17" fmla="*/ 483565 w 876301"/>
                  <a:gd name="connsiteY17" fmla="*/ 556271 h 572099"/>
                  <a:gd name="connsiteX18" fmla="*/ 485775 w 876301"/>
                  <a:gd name="connsiteY18" fmla="*/ 556348 h 572099"/>
                  <a:gd name="connsiteX19" fmla="*/ 488023 w 876301"/>
                  <a:gd name="connsiteY19" fmla="*/ 556129 h 572099"/>
                  <a:gd name="connsiteX20" fmla="*/ 492947 w 876301"/>
                  <a:gd name="connsiteY20" fmla="*/ 554947 h 572099"/>
                  <a:gd name="connsiteX21" fmla="*/ 616772 w 876301"/>
                  <a:gd name="connsiteY21" fmla="*/ 504598 h 572099"/>
                  <a:gd name="connsiteX22" fmla="*/ 628202 w 876301"/>
                  <a:gd name="connsiteY22" fmla="*/ 491139 h 572099"/>
                  <a:gd name="connsiteX23" fmla="*/ 656987 w 876301"/>
                  <a:gd name="connsiteY23" fmla="*/ 363333 h 572099"/>
                  <a:gd name="connsiteX24" fmla="*/ 761324 w 876301"/>
                  <a:gd name="connsiteY24" fmla="*/ 320128 h 572099"/>
                  <a:gd name="connsiteX25" fmla="*/ 764477 w 876301"/>
                  <a:gd name="connsiteY25" fmla="*/ 320442 h 572099"/>
                  <a:gd name="connsiteX26" fmla="*/ 765972 w 876301"/>
                  <a:gd name="connsiteY26" fmla="*/ 323233 h 572099"/>
                  <a:gd name="connsiteX27" fmla="*/ 765972 w 876301"/>
                  <a:gd name="connsiteY27" fmla="*/ 330015 h 572099"/>
                  <a:gd name="connsiteX28" fmla="*/ 763638 w 876301"/>
                  <a:gd name="connsiteY28" fmla="*/ 333205 h 572099"/>
                  <a:gd name="connsiteX29" fmla="*/ 735063 w 876301"/>
                  <a:gd name="connsiteY29" fmla="*/ 372639 h 572099"/>
                  <a:gd name="connsiteX30" fmla="*/ 735063 w 876301"/>
                  <a:gd name="connsiteY30" fmla="*/ 382888 h 572099"/>
                  <a:gd name="connsiteX31" fmla="*/ 776579 w 876301"/>
                  <a:gd name="connsiteY31" fmla="*/ 424278 h 572099"/>
                  <a:gd name="connsiteX32" fmla="*/ 791528 w 876301"/>
                  <a:gd name="connsiteY32" fmla="*/ 421464 h 572099"/>
                  <a:gd name="connsiteX33" fmla="*/ 800767 w 876301"/>
                  <a:gd name="connsiteY33" fmla="*/ 417864 h 572099"/>
                  <a:gd name="connsiteX34" fmla="*/ 876300 w 876301"/>
                  <a:gd name="connsiteY34" fmla="*/ 307317 h 572099"/>
                  <a:gd name="connsiteX35" fmla="*/ 876300 w 876301"/>
                  <a:gd name="connsiteY35" fmla="*/ 285628 h 572099"/>
                  <a:gd name="connsiteX36" fmla="*/ 790678 w 876301"/>
                  <a:gd name="connsiteY36" fmla="*/ 200029 h 572099"/>
                  <a:gd name="connsiteX37" fmla="*/ 759038 w 876301"/>
                  <a:gd name="connsiteY37" fmla="*/ 206094 h 572099"/>
                  <a:gd name="connsiteX38" fmla="*/ 490776 w 876301"/>
                  <a:gd name="connsiteY38" fmla="*/ 312870 h 572099"/>
                  <a:gd name="connsiteX39" fmla="*/ 184071 w 876301"/>
                  <a:gd name="connsiteY39" fmla="*/ 185168 h 572099"/>
                  <a:gd name="connsiteX40" fmla="*/ 189786 w 876301"/>
                  <a:gd name="connsiteY40" fmla="*/ 163480 h 572099"/>
                  <a:gd name="connsiteX41" fmla="*/ 294561 w 876301"/>
                  <a:gd name="connsiteY41" fmla="*/ 120065 h 572099"/>
                  <a:gd name="connsiteX42" fmla="*/ 298954 w 876301"/>
                  <a:gd name="connsiteY42" fmla="*/ 121886 h 572099"/>
                  <a:gd name="connsiteX43" fmla="*/ 299209 w 876301"/>
                  <a:gd name="connsiteY43" fmla="*/ 123170 h 572099"/>
                  <a:gd name="connsiteX44" fmla="*/ 299209 w 876301"/>
                  <a:gd name="connsiteY44" fmla="*/ 129952 h 572099"/>
                  <a:gd name="connsiteX45" fmla="*/ 296875 w 876301"/>
                  <a:gd name="connsiteY45" fmla="*/ 133142 h 572099"/>
                  <a:gd name="connsiteX46" fmla="*/ 268300 w 876301"/>
                  <a:gd name="connsiteY46" fmla="*/ 172576 h 572099"/>
                  <a:gd name="connsiteX47" fmla="*/ 268300 w 876301"/>
                  <a:gd name="connsiteY47" fmla="*/ 182825 h 572099"/>
                  <a:gd name="connsiteX48" fmla="*/ 309716 w 876301"/>
                  <a:gd name="connsiteY48" fmla="*/ 224277 h 572099"/>
                  <a:gd name="connsiteX49" fmla="*/ 324803 w 876301"/>
                  <a:gd name="connsiteY49" fmla="*/ 221439 h 572099"/>
                  <a:gd name="connsiteX50" fmla="*/ 334042 w 876301"/>
                  <a:gd name="connsiteY50" fmla="*/ 217839 h 572099"/>
                  <a:gd name="connsiteX51" fmla="*/ 409575 w 876301"/>
                  <a:gd name="connsiteY51" fmla="*/ 107292 h 572099"/>
                  <a:gd name="connsiteX52" fmla="*/ 409575 w 876301"/>
                  <a:gd name="connsiteY52" fmla="*/ 85603 h 572099"/>
                  <a:gd name="connsiteX53" fmla="*/ 323957 w 876301"/>
                  <a:gd name="connsiteY53" fmla="*/ 0 h 572099"/>
                  <a:gd name="connsiteX54" fmla="*/ 292208 w 876301"/>
                  <a:gd name="connsiteY54" fmla="*/ 6107 h 572099"/>
                  <a:gd name="connsiteX55" fmla="*/ 306400 w 876301"/>
                  <a:gd name="connsiteY55" fmla="*/ 41474 h 572099"/>
                  <a:gd name="connsiteX56" fmla="*/ 368105 w 876301"/>
                  <a:gd name="connsiteY56" fmla="*/ 68031 h 572099"/>
                  <a:gd name="connsiteX57" fmla="*/ 371475 w 876301"/>
                  <a:gd name="connsiteY57" fmla="*/ 85603 h 572099"/>
                  <a:gd name="connsiteX58" fmla="*/ 371475 w 876301"/>
                  <a:gd name="connsiteY58" fmla="*/ 107292 h 572099"/>
                  <a:gd name="connsiteX59" fmla="*/ 320211 w 876301"/>
                  <a:gd name="connsiteY59" fmla="*/ 182349 h 572099"/>
                  <a:gd name="connsiteX60" fmla="*/ 310963 w 876301"/>
                  <a:gd name="connsiteY60" fmla="*/ 185949 h 572099"/>
                  <a:gd name="connsiteX61" fmla="*/ 306625 w 876301"/>
                  <a:gd name="connsiteY61" fmla="*/ 184069 h 572099"/>
                  <a:gd name="connsiteX62" fmla="*/ 306391 w 876301"/>
                  <a:gd name="connsiteY62" fmla="*/ 182825 h 572099"/>
                  <a:gd name="connsiteX63" fmla="*/ 306391 w 876301"/>
                  <a:gd name="connsiteY63" fmla="*/ 172576 h 572099"/>
                  <a:gd name="connsiteX64" fmla="*/ 308705 w 876301"/>
                  <a:gd name="connsiteY64" fmla="*/ 169385 h 572099"/>
                  <a:gd name="connsiteX65" fmla="*/ 337347 w 876301"/>
                  <a:gd name="connsiteY65" fmla="*/ 129952 h 572099"/>
                  <a:gd name="connsiteX66" fmla="*/ 337347 w 876301"/>
                  <a:gd name="connsiteY66" fmla="*/ 123170 h 572099"/>
                  <a:gd name="connsiteX67" fmla="*/ 295905 w 876301"/>
                  <a:gd name="connsiteY67" fmla="*/ 81706 h 572099"/>
                  <a:gd name="connsiteX68" fmla="*/ 280035 w 876301"/>
                  <a:gd name="connsiteY68" fmla="*/ 84860 h 572099"/>
                  <a:gd name="connsiteX69" fmla="*/ 166535 w 876301"/>
                  <a:gd name="connsiteY69" fmla="*/ 131895 h 572099"/>
                  <a:gd name="connsiteX70" fmla="*/ 155419 w 876301"/>
                  <a:gd name="connsiteY70" fmla="*/ 144610 h 572099"/>
                  <a:gd name="connsiteX71" fmla="*/ 148590 w 876301"/>
                  <a:gd name="connsiteY71" fmla="*/ 170395 h 572099"/>
                  <a:gd name="connsiteX72" fmla="*/ 69399 w 876301"/>
                  <a:gd name="connsiteY72" fmla="*/ 137419 h 572099"/>
                  <a:gd name="connsiteX73" fmla="*/ 466382 w 876301"/>
                  <a:gd name="connsiteY73" fmla="*/ 516343 h 572099"/>
                  <a:gd name="connsiteX74" fmla="*/ 461315 w 876301"/>
                  <a:gd name="connsiteY74" fmla="*/ 515857 h 572099"/>
                  <a:gd name="connsiteX75" fmla="*/ 444999 w 876301"/>
                  <a:gd name="connsiteY75" fmla="*/ 522439 h 572099"/>
                  <a:gd name="connsiteX76" fmla="*/ 438426 w 876301"/>
                  <a:gd name="connsiteY76" fmla="*/ 530144 h 572099"/>
                  <a:gd name="connsiteX77" fmla="*/ 329422 w 876301"/>
                  <a:gd name="connsiteY77" fmla="*/ 484739 h 572099"/>
                  <a:gd name="connsiteX78" fmla="*/ 303486 w 876301"/>
                  <a:gd name="connsiteY78" fmla="*/ 450096 h 572099"/>
                  <a:gd name="connsiteX79" fmla="*/ 286998 w 876301"/>
                  <a:gd name="connsiteY79" fmla="*/ 405186 h 572099"/>
                  <a:gd name="connsiteX80" fmla="*/ 249231 w 876301"/>
                  <a:gd name="connsiteY80" fmla="*/ 370658 h 572099"/>
                  <a:gd name="connsiteX81" fmla="*/ 247059 w 876301"/>
                  <a:gd name="connsiteY81" fmla="*/ 370582 h 572099"/>
                  <a:gd name="connsiteX82" fmla="*/ 218675 w 876301"/>
                  <a:gd name="connsiteY82" fmla="*/ 388774 h 572099"/>
                  <a:gd name="connsiteX83" fmla="*/ 202054 w 876301"/>
                  <a:gd name="connsiteY83" fmla="*/ 419893 h 572099"/>
                  <a:gd name="connsiteX84" fmla="*/ 189576 w 876301"/>
                  <a:gd name="connsiteY84" fmla="*/ 426560 h 572099"/>
                  <a:gd name="connsiteX85" fmla="*/ 74324 w 876301"/>
                  <a:gd name="connsiteY85" fmla="*/ 378583 h 572099"/>
                  <a:gd name="connsiteX86" fmla="*/ 62017 w 876301"/>
                  <a:gd name="connsiteY86" fmla="*/ 353722 h 572099"/>
                  <a:gd name="connsiteX87" fmla="*/ 52283 w 876301"/>
                  <a:gd name="connsiteY87" fmla="*/ 344616 h 572099"/>
                  <a:gd name="connsiteX88" fmla="*/ 38100 w 876301"/>
                  <a:gd name="connsiteY88" fmla="*/ 338720 h 572099"/>
                  <a:gd name="connsiteX89" fmla="*/ 38433 w 876301"/>
                  <a:gd name="connsiteY89" fmla="*/ 165823 h 572099"/>
                  <a:gd name="connsiteX90" fmla="*/ 466725 w 876301"/>
                  <a:gd name="connsiteY90" fmla="*/ 344112 h 572099"/>
                  <a:gd name="connsiteX91" fmla="*/ 838200 w 876301"/>
                  <a:gd name="connsiteY91" fmla="*/ 307317 h 572099"/>
                  <a:gd name="connsiteX92" fmla="*/ 786936 w 876301"/>
                  <a:gd name="connsiteY92" fmla="*/ 382374 h 572099"/>
                  <a:gd name="connsiteX93" fmla="*/ 777688 w 876301"/>
                  <a:gd name="connsiteY93" fmla="*/ 385974 h 572099"/>
                  <a:gd name="connsiteX94" fmla="*/ 773350 w 876301"/>
                  <a:gd name="connsiteY94" fmla="*/ 384094 h 572099"/>
                  <a:gd name="connsiteX95" fmla="*/ 773116 w 876301"/>
                  <a:gd name="connsiteY95" fmla="*/ 382850 h 572099"/>
                  <a:gd name="connsiteX96" fmla="*/ 773116 w 876301"/>
                  <a:gd name="connsiteY96" fmla="*/ 372601 h 572099"/>
                  <a:gd name="connsiteX97" fmla="*/ 775430 w 876301"/>
                  <a:gd name="connsiteY97" fmla="*/ 369410 h 572099"/>
                  <a:gd name="connsiteX98" fmla="*/ 804072 w 876301"/>
                  <a:gd name="connsiteY98" fmla="*/ 329977 h 572099"/>
                  <a:gd name="connsiteX99" fmla="*/ 804072 w 876301"/>
                  <a:gd name="connsiteY99" fmla="*/ 323195 h 572099"/>
                  <a:gd name="connsiteX100" fmla="*/ 762630 w 876301"/>
                  <a:gd name="connsiteY100" fmla="*/ 281731 h 572099"/>
                  <a:gd name="connsiteX101" fmla="*/ 746760 w 876301"/>
                  <a:gd name="connsiteY101" fmla="*/ 284885 h 572099"/>
                  <a:gd name="connsiteX102" fmla="*/ 633260 w 876301"/>
                  <a:gd name="connsiteY102" fmla="*/ 331920 h 572099"/>
                  <a:gd name="connsiteX103" fmla="*/ 621983 w 876301"/>
                  <a:gd name="connsiteY103" fmla="*/ 345331 h 572099"/>
                  <a:gd name="connsiteX104" fmla="*/ 593198 w 876301"/>
                  <a:gd name="connsiteY104" fmla="*/ 473052 h 572099"/>
                  <a:gd name="connsiteX105" fmla="*/ 504825 w 876301"/>
                  <a:gd name="connsiteY105" fmla="*/ 508989 h 572099"/>
                  <a:gd name="connsiteX106" fmla="*/ 504825 w 876301"/>
                  <a:gd name="connsiteY106" fmla="*/ 348284 h 572099"/>
                  <a:gd name="connsiteX107" fmla="*/ 773125 w 876301"/>
                  <a:gd name="connsiteY107" fmla="*/ 241499 h 572099"/>
                  <a:gd name="connsiteX108" fmla="*/ 834830 w 876301"/>
                  <a:gd name="connsiteY108" fmla="*/ 268056 h 572099"/>
                  <a:gd name="connsiteX109" fmla="*/ 838200 w 876301"/>
                  <a:gd name="connsiteY109" fmla="*/ 285628 h 57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876301" h="572099">
                    <a:moveTo>
                      <a:pt x="12002" y="119826"/>
                    </a:moveTo>
                    <a:cubicBezTo>
                      <a:pt x="10914" y="120248"/>
                      <a:pt x="9868" y="120772"/>
                      <a:pt x="8877" y="121389"/>
                    </a:cubicBezTo>
                    <a:cubicBezTo>
                      <a:pt x="3570" y="124920"/>
                      <a:pt x="381" y="130873"/>
                      <a:pt x="381" y="137248"/>
                    </a:cubicBezTo>
                    <a:lnTo>
                      <a:pt x="0" y="351379"/>
                    </a:lnTo>
                    <a:cubicBezTo>
                      <a:pt x="-14" y="359084"/>
                      <a:pt x="4613" y="366038"/>
                      <a:pt x="11725" y="369000"/>
                    </a:cubicBezTo>
                    <a:lnTo>
                      <a:pt x="31071" y="377049"/>
                    </a:lnTo>
                    <a:lnTo>
                      <a:pt x="43396" y="401814"/>
                    </a:lnTo>
                    <a:cubicBezTo>
                      <a:pt x="45441" y="405924"/>
                      <a:pt x="48901" y="409158"/>
                      <a:pt x="53140" y="410920"/>
                    </a:cubicBezTo>
                    <a:lnTo>
                      <a:pt x="174927" y="461631"/>
                    </a:lnTo>
                    <a:cubicBezTo>
                      <a:pt x="198787" y="471585"/>
                      <a:pt x="222618" y="462203"/>
                      <a:pt x="235658" y="437819"/>
                    </a:cubicBezTo>
                    <a:lnTo>
                      <a:pt x="248860" y="413111"/>
                    </a:lnTo>
                    <a:cubicBezTo>
                      <a:pt x="249793" y="414769"/>
                      <a:pt x="250587" y="416503"/>
                      <a:pt x="251231" y="418292"/>
                    </a:cubicBezTo>
                    <a:lnTo>
                      <a:pt x="267719" y="463203"/>
                    </a:lnTo>
                    <a:cubicBezTo>
                      <a:pt x="277940" y="491025"/>
                      <a:pt x="295094" y="511685"/>
                      <a:pt x="314782" y="519886"/>
                    </a:cubicBezTo>
                    <a:lnTo>
                      <a:pt x="436578" y="570635"/>
                    </a:lnTo>
                    <a:cubicBezTo>
                      <a:pt x="444207" y="573811"/>
                      <a:pt x="453013" y="571707"/>
                      <a:pt x="458381" y="565425"/>
                    </a:cubicBezTo>
                    <a:lnTo>
                      <a:pt x="467525" y="554728"/>
                    </a:lnTo>
                    <a:lnTo>
                      <a:pt x="483565" y="556271"/>
                    </a:lnTo>
                    <a:lnTo>
                      <a:pt x="485775" y="556348"/>
                    </a:lnTo>
                    <a:lnTo>
                      <a:pt x="488023" y="556129"/>
                    </a:lnTo>
                    <a:cubicBezTo>
                      <a:pt x="489710" y="555957"/>
                      <a:pt x="491366" y="555560"/>
                      <a:pt x="492947" y="554947"/>
                    </a:cubicBezTo>
                    <a:lnTo>
                      <a:pt x="616772" y="504598"/>
                    </a:lnTo>
                    <a:cubicBezTo>
                      <a:pt x="622557" y="502255"/>
                      <a:pt x="626827" y="497227"/>
                      <a:pt x="628202" y="491139"/>
                    </a:cubicBezTo>
                    <a:lnTo>
                      <a:pt x="656987" y="363333"/>
                    </a:lnTo>
                    <a:lnTo>
                      <a:pt x="761324" y="320128"/>
                    </a:lnTo>
                    <a:cubicBezTo>
                      <a:pt x="762357" y="319672"/>
                      <a:pt x="763554" y="319791"/>
                      <a:pt x="764477" y="320442"/>
                    </a:cubicBezTo>
                    <a:cubicBezTo>
                      <a:pt x="765436" y="321040"/>
                      <a:pt x="766004" y="322103"/>
                      <a:pt x="765972" y="323233"/>
                    </a:cubicBezTo>
                    <a:lnTo>
                      <a:pt x="765972" y="330015"/>
                    </a:lnTo>
                    <a:cubicBezTo>
                      <a:pt x="765974" y="331474"/>
                      <a:pt x="765029" y="332764"/>
                      <a:pt x="763638" y="333205"/>
                    </a:cubicBezTo>
                    <a:cubicBezTo>
                      <a:pt x="746568" y="338760"/>
                      <a:pt x="735025" y="354687"/>
                      <a:pt x="735063" y="372639"/>
                    </a:cubicBezTo>
                    <a:lnTo>
                      <a:pt x="735063" y="382888"/>
                    </a:lnTo>
                    <a:cubicBezTo>
                      <a:pt x="735099" y="405781"/>
                      <a:pt x="753686" y="424312"/>
                      <a:pt x="776579" y="424278"/>
                    </a:cubicBezTo>
                    <a:cubicBezTo>
                      <a:pt x="781693" y="424270"/>
                      <a:pt x="786761" y="423316"/>
                      <a:pt x="791528" y="421464"/>
                    </a:cubicBezTo>
                    <a:lnTo>
                      <a:pt x="800767" y="417864"/>
                    </a:lnTo>
                    <a:cubicBezTo>
                      <a:pt x="846444" y="400258"/>
                      <a:pt x="876500" y="356269"/>
                      <a:pt x="876300" y="307317"/>
                    </a:cubicBezTo>
                    <a:lnTo>
                      <a:pt x="876300" y="285628"/>
                    </a:lnTo>
                    <a:cubicBezTo>
                      <a:pt x="876294" y="238347"/>
                      <a:pt x="837960" y="200022"/>
                      <a:pt x="790678" y="200029"/>
                    </a:cubicBezTo>
                    <a:cubicBezTo>
                      <a:pt x="779842" y="200030"/>
                      <a:pt x="769106" y="202088"/>
                      <a:pt x="759038" y="206094"/>
                    </a:cubicBezTo>
                    <a:lnTo>
                      <a:pt x="490776" y="312870"/>
                    </a:lnTo>
                    <a:lnTo>
                      <a:pt x="184071" y="185168"/>
                    </a:lnTo>
                    <a:lnTo>
                      <a:pt x="189786" y="163480"/>
                    </a:lnTo>
                    <a:lnTo>
                      <a:pt x="294561" y="120065"/>
                    </a:lnTo>
                    <a:cubicBezTo>
                      <a:pt x="296276" y="119354"/>
                      <a:pt x="298243" y="120169"/>
                      <a:pt x="298954" y="121886"/>
                    </a:cubicBezTo>
                    <a:cubicBezTo>
                      <a:pt x="299122" y="122292"/>
                      <a:pt x="299209" y="122729"/>
                      <a:pt x="299209" y="123170"/>
                    </a:cubicBezTo>
                    <a:lnTo>
                      <a:pt x="299209" y="129952"/>
                    </a:lnTo>
                    <a:cubicBezTo>
                      <a:pt x="299211" y="131411"/>
                      <a:pt x="298266" y="132701"/>
                      <a:pt x="296875" y="133142"/>
                    </a:cubicBezTo>
                    <a:cubicBezTo>
                      <a:pt x="279805" y="138696"/>
                      <a:pt x="268262" y="154624"/>
                      <a:pt x="268300" y="172576"/>
                    </a:cubicBezTo>
                    <a:lnTo>
                      <a:pt x="268300" y="182825"/>
                    </a:lnTo>
                    <a:cubicBezTo>
                      <a:pt x="268291" y="205708"/>
                      <a:pt x="286833" y="224266"/>
                      <a:pt x="309716" y="224277"/>
                    </a:cubicBezTo>
                    <a:cubicBezTo>
                      <a:pt x="314877" y="224279"/>
                      <a:pt x="319994" y="223316"/>
                      <a:pt x="324803" y="221439"/>
                    </a:cubicBezTo>
                    <a:lnTo>
                      <a:pt x="334042" y="217839"/>
                    </a:lnTo>
                    <a:cubicBezTo>
                      <a:pt x="379719" y="200233"/>
                      <a:pt x="409775" y="156244"/>
                      <a:pt x="409575" y="107292"/>
                    </a:cubicBezTo>
                    <a:lnTo>
                      <a:pt x="409575" y="85603"/>
                    </a:lnTo>
                    <a:cubicBezTo>
                      <a:pt x="409571" y="38322"/>
                      <a:pt x="371239" y="-5"/>
                      <a:pt x="323957" y="0"/>
                    </a:cubicBezTo>
                    <a:cubicBezTo>
                      <a:pt x="313082" y="1"/>
                      <a:pt x="302307" y="2074"/>
                      <a:pt x="292208" y="6107"/>
                    </a:cubicBezTo>
                    <a:close/>
                    <a:moveTo>
                      <a:pt x="306400" y="41474"/>
                    </a:moveTo>
                    <a:cubicBezTo>
                      <a:pt x="330773" y="31768"/>
                      <a:pt x="358399" y="43658"/>
                      <a:pt x="368105" y="68031"/>
                    </a:cubicBezTo>
                    <a:cubicBezTo>
                      <a:pt x="370331" y="73622"/>
                      <a:pt x="371475" y="79585"/>
                      <a:pt x="371475" y="85603"/>
                    </a:cubicBezTo>
                    <a:lnTo>
                      <a:pt x="371475" y="107292"/>
                    </a:lnTo>
                    <a:cubicBezTo>
                      <a:pt x="371612" y="140522"/>
                      <a:pt x="351215" y="170386"/>
                      <a:pt x="320211" y="182349"/>
                    </a:cubicBezTo>
                    <a:lnTo>
                      <a:pt x="310963" y="185949"/>
                    </a:lnTo>
                    <a:cubicBezTo>
                      <a:pt x="309245" y="186627"/>
                      <a:pt x="307303" y="185786"/>
                      <a:pt x="306625" y="184069"/>
                    </a:cubicBezTo>
                    <a:cubicBezTo>
                      <a:pt x="306468" y="183672"/>
                      <a:pt x="306389" y="183251"/>
                      <a:pt x="306391" y="182825"/>
                    </a:cubicBezTo>
                    <a:lnTo>
                      <a:pt x="306391" y="172576"/>
                    </a:lnTo>
                    <a:cubicBezTo>
                      <a:pt x="306387" y="171122"/>
                      <a:pt x="307322" y="169833"/>
                      <a:pt x="308705" y="169385"/>
                    </a:cubicBezTo>
                    <a:cubicBezTo>
                      <a:pt x="325803" y="163855"/>
                      <a:pt x="337376" y="147920"/>
                      <a:pt x="337347" y="129952"/>
                    </a:cubicBezTo>
                    <a:lnTo>
                      <a:pt x="337347" y="123170"/>
                    </a:lnTo>
                    <a:cubicBezTo>
                      <a:pt x="337353" y="100276"/>
                      <a:pt x="318798" y="81712"/>
                      <a:pt x="295905" y="81706"/>
                    </a:cubicBezTo>
                    <a:cubicBezTo>
                      <a:pt x="290459" y="81705"/>
                      <a:pt x="285066" y="82777"/>
                      <a:pt x="280035" y="84860"/>
                    </a:cubicBezTo>
                    <a:lnTo>
                      <a:pt x="166535" y="131895"/>
                    </a:lnTo>
                    <a:cubicBezTo>
                      <a:pt x="161051" y="134169"/>
                      <a:pt x="156941" y="138872"/>
                      <a:pt x="155419" y="144610"/>
                    </a:cubicBezTo>
                    <a:lnTo>
                      <a:pt x="148590" y="170395"/>
                    </a:lnTo>
                    <a:lnTo>
                      <a:pt x="69399" y="137419"/>
                    </a:lnTo>
                    <a:close/>
                    <a:moveTo>
                      <a:pt x="466382" y="516343"/>
                    </a:moveTo>
                    <a:lnTo>
                      <a:pt x="461315" y="515857"/>
                    </a:lnTo>
                    <a:cubicBezTo>
                      <a:pt x="455128" y="515258"/>
                      <a:pt x="449038" y="517714"/>
                      <a:pt x="444999" y="522439"/>
                    </a:cubicBezTo>
                    <a:lnTo>
                      <a:pt x="438426" y="530144"/>
                    </a:lnTo>
                    <a:lnTo>
                      <a:pt x="329422" y="484739"/>
                    </a:lnTo>
                    <a:cubicBezTo>
                      <a:pt x="322231" y="481738"/>
                      <a:pt x="311115" y="470870"/>
                      <a:pt x="303486" y="450096"/>
                    </a:cubicBezTo>
                    <a:lnTo>
                      <a:pt x="286998" y="405186"/>
                    </a:lnTo>
                    <a:cubicBezTo>
                      <a:pt x="279587" y="384993"/>
                      <a:pt x="265090" y="371763"/>
                      <a:pt x="249231" y="370658"/>
                    </a:cubicBezTo>
                    <a:cubicBezTo>
                      <a:pt x="248498" y="370610"/>
                      <a:pt x="247783" y="370582"/>
                      <a:pt x="247059" y="370582"/>
                    </a:cubicBezTo>
                    <a:cubicBezTo>
                      <a:pt x="234924" y="370804"/>
                      <a:pt x="223946" y="377841"/>
                      <a:pt x="218675" y="388774"/>
                    </a:cubicBezTo>
                    <a:lnTo>
                      <a:pt x="202054" y="419893"/>
                    </a:lnTo>
                    <a:cubicBezTo>
                      <a:pt x="196891" y="429551"/>
                      <a:pt x="192310" y="427646"/>
                      <a:pt x="189576" y="426560"/>
                    </a:cubicBezTo>
                    <a:lnTo>
                      <a:pt x="74324" y="378583"/>
                    </a:lnTo>
                    <a:lnTo>
                      <a:pt x="62017" y="353722"/>
                    </a:lnTo>
                    <a:cubicBezTo>
                      <a:pt x="59979" y="349610"/>
                      <a:pt x="56521" y="346376"/>
                      <a:pt x="52283" y="344616"/>
                    </a:cubicBezTo>
                    <a:lnTo>
                      <a:pt x="38100" y="338720"/>
                    </a:lnTo>
                    <a:lnTo>
                      <a:pt x="38433" y="165823"/>
                    </a:lnTo>
                    <a:lnTo>
                      <a:pt x="466725" y="344112"/>
                    </a:lnTo>
                    <a:close/>
                    <a:moveTo>
                      <a:pt x="838200" y="307317"/>
                    </a:moveTo>
                    <a:cubicBezTo>
                      <a:pt x="838337" y="340547"/>
                      <a:pt x="817940" y="370411"/>
                      <a:pt x="786936" y="382374"/>
                    </a:cubicBezTo>
                    <a:lnTo>
                      <a:pt x="777688" y="385974"/>
                    </a:lnTo>
                    <a:cubicBezTo>
                      <a:pt x="775970" y="386652"/>
                      <a:pt x="774028" y="385811"/>
                      <a:pt x="773350" y="384094"/>
                    </a:cubicBezTo>
                    <a:cubicBezTo>
                      <a:pt x="773193" y="383698"/>
                      <a:pt x="773114" y="383276"/>
                      <a:pt x="773116" y="382850"/>
                    </a:cubicBezTo>
                    <a:lnTo>
                      <a:pt x="773116" y="372601"/>
                    </a:lnTo>
                    <a:cubicBezTo>
                      <a:pt x="773111" y="371147"/>
                      <a:pt x="774047" y="369858"/>
                      <a:pt x="775430" y="369410"/>
                    </a:cubicBezTo>
                    <a:cubicBezTo>
                      <a:pt x="792528" y="363880"/>
                      <a:pt x="804101" y="347945"/>
                      <a:pt x="804072" y="329977"/>
                    </a:cubicBezTo>
                    <a:lnTo>
                      <a:pt x="804072" y="323195"/>
                    </a:lnTo>
                    <a:cubicBezTo>
                      <a:pt x="804078" y="300301"/>
                      <a:pt x="785523" y="281737"/>
                      <a:pt x="762630" y="281731"/>
                    </a:cubicBezTo>
                    <a:cubicBezTo>
                      <a:pt x="757184" y="281730"/>
                      <a:pt x="751791" y="282802"/>
                      <a:pt x="746760" y="284885"/>
                    </a:cubicBezTo>
                    <a:lnTo>
                      <a:pt x="633260" y="331920"/>
                    </a:lnTo>
                    <a:cubicBezTo>
                      <a:pt x="627546" y="334293"/>
                      <a:pt x="623341" y="339294"/>
                      <a:pt x="621983" y="345331"/>
                    </a:cubicBezTo>
                    <a:lnTo>
                      <a:pt x="593198" y="473052"/>
                    </a:lnTo>
                    <a:lnTo>
                      <a:pt x="504825" y="508989"/>
                    </a:lnTo>
                    <a:lnTo>
                      <a:pt x="504825" y="348284"/>
                    </a:lnTo>
                    <a:lnTo>
                      <a:pt x="773125" y="241499"/>
                    </a:lnTo>
                    <a:cubicBezTo>
                      <a:pt x="797498" y="231793"/>
                      <a:pt x="825124" y="243683"/>
                      <a:pt x="834830" y="268056"/>
                    </a:cubicBezTo>
                    <a:cubicBezTo>
                      <a:pt x="837056" y="273647"/>
                      <a:pt x="838200" y="279610"/>
                      <a:pt x="838200" y="2856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aphic 32" descr="Camera">
              <a:extLst>
                <a:ext uri="{FF2B5EF4-FFF2-40B4-BE49-F238E27FC236}">
                  <a16:creationId xmlns:a16="http://schemas.microsoft.com/office/drawing/2014/main" id="{309FC7E8-EBE0-8BF2-B74F-AC110B62438B}"/>
                </a:ext>
              </a:extLst>
            </p:cNvPr>
            <p:cNvGrpSpPr/>
            <p:nvPr/>
          </p:nvGrpSpPr>
          <p:grpSpPr>
            <a:xfrm>
              <a:off x="7000142" y="2156421"/>
              <a:ext cx="567771" cy="567771"/>
              <a:chOff x="4585474" y="1494305"/>
              <a:chExt cx="914400" cy="914400"/>
            </a:xfrm>
          </p:grpSpPr>
          <p:sp>
            <p:nvSpPr>
              <p:cNvPr id="16" name="Freeform: Shape 42">
                <a:extLst>
                  <a:ext uri="{FF2B5EF4-FFF2-40B4-BE49-F238E27FC236}">
                    <a16:creationId xmlns:a16="http://schemas.microsoft.com/office/drawing/2014/main" id="{F077487F-0BD2-E850-FECF-4F728DB1227B}"/>
                  </a:ext>
                </a:extLst>
              </p:cNvPr>
              <p:cNvSpPr/>
              <p:nvPr/>
            </p:nvSpPr>
            <p:spPr>
              <a:xfrm>
                <a:off x="4661674" y="1637180"/>
                <a:ext cx="762000" cy="628650"/>
              </a:xfrm>
              <a:custGeom>
                <a:avLst/>
                <a:gdLst>
                  <a:gd name="connsiteX0" fmla="*/ 381000 w 762000"/>
                  <a:gd name="connsiteY0" fmla="*/ 552450 h 628650"/>
                  <a:gd name="connsiteX1" fmla="*/ 209550 w 762000"/>
                  <a:gd name="connsiteY1" fmla="*/ 381000 h 628650"/>
                  <a:gd name="connsiteX2" fmla="*/ 381000 w 762000"/>
                  <a:gd name="connsiteY2" fmla="*/ 209550 h 628650"/>
                  <a:gd name="connsiteX3" fmla="*/ 552450 w 762000"/>
                  <a:gd name="connsiteY3" fmla="*/ 381000 h 628650"/>
                  <a:gd name="connsiteX4" fmla="*/ 381000 w 762000"/>
                  <a:gd name="connsiteY4" fmla="*/ 552450 h 628650"/>
                  <a:gd name="connsiteX5" fmla="*/ 190500 w 762000"/>
                  <a:gd name="connsiteY5" fmla="*/ 247650 h 628650"/>
                  <a:gd name="connsiteX6" fmla="*/ 76200 w 762000"/>
                  <a:gd name="connsiteY6" fmla="*/ 247650 h 628650"/>
                  <a:gd name="connsiteX7" fmla="*/ 76200 w 762000"/>
                  <a:gd name="connsiteY7" fmla="*/ 171450 h 628650"/>
                  <a:gd name="connsiteX8" fmla="*/ 190500 w 762000"/>
                  <a:gd name="connsiteY8" fmla="*/ 171450 h 628650"/>
                  <a:gd name="connsiteX9" fmla="*/ 190500 w 762000"/>
                  <a:gd name="connsiteY9" fmla="*/ 247650 h 628650"/>
                  <a:gd name="connsiteX10" fmla="*/ 723900 w 762000"/>
                  <a:gd name="connsiteY10" fmla="*/ 95250 h 628650"/>
                  <a:gd name="connsiteX11" fmla="*/ 533400 w 762000"/>
                  <a:gd name="connsiteY11" fmla="*/ 95250 h 628650"/>
                  <a:gd name="connsiteX12" fmla="*/ 476250 w 762000"/>
                  <a:gd name="connsiteY12" fmla="*/ 0 h 628650"/>
                  <a:gd name="connsiteX13" fmla="*/ 285750 w 762000"/>
                  <a:gd name="connsiteY13" fmla="*/ 0 h 628650"/>
                  <a:gd name="connsiteX14" fmla="*/ 228600 w 762000"/>
                  <a:gd name="connsiteY14" fmla="*/ 95250 h 628650"/>
                  <a:gd name="connsiteX15" fmla="*/ 38100 w 762000"/>
                  <a:gd name="connsiteY15" fmla="*/ 95250 h 628650"/>
                  <a:gd name="connsiteX16" fmla="*/ 0 w 762000"/>
                  <a:gd name="connsiteY16" fmla="*/ 133350 h 628650"/>
                  <a:gd name="connsiteX17" fmla="*/ 0 w 762000"/>
                  <a:gd name="connsiteY17" fmla="*/ 590550 h 628650"/>
                  <a:gd name="connsiteX18" fmla="*/ 38100 w 762000"/>
                  <a:gd name="connsiteY18" fmla="*/ 628650 h 628650"/>
                  <a:gd name="connsiteX19" fmla="*/ 723900 w 762000"/>
                  <a:gd name="connsiteY19" fmla="*/ 628650 h 628650"/>
                  <a:gd name="connsiteX20" fmla="*/ 762000 w 762000"/>
                  <a:gd name="connsiteY20" fmla="*/ 590550 h 628650"/>
                  <a:gd name="connsiteX21" fmla="*/ 762000 w 762000"/>
                  <a:gd name="connsiteY21" fmla="*/ 133350 h 628650"/>
                  <a:gd name="connsiteX22" fmla="*/ 723900 w 762000"/>
                  <a:gd name="connsiteY22" fmla="*/ 952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000" h="628650">
                    <a:moveTo>
                      <a:pt x="381000" y="552450"/>
                    </a:moveTo>
                    <a:cubicBezTo>
                      <a:pt x="285750" y="552450"/>
                      <a:pt x="209550" y="476250"/>
                      <a:pt x="209550" y="381000"/>
                    </a:cubicBezTo>
                    <a:cubicBezTo>
                      <a:pt x="209550" y="285750"/>
                      <a:pt x="285750" y="209550"/>
                      <a:pt x="381000" y="209550"/>
                    </a:cubicBezTo>
                    <a:cubicBezTo>
                      <a:pt x="476250" y="209550"/>
                      <a:pt x="552450" y="285750"/>
                      <a:pt x="552450" y="381000"/>
                    </a:cubicBezTo>
                    <a:cubicBezTo>
                      <a:pt x="552450" y="476250"/>
                      <a:pt x="476250" y="552450"/>
                      <a:pt x="381000" y="552450"/>
                    </a:cubicBezTo>
                    <a:close/>
                    <a:moveTo>
                      <a:pt x="190500" y="247650"/>
                    </a:moveTo>
                    <a:lnTo>
                      <a:pt x="76200" y="247650"/>
                    </a:lnTo>
                    <a:lnTo>
                      <a:pt x="76200" y="171450"/>
                    </a:lnTo>
                    <a:lnTo>
                      <a:pt x="190500" y="171450"/>
                    </a:lnTo>
                    <a:lnTo>
                      <a:pt x="190500" y="247650"/>
                    </a:lnTo>
                    <a:close/>
                    <a:moveTo>
                      <a:pt x="723900" y="95250"/>
                    </a:moveTo>
                    <a:lnTo>
                      <a:pt x="533400" y="95250"/>
                    </a:lnTo>
                    <a:lnTo>
                      <a:pt x="476250" y="0"/>
                    </a:lnTo>
                    <a:lnTo>
                      <a:pt x="285750" y="0"/>
                    </a:lnTo>
                    <a:lnTo>
                      <a:pt x="228600" y="95250"/>
                    </a:lnTo>
                    <a:lnTo>
                      <a:pt x="38100" y="95250"/>
                    </a:lnTo>
                    <a:cubicBezTo>
                      <a:pt x="17145" y="95250"/>
                      <a:pt x="0" y="112395"/>
                      <a:pt x="0" y="133350"/>
                    </a:cubicBezTo>
                    <a:lnTo>
                      <a:pt x="0" y="590550"/>
                    </a:lnTo>
                    <a:cubicBezTo>
                      <a:pt x="0" y="611505"/>
                      <a:pt x="17145" y="628650"/>
                      <a:pt x="38100" y="628650"/>
                    </a:cubicBezTo>
                    <a:lnTo>
                      <a:pt x="723900" y="628650"/>
                    </a:lnTo>
                    <a:cubicBezTo>
                      <a:pt x="744855" y="628650"/>
                      <a:pt x="762000" y="611505"/>
                      <a:pt x="762000" y="590550"/>
                    </a:cubicBezTo>
                    <a:lnTo>
                      <a:pt x="762000" y="133350"/>
                    </a:lnTo>
                    <a:cubicBezTo>
                      <a:pt x="762000" y="112395"/>
                      <a:pt x="744855" y="95250"/>
                      <a:pt x="723900" y="952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43">
                <a:extLst>
                  <a:ext uri="{FF2B5EF4-FFF2-40B4-BE49-F238E27FC236}">
                    <a16:creationId xmlns:a16="http://schemas.microsoft.com/office/drawing/2014/main" id="{EAE05C75-2F11-E47C-AFBF-BA487245B37D}"/>
                  </a:ext>
                </a:extLst>
              </p:cNvPr>
              <p:cNvSpPr/>
              <p:nvPr/>
            </p:nvSpPr>
            <p:spPr>
              <a:xfrm>
                <a:off x="4909324" y="1884830"/>
                <a:ext cx="266700" cy="266700"/>
              </a:xfrm>
              <a:custGeom>
                <a:avLst/>
                <a:gdLst>
                  <a:gd name="connsiteX0" fmla="*/ 133350 w 266700"/>
                  <a:gd name="connsiteY0" fmla="*/ 38100 h 266700"/>
                  <a:gd name="connsiteX1" fmla="*/ 38100 w 266700"/>
                  <a:gd name="connsiteY1" fmla="*/ 133350 h 266700"/>
                  <a:gd name="connsiteX2" fmla="*/ 133350 w 266700"/>
                  <a:gd name="connsiteY2" fmla="*/ 228600 h 266700"/>
                  <a:gd name="connsiteX3" fmla="*/ 228600 w 266700"/>
                  <a:gd name="connsiteY3" fmla="*/ 133350 h 266700"/>
                  <a:gd name="connsiteX4" fmla="*/ 133350 w 266700"/>
                  <a:gd name="connsiteY4" fmla="*/ 38100 h 266700"/>
                  <a:gd name="connsiteX5" fmla="*/ 133350 w 266700"/>
                  <a:gd name="connsiteY5" fmla="*/ 266700 h 266700"/>
                  <a:gd name="connsiteX6" fmla="*/ 0 w 266700"/>
                  <a:gd name="connsiteY6" fmla="*/ 133350 h 266700"/>
                  <a:gd name="connsiteX7" fmla="*/ 133350 w 266700"/>
                  <a:gd name="connsiteY7" fmla="*/ 0 h 266700"/>
                  <a:gd name="connsiteX8" fmla="*/ 266700 w 266700"/>
                  <a:gd name="connsiteY8" fmla="*/ 133350 h 266700"/>
                  <a:gd name="connsiteX9" fmla="*/ 133350 w 266700"/>
                  <a:gd name="connsiteY9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266700">
                    <a:moveTo>
                      <a:pt x="133350" y="38100"/>
                    </a:moveTo>
                    <a:cubicBezTo>
                      <a:pt x="80010" y="38100"/>
                      <a:pt x="38100" y="80010"/>
                      <a:pt x="38100" y="133350"/>
                    </a:cubicBezTo>
                    <a:cubicBezTo>
                      <a:pt x="38100" y="186690"/>
                      <a:pt x="80010" y="228600"/>
                      <a:pt x="133350" y="228600"/>
                    </a:cubicBezTo>
                    <a:cubicBezTo>
                      <a:pt x="186690" y="228600"/>
                      <a:pt x="228600" y="186690"/>
                      <a:pt x="228600" y="133350"/>
                    </a:cubicBezTo>
                    <a:cubicBezTo>
                      <a:pt x="228600" y="80010"/>
                      <a:pt x="186690" y="38100"/>
                      <a:pt x="133350" y="38100"/>
                    </a:cubicBezTo>
                    <a:close/>
                    <a:moveTo>
                      <a:pt x="133350" y="266700"/>
                    </a:moveTo>
                    <a:cubicBezTo>
                      <a:pt x="59055" y="266700"/>
                      <a:pt x="0" y="207645"/>
                      <a:pt x="0" y="133350"/>
                    </a:cubicBezTo>
                    <a:cubicBezTo>
                      <a:pt x="0" y="59055"/>
                      <a:pt x="59055" y="0"/>
                      <a:pt x="133350" y="0"/>
                    </a:cubicBezTo>
                    <a:cubicBezTo>
                      <a:pt x="207645" y="0"/>
                      <a:pt x="266700" y="59055"/>
                      <a:pt x="266700" y="133350"/>
                    </a:cubicBezTo>
                    <a:cubicBezTo>
                      <a:pt x="266700" y="207645"/>
                      <a:pt x="207645" y="266700"/>
                      <a:pt x="133350" y="2667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aphic 34" descr="Plugged Unplugged">
              <a:extLst>
                <a:ext uri="{FF2B5EF4-FFF2-40B4-BE49-F238E27FC236}">
                  <a16:creationId xmlns:a16="http://schemas.microsoft.com/office/drawing/2014/main" id="{71979102-6561-F070-8B50-6081E298A36F}"/>
                </a:ext>
              </a:extLst>
            </p:cNvPr>
            <p:cNvGrpSpPr/>
            <p:nvPr/>
          </p:nvGrpSpPr>
          <p:grpSpPr>
            <a:xfrm>
              <a:off x="7062359" y="4857149"/>
              <a:ext cx="567771" cy="567771"/>
              <a:chOff x="4735474" y="1644305"/>
              <a:chExt cx="914400" cy="914400"/>
            </a:xfrm>
          </p:grpSpPr>
          <p:sp>
            <p:nvSpPr>
              <p:cNvPr id="19" name="Freeform: Shape 45">
                <a:extLst>
                  <a:ext uri="{FF2B5EF4-FFF2-40B4-BE49-F238E27FC236}">
                    <a16:creationId xmlns:a16="http://schemas.microsoft.com/office/drawing/2014/main" id="{4083DB1E-1DAA-15A4-ACCA-A919F8863176}"/>
                  </a:ext>
                </a:extLst>
              </p:cNvPr>
              <p:cNvSpPr/>
              <p:nvPr/>
            </p:nvSpPr>
            <p:spPr>
              <a:xfrm>
                <a:off x="4754524" y="1760157"/>
                <a:ext cx="514185" cy="417382"/>
              </a:xfrm>
              <a:custGeom>
                <a:avLst/>
                <a:gdLst>
                  <a:gd name="connsiteX0" fmla="*/ 411690 w 514185"/>
                  <a:gd name="connsiteY0" fmla="*/ 368770 h 417382"/>
                  <a:gd name="connsiteX1" fmla="*/ 357807 w 514185"/>
                  <a:gd name="connsiteY1" fmla="*/ 314887 h 417382"/>
                  <a:gd name="connsiteX2" fmla="*/ 411690 w 514185"/>
                  <a:gd name="connsiteY2" fmla="*/ 261004 h 417382"/>
                  <a:gd name="connsiteX3" fmla="*/ 465573 w 514185"/>
                  <a:gd name="connsiteY3" fmla="*/ 314887 h 417382"/>
                  <a:gd name="connsiteX4" fmla="*/ 505982 w 514185"/>
                  <a:gd name="connsiteY4" fmla="*/ 314554 h 417382"/>
                  <a:gd name="connsiteX5" fmla="*/ 505978 w 514185"/>
                  <a:gd name="connsiteY5" fmla="*/ 274472 h 417382"/>
                  <a:gd name="connsiteX6" fmla="*/ 452095 w 514185"/>
                  <a:gd name="connsiteY6" fmla="*/ 220599 h 417382"/>
                  <a:gd name="connsiteX7" fmla="*/ 485775 w 514185"/>
                  <a:gd name="connsiteY7" fmla="*/ 186919 h 417382"/>
                  <a:gd name="connsiteX8" fmla="*/ 418424 w 514185"/>
                  <a:gd name="connsiteY8" fmla="*/ 119567 h 417382"/>
                  <a:gd name="connsiteX9" fmla="*/ 238830 w 514185"/>
                  <a:gd name="connsiteY9" fmla="*/ 101232 h 417382"/>
                  <a:gd name="connsiteX10" fmla="*/ 216741 w 514185"/>
                  <a:gd name="connsiteY10" fmla="*/ 78372 h 417382"/>
                  <a:gd name="connsiteX11" fmla="*/ 31880 w 514185"/>
                  <a:gd name="connsiteY11" fmla="*/ 0 h 417382"/>
                  <a:gd name="connsiteX12" fmla="*/ 0 w 514185"/>
                  <a:gd name="connsiteY12" fmla="*/ 0 h 417382"/>
                  <a:gd name="connsiteX13" fmla="*/ 0 w 514185"/>
                  <a:gd name="connsiteY13" fmla="*/ 57150 h 417382"/>
                  <a:gd name="connsiteX14" fmla="*/ 31880 w 514185"/>
                  <a:gd name="connsiteY14" fmla="*/ 57150 h 417382"/>
                  <a:gd name="connsiteX15" fmla="*/ 175708 w 514185"/>
                  <a:gd name="connsiteY15" fmla="*/ 118110 h 417382"/>
                  <a:gd name="connsiteX16" fmla="*/ 198396 w 514185"/>
                  <a:gd name="connsiteY16" fmla="*/ 141580 h 417382"/>
                  <a:gd name="connsiteX17" fmla="*/ 216418 w 514185"/>
                  <a:gd name="connsiteY17" fmla="*/ 321602 h 417382"/>
                  <a:gd name="connsiteX18" fmla="*/ 283721 w 514185"/>
                  <a:gd name="connsiteY18" fmla="*/ 388972 h 417382"/>
                  <a:gd name="connsiteX19" fmla="*/ 317402 w 514185"/>
                  <a:gd name="connsiteY19" fmla="*/ 355292 h 417382"/>
                  <a:gd name="connsiteX20" fmla="*/ 371275 w 514185"/>
                  <a:gd name="connsiteY20" fmla="*/ 409175 h 417382"/>
                  <a:gd name="connsiteX21" fmla="*/ 411685 w 514185"/>
                  <a:gd name="connsiteY21" fmla="*/ 408851 h 417382"/>
                  <a:gd name="connsiteX22" fmla="*/ 411690 w 514185"/>
                  <a:gd name="connsiteY22" fmla="*/ 368770 h 4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185" h="417382">
                    <a:moveTo>
                      <a:pt x="411690" y="368770"/>
                    </a:moveTo>
                    <a:lnTo>
                      <a:pt x="357807" y="314887"/>
                    </a:lnTo>
                    <a:lnTo>
                      <a:pt x="411690" y="261004"/>
                    </a:lnTo>
                    <a:lnTo>
                      <a:pt x="465573" y="314887"/>
                    </a:lnTo>
                    <a:cubicBezTo>
                      <a:pt x="476823" y="325954"/>
                      <a:pt x="494915" y="325805"/>
                      <a:pt x="505982" y="314554"/>
                    </a:cubicBezTo>
                    <a:cubicBezTo>
                      <a:pt x="516922" y="303431"/>
                      <a:pt x="516920" y="285592"/>
                      <a:pt x="505978" y="274472"/>
                    </a:cubicBezTo>
                    <a:lnTo>
                      <a:pt x="452095" y="220599"/>
                    </a:lnTo>
                    <a:lnTo>
                      <a:pt x="485775" y="186919"/>
                    </a:lnTo>
                    <a:lnTo>
                      <a:pt x="418424" y="119567"/>
                    </a:lnTo>
                    <a:cubicBezTo>
                      <a:pt x="370492" y="71618"/>
                      <a:pt x="295463" y="63958"/>
                      <a:pt x="238830" y="101232"/>
                    </a:cubicBezTo>
                    <a:lnTo>
                      <a:pt x="216741" y="78372"/>
                    </a:lnTo>
                    <a:cubicBezTo>
                      <a:pt x="168193" y="28414"/>
                      <a:pt x="101541" y="157"/>
                      <a:pt x="31880" y="0"/>
                    </a:cubicBezTo>
                    <a:lnTo>
                      <a:pt x="0" y="0"/>
                    </a:lnTo>
                    <a:lnTo>
                      <a:pt x="0" y="57150"/>
                    </a:lnTo>
                    <a:lnTo>
                      <a:pt x="31880" y="57150"/>
                    </a:lnTo>
                    <a:cubicBezTo>
                      <a:pt x="86078" y="57258"/>
                      <a:pt x="137939" y="79238"/>
                      <a:pt x="175708" y="118110"/>
                    </a:cubicBezTo>
                    <a:lnTo>
                      <a:pt x="198396" y="141580"/>
                    </a:lnTo>
                    <a:cubicBezTo>
                      <a:pt x="160805" y="198231"/>
                      <a:pt x="168342" y="273526"/>
                      <a:pt x="216418" y="321602"/>
                    </a:cubicBezTo>
                    <a:lnTo>
                      <a:pt x="283721" y="388972"/>
                    </a:lnTo>
                    <a:lnTo>
                      <a:pt x="317402" y="355292"/>
                    </a:lnTo>
                    <a:lnTo>
                      <a:pt x="371275" y="409175"/>
                    </a:lnTo>
                    <a:cubicBezTo>
                      <a:pt x="382523" y="420244"/>
                      <a:pt x="400616" y="420099"/>
                      <a:pt x="411685" y="408851"/>
                    </a:cubicBezTo>
                    <a:cubicBezTo>
                      <a:pt x="422627" y="397732"/>
                      <a:pt x="422629" y="379891"/>
                      <a:pt x="411690" y="368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46">
                <a:extLst>
                  <a:ext uri="{FF2B5EF4-FFF2-40B4-BE49-F238E27FC236}">
                    <a16:creationId xmlns:a16="http://schemas.microsoft.com/office/drawing/2014/main" id="{CE6313F7-2D68-80A3-7C8E-A60CC7CAF677}"/>
                  </a:ext>
                </a:extLst>
              </p:cNvPr>
              <p:cNvSpPr/>
              <p:nvPr/>
            </p:nvSpPr>
            <p:spPr>
              <a:xfrm>
                <a:off x="5146601" y="2058861"/>
                <a:ext cx="484222" cy="385544"/>
              </a:xfrm>
              <a:custGeom>
                <a:avLst/>
                <a:gdLst>
                  <a:gd name="connsiteX0" fmla="*/ 452857 w 484222"/>
                  <a:gd name="connsiteY0" fmla="*/ 328393 h 385544"/>
                  <a:gd name="connsiteX1" fmla="*/ 313792 w 484222"/>
                  <a:gd name="connsiteY1" fmla="*/ 272148 h 385544"/>
                  <a:gd name="connsiteX2" fmla="*/ 287741 w 484222"/>
                  <a:gd name="connsiteY2" fmla="*/ 246945 h 385544"/>
                  <a:gd name="connsiteX3" fmla="*/ 269396 w 484222"/>
                  <a:gd name="connsiteY3" fmla="*/ 67351 h 385544"/>
                  <a:gd name="connsiteX4" fmla="*/ 202044 w 484222"/>
                  <a:gd name="connsiteY4" fmla="*/ 0 h 385544"/>
                  <a:gd name="connsiteX5" fmla="*/ 0 w 484222"/>
                  <a:gd name="connsiteY5" fmla="*/ 202063 h 385544"/>
                  <a:gd name="connsiteX6" fmla="*/ 67351 w 484222"/>
                  <a:gd name="connsiteY6" fmla="*/ 269415 h 385544"/>
                  <a:gd name="connsiteX7" fmla="*/ 247374 w 484222"/>
                  <a:gd name="connsiteY7" fmla="*/ 287426 h 385544"/>
                  <a:gd name="connsiteX8" fmla="*/ 274044 w 484222"/>
                  <a:gd name="connsiteY8" fmla="*/ 313230 h 385544"/>
                  <a:gd name="connsiteX9" fmla="*/ 452857 w 484222"/>
                  <a:gd name="connsiteY9" fmla="*/ 385543 h 385544"/>
                  <a:gd name="connsiteX10" fmla="*/ 484222 w 484222"/>
                  <a:gd name="connsiteY10" fmla="*/ 385543 h 385544"/>
                  <a:gd name="connsiteX11" fmla="*/ 484222 w 484222"/>
                  <a:gd name="connsiteY11" fmla="*/ 328393 h 38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4222" h="385544">
                    <a:moveTo>
                      <a:pt x="452857" y="328393"/>
                    </a:moveTo>
                    <a:cubicBezTo>
                      <a:pt x="400940" y="328502"/>
                      <a:pt x="351036" y="308318"/>
                      <a:pt x="313792" y="272148"/>
                    </a:cubicBezTo>
                    <a:lnTo>
                      <a:pt x="287741" y="246945"/>
                    </a:lnTo>
                    <a:cubicBezTo>
                      <a:pt x="324988" y="190305"/>
                      <a:pt x="317326" y="115291"/>
                      <a:pt x="269396" y="67351"/>
                    </a:cubicBezTo>
                    <a:lnTo>
                      <a:pt x="202044" y="0"/>
                    </a:lnTo>
                    <a:lnTo>
                      <a:pt x="0" y="202063"/>
                    </a:lnTo>
                    <a:lnTo>
                      <a:pt x="67351" y="269415"/>
                    </a:lnTo>
                    <a:cubicBezTo>
                      <a:pt x="115430" y="317486"/>
                      <a:pt x="190724" y="325020"/>
                      <a:pt x="247374" y="287426"/>
                    </a:cubicBezTo>
                    <a:lnTo>
                      <a:pt x="274044" y="313230"/>
                    </a:lnTo>
                    <a:cubicBezTo>
                      <a:pt x="321934" y="359735"/>
                      <a:pt x="386102" y="385685"/>
                      <a:pt x="452857" y="385543"/>
                    </a:cubicBezTo>
                    <a:lnTo>
                      <a:pt x="484222" y="385543"/>
                    </a:lnTo>
                    <a:lnTo>
                      <a:pt x="484222" y="32839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aphic 36" descr="Virtual Reality headset">
              <a:extLst>
                <a:ext uri="{FF2B5EF4-FFF2-40B4-BE49-F238E27FC236}">
                  <a16:creationId xmlns:a16="http://schemas.microsoft.com/office/drawing/2014/main" id="{B8AAFC52-EB12-02A7-6A92-FF03514BDE62}"/>
                </a:ext>
              </a:extLst>
            </p:cNvPr>
            <p:cNvGrpSpPr/>
            <p:nvPr/>
          </p:nvGrpSpPr>
          <p:grpSpPr>
            <a:xfrm>
              <a:off x="4408681" y="4773356"/>
              <a:ext cx="687003" cy="687003"/>
              <a:chOff x="4885474" y="1794305"/>
              <a:chExt cx="914400" cy="914400"/>
            </a:xfrm>
          </p:grpSpPr>
          <p:sp>
            <p:nvSpPr>
              <p:cNvPr id="22" name="Freeform: Shape 48">
                <a:extLst>
                  <a:ext uri="{FF2B5EF4-FFF2-40B4-BE49-F238E27FC236}">
                    <a16:creationId xmlns:a16="http://schemas.microsoft.com/office/drawing/2014/main" id="{6D08B026-A4E2-B512-1F2A-CF2BC4CBCDAE}"/>
                  </a:ext>
                </a:extLst>
              </p:cNvPr>
              <p:cNvSpPr/>
              <p:nvPr/>
            </p:nvSpPr>
            <p:spPr>
              <a:xfrm>
                <a:off x="4986153" y="2070530"/>
                <a:ext cx="713422" cy="160401"/>
              </a:xfrm>
              <a:custGeom>
                <a:avLst/>
                <a:gdLst>
                  <a:gd name="connsiteX0" fmla="*/ 712946 w 713422"/>
                  <a:gd name="connsiteY0" fmla="*/ 104108 h 160401"/>
                  <a:gd name="connsiteX1" fmla="*/ 711422 w 713422"/>
                  <a:gd name="connsiteY1" fmla="*/ 89059 h 160401"/>
                  <a:gd name="connsiteX2" fmla="*/ 711422 w 713422"/>
                  <a:gd name="connsiteY2" fmla="*/ 89059 h 160401"/>
                  <a:gd name="connsiteX3" fmla="*/ 708755 w 713422"/>
                  <a:gd name="connsiteY3" fmla="*/ 72866 h 160401"/>
                  <a:gd name="connsiteX4" fmla="*/ 708755 w 713422"/>
                  <a:gd name="connsiteY4" fmla="*/ 71152 h 160401"/>
                  <a:gd name="connsiteX5" fmla="*/ 705136 w 713422"/>
                  <a:gd name="connsiteY5" fmla="*/ 55626 h 160401"/>
                  <a:gd name="connsiteX6" fmla="*/ 705136 w 713422"/>
                  <a:gd name="connsiteY6" fmla="*/ 55626 h 160401"/>
                  <a:gd name="connsiteX7" fmla="*/ 356521 w 713422"/>
                  <a:gd name="connsiteY7" fmla="*/ 0 h 160401"/>
                  <a:gd name="connsiteX8" fmla="*/ 8382 w 713422"/>
                  <a:gd name="connsiteY8" fmla="*/ 55245 h 160401"/>
                  <a:gd name="connsiteX9" fmla="*/ 8382 w 713422"/>
                  <a:gd name="connsiteY9" fmla="*/ 55245 h 160401"/>
                  <a:gd name="connsiteX10" fmla="*/ 4763 w 713422"/>
                  <a:gd name="connsiteY10" fmla="*/ 70771 h 160401"/>
                  <a:gd name="connsiteX11" fmla="*/ 4763 w 713422"/>
                  <a:gd name="connsiteY11" fmla="*/ 72485 h 160401"/>
                  <a:gd name="connsiteX12" fmla="*/ 2096 w 713422"/>
                  <a:gd name="connsiteY12" fmla="*/ 88678 h 160401"/>
                  <a:gd name="connsiteX13" fmla="*/ 2096 w 713422"/>
                  <a:gd name="connsiteY13" fmla="*/ 88678 h 160401"/>
                  <a:gd name="connsiteX14" fmla="*/ 572 w 713422"/>
                  <a:gd name="connsiteY14" fmla="*/ 103727 h 160401"/>
                  <a:gd name="connsiteX15" fmla="*/ 572 w 713422"/>
                  <a:gd name="connsiteY15" fmla="*/ 107537 h 160401"/>
                  <a:gd name="connsiteX16" fmla="*/ 0 w 713422"/>
                  <a:gd name="connsiteY16" fmla="*/ 123444 h 160401"/>
                  <a:gd name="connsiteX17" fmla="*/ 572 w 713422"/>
                  <a:gd name="connsiteY17" fmla="*/ 139922 h 160401"/>
                  <a:gd name="connsiteX18" fmla="*/ 572 w 713422"/>
                  <a:gd name="connsiteY18" fmla="*/ 143732 h 160401"/>
                  <a:gd name="connsiteX19" fmla="*/ 2191 w 713422"/>
                  <a:gd name="connsiteY19" fmla="*/ 160020 h 160401"/>
                  <a:gd name="connsiteX20" fmla="*/ 356521 w 713422"/>
                  <a:gd name="connsiteY20" fmla="*/ 95250 h 160401"/>
                  <a:gd name="connsiteX21" fmla="*/ 711232 w 713422"/>
                  <a:gd name="connsiteY21" fmla="*/ 160401 h 160401"/>
                  <a:gd name="connsiteX22" fmla="*/ 712851 w 713422"/>
                  <a:gd name="connsiteY22" fmla="*/ 144113 h 160401"/>
                  <a:gd name="connsiteX23" fmla="*/ 712851 w 713422"/>
                  <a:gd name="connsiteY23" fmla="*/ 140303 h 160401"/>
                  <a:gd name="connsiteX24" fmla="*/ 713423 w 713422"/>
                  <a:gd name="connsiteY24" fmla="*/ 123825 h 160401"/>
                  <a:gd name="connsiteX25" fmla="*/ 712851 w 713422"/>
                  <a:gd name="connsiteY25" fmla="*/ 107918 h 160401"/>
                  <a:gd name="connsiteX26" fmla="*/ 712946 w 713422"/>
                  <a:gd name="connsiteY26" fmla="*/ 104108 h 1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13422" h="160401">
                    <a:moveTo>
                      <a:pt x="712946" y="104108"/>
                    </a:moveTo>
                    <a:cubicBezTo>
                      <a:pt x="712946" y="99060"/>
                      <a:pt x="712089" y="94012"/>
                      <a:pt x="711422" y="89059"/>
                    </a:cubicBezTo>
                    <a:lnTo>
                      <a:pt x="711422" y="89059"/>
                    </a:lnTo>
                    <a:cubicBezTo>
                      <a:pt x="710756" y="83534"/>
                      <a:pt x="709803" y="78200"/>
                      <a:pt x="708755" y="72866"/>
                    </a:cubicBezTo>
                    <a:cubicBezTo>
                      <a:pt x="708800" y="72296"/>
                      <a:pt x="708800" y="71722"/>
                      <a:pt x="708755" y="71152"/>
                    </a:cubicBezTo>
                    <a:cubicBezTo>
                      <a:pt x="707708" y="65913"/>
                      <a:pt x="706469" y="60770"/>
                      <a:pt x="705136" y="55626"/>
                    </a:cubicBezTo>
                    <a:lnTo>
                      <a:pt x="705136" y="55626"/>
                    </a:lnTo>
                    <a:cubicBezTo>
                      <a:pt x="608267" y="20669"/>
                      <a:pt x="487585" y="0"/>
                      <a:pt x="356521" y="0"/>
                    </a:cubicBezTo>
                    <a:cubicBezTo>
                      <a:pt x="225457" y="0"/>
                      <a:pt x="104775" y="20669"/>
                      <a:pt x="8382" y="55245"/>
                    </a:cubicBezTo>
                    <a:lnTo>
                      <a:pt x="8382" y="55245"/>
                    </a:lnTo>
                    <a:cubicBezTo>
                      <a:pt x="7049" y="60389"/>
                      <a:pt x="5810" y="65532"/>
                      <a:pt x="4763" y="70771"/>
                    </a:cubicBezTo>
                    <a:cubicBezTo>
                      <a:pt x="4718" y="71341"/>
                      <a:pt x="4718" y="71915"/>
                      <a:pt x="4763" y="72485"/>
                    </a:cubicBezTo>
                    <a:cubicBezTo>
                      <a:pt x="3715" y="77819"/>
                      <a:pt x="2762" y="83153"/>
                      <a:pt x="2096" y="88678"/>
                    </a:cubicBezTo>
                    <a:lnTo>
                      <a:pt x="2096" y="88678"/>
                    </a:lnTo>
                    <a:cubicBezTo>
                      <a:pt x="1429" y="93631"/>
                      <a:pt x="953" y="98203"/>
                      <a:pt x="572" y="103727"/>
                    </a:cubicBezTo>
                    <a:cubicBezTo>
                      <a:pt x="572" y="104966"/>
                      <a:pt x="572" y="106299"/>
                      <a:pt x="572" y="107537"/>
                    </a:cubicBezTo>
                    <a:cubicBezTo>
                      <a:pt x="572" y="112776"/>
                      <a:pt x="0" y="118110"/>
                      <a:pt x="0" y="123444"/>
                    </a:cubicBezTo>
                    <a:cubicBezTo>
                      <a:pt x="0" y="128778"/>
                      <a:pt x="0" y="134493"/>
                      <a:pt x="572" y="139922"/>
                    </a:cubicBezTo>
                    <a:lnTo>
                      <a:pt x="572" y="143732"/>
                    </a:lnTo>
                    <a:cubicBezTo>
                      <a:pt x="572" y="149257"/>
                      <a:pt x="1524" y="154686"/>
                      <a:pt x="2191" y="160020"/>
                    </a:cubicBezTo>
                    <a:cubicBezTo>
                      <a:pt x="95441" y="118967"/>
                      <a:pt x="223838" y="95250"/>
                      <a:pt x="356521" y="95250"/>
                    </a:cubicBezTo>
                    <a:cubicBezTo>
                      <a:pt x="489204" y="95250"/>
                      <a:pt x="617601" y="118967"/>
                      <a:pt x="711232" y="160401"/>
                    </a:cubicBezTo>
                    <a:cubicBezTo>
                      <a:pt x="711899" y="155067"/>
                      <a:pt x="712470" y="149638"/>
                      <a:pt x="712851" y="144113"/>
                    </a:cubicBezTo>
                    <a:lnTo>
                      <a:pt x="712851" y="140303"/>
                    </a:lnTo>
                    <a:cubicBezTo>
                      <a:pt x="712851" y="134874"/>
                      <a:pt x="713423" y="129350"/>
                      <a:pt x="713423" y="123825"/>
                    </a:cubicBezTo>
                    <a:cubicBezTo>
                      <a:pt x="713423" y="118300"/>
                      <a:pt x="713423" y="113157"/>
                      <a:pt x="712851" y="107918"/>
                    </a:cubicBezTo>
                    <a:cubicBezTo>
                      <a:pt x="713137" y="106680"/>
                      <a:pt x="713042" y="105347"/>
                      <a:pt x="712946" y="10410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49">
                <a:extLst>
                  <a:ext uri="{FF2B5EF4-FFF2-40B4-BE49-F238E27FC236}">
                    <a16:creationId xmlns:a16="http://schemas.microsoft.com/office/drawing/2014/main" id="{8B9374C5-40A8-1491-80E8-E3AB17B618E9}"/>
                  </a:ext>
                </a:extLst>
              </p:cNvPr>
              <p:cNvSpPr/>
              <p:nvPr/>
            </p:nvSpPr>
            <p:spPr>
              <a:xfrm>
                <a:off x="4996249" y="2203880"/>
                <a:ext cx="692848" cy="228600"/>
              </a:xfrm>
              <a:custGeom>
                <a:avLst/>
                <a:gdLst>
                  <a:gd name="connsiteX0" fmla="*/ 685705 w 692848"/>
                  <a:gd name="connsiteY0" fmla="*/ 61817 h 228600"/>
                  <a:gd name="connsiteX1" fmla="*/ 346424 w 692848"/>
                  <a:gd name="connsiteY1" fmla="*/ 0 h 228600"/>
                  <a:gd name="connsiteX2" fmla="*/ 7144 w 692848"/>
                  <a:gd name="connsiteY2" fmla="*/ 61817 h 228600"/>
                  <a:gd name="connsiteX3" fmla="*/ 0 w 692848"/>
                  <a:gd name="connsiteY3" fmla="*/ 65056 h 228600"/>
                  <a:gd name="connsiteX4" fmla="*/ 203549 w 692848"/>
                  <a:gd name="connsiteY4" fmla="*/ 228600 h 228600"/>
                  <a:gd name="connsiteX5" fmla="*/ 260699 w 692848"/>
                  <a:gd name="connsiteY5" fmla="*/ 228600 h 228600"/>
                  <a:gd name="connsiteX6" fmla="*/ 319468 w 692848"/>
                  <a:gd name="connsiteY6" fmla="*/ 169831 h 228600"/>
                  <a:gd name="connsiteX7" fmla="*/ 373350 w 692848"/>
                  <a:gd name="connsiteY7" fmla="*/ 169801 h 228600"/>
                  <a:gd name="connsiteX8" fmla="*/ 373380 w 692848"/>
                  <a:gd name="connsiteY8" fmla="*/ 169831 h 228600"/>
                  <a:gd name="connsiteX9" fmla="*/ 432149 w 692848"/>
                  <a:gd name="connsiteY9" fmla="*/ 228600 h 228600"/>
                  <a:gd name="connsiteX10" fmla="*/ 489299 w 692848"/>
                  <a:gd name="connsiteY10" fmla="*/ 228600 h 228600"/>
                  <a:gd name="connsiteX11" fmla="*/ 692849 w 692848"/>
                  <a:gd name="connsiteY11" fmla="*/ 650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2848" h="228600">
                    <a:moveTo>
                      <a:pt x="685705" y="61817"/>
                    </a:moveTo>
                    <a:cubicBezTo>
                      <a:pt x="596837" y="22574"/>
                      <a:pt x="473202" y="0"/>
                      <a:pt x="346424" y="0"/>
                    </a:cubicBezTo>
                    <a:cubicBezTo>
                      <a:pt x="219646" y="0"/>
                      <a:pt x="96012" y="22574"/>
                      <a:pt x="7144" y="61817"/>
                    </a:cubicBezTo>
                    <a:lnTo>
                      <a:pt x="0" y="65056"/>
                    </a:lnTo>
                    <a:cubicBezTo>
                      <a:pt x="28194" y="160020"/>
                      <a:pt x="108299" y="228600"/>
                      <a:pt x="203549" y="228600"/>
                    </a:cubicBezTo>
                    <a:lnTo>
                      <a:pt x="260699" y="228600"/>
                    </a:lnTo>
                    <a:lnTo>
                      <a:pt x="319468" y="169831"/>
                    </a:lnTo>
                    <a:cubicBezTo>
                      <a:pt x="334339" y="154943"/>
                      <a:pt x="358463" y="154930"/>
                      <a:pt x="373350" y="169801"/>
                    </a:cubicBezTo>
                    <a:cubicBezTo>
                      <a:pt x="373360" y="169811"/>
                      <a:pt x="373370" y="169821"/>
                      <a:pt x="373380" y="169831"/>
                    </a:cubicBezTo>
                    <a:lnTo>
                      <a:pt x="432149" y="228600"/>
                    </a:lnTo>
                    <a:lnTo>
                      <a:pt x="489299" y="228600"/>
                    </a:lnTo>
                    <a:cubicBezTo>
                      <a:pt x="584549" y="228600"/>
                      <a:pt x="664655" y="160020"/>
                      <a:pt x="692849" y="650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50">
                <a:extLst>
                  <a:ext uri="{FF2B5EF4-FFF2-40B4-BE49-F238E27FC236}">
                    <a16:creationId xmlns:a16="http://schemas.microsoft.com/office/drawing/2014/main" id="{454898BE-D6C9-AEBB-C402-F43D2A9E498B}"/>
                  </a:ext>
                </a:extLst>
              </p:cNvPr>
              <p:cNvSpPr/>
              <p:nvPr/>
            </p:nvSpPr>
            <p:spPr>
              <a:xfrm>
                <a:off x="4940242" y="2291700"/>
                <a:ext cx="57816" cy="70865"/>
              </a:xfrm>
              <a:custGeom>
                <a:avLst/>
                <a:gdLst>
                  <a:gd name="connsiteX0" fmla="*/ 0 w 57816"/>
                  <a:gd name="connsiteY0" fmla="*/ 24479 h 70865"/>
                  <a:gd name="connsiteX1" fmla="*/ 57817 w 57816"/>
                  <a:gd name="connsiteY1" fmla="*/ 70866 h 70865"/>
                  <a:gd name="connsiteX2" fmla="*/ 24003 w 57816"/>
                  <a:gd name="connsiteY2" fmla="*/ 0 h 70865"/>
                  <a:gd name="connsiteX3" fmla="*/ 0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0" y="24479"/>
                    </a:moveTo>
                    <a:cubicBezTo>
                      <a:pt x="15145" y="48101"/>
                      <a:pt x="34576" y="65627"/>
                      <a:pt x="57817" y="70866"/>
                    </a:cubicBezTo>
                    <a:cubicBezTo>
                      <a:pt x="52388" y="59626"/>
                      <a:pt x="33338" y="21812"/>
                      <a:pt x="24003" y="0"/>
                    </a:cubicBezTo>
                    <a:cubicBezTo>
                      <a:pt x="14712" y="6787"/>
                      <a:pt x="6603" y="15057"/>
                      <a:pt x="0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51">
                <a:extLst>
                  <a:ext uri="{FF2B5EF4-FFF2-40B4-BE49-F238E27FC236}">
                    <a16:creationId xmlns:a16="http://schemas.microsoft.com/office/drawing/2014/main" id="{58095F99-94C1-2138-DA1D-094F6DF3730B}"/>
                  </a:ext>
                </a:extLst>
              </p:cNvPr>
              <p:cNvSpPr/>
              <p:nvPr/>
            </p:nvSpPr>
            <p:spPr>
              <a:xfrm>
                <a:off x="4904520" y="2139967"/>
                <a:ext cx="48485" cy="138874"/>
              </a:xfrm>
              <a:custGeom>
                <a:avLst/>
                <a:gdLst>
                  <a:gd name="connsiteX0" fmla="*/ 17149 w 48485"/>
                  <a:gd name="connsiteY0" fmla="*/ 138874 h 138874"/>
                  <a:gd name="connsiteX1" fmla="*/ 48486 w 48485"/>
                  <a:gd name="connsiteY1" fmla="*/ 112871 h 138874"/>
                  <a:gd name="connsiteX2" fmla="*/ 45533 w 48485"/>
                  <a:gd name="connsiteY2" fmla="*/ 95250 h 138874"/>
                  <a:gd name="connsiteX3" fmla="*/ 43723 w 48485"/>
                  <a:gd name="connsiteY3" fmla="*/ 77629 h 138874"/>
                  <a:gd name="connsiteX4" fmla="*/ 43723 w 48485"/>
                  <a:gd name="connsiteY4" fmla="*/ 73247 h 138874"/>
                  <a:gd name="connsiteX5" fmla="*/ 43152 w 48485"/>
                  <a:gd name="connsiteY5" fmla="*/ 54197 h 138874"/>
                  <a:gd name="connsiteX6" fmla="*/ 43723 w 48485"/>
                  <a:gd name="connsiteY6" fmla="*/ 36004 h 138874"/>
                  <a:gd name="connsiteX7" fmla="*/ 43723 w 48485"/>
                  <a:gd name="connsiteY7" fmla="*/ 31718 h 138874"/>
                  <a:gd name="connsiteX8" fmla="*/ 45343 w 48485"/>
                  <a:gd name="connsiteY8" fmla="*/ 14859 h 138874"/>
                  <a:gd name="connsiteX9" fmla="*/ 45343 w 48485"/>
                  <a:gd name="connsiteY9" fmla="*/ 14002 h 138874"/>
                  <a:gd name="connsiteX10" fmla="*/ 47629 w 48485"/>
                  <a:gd name="connsiteY10" fmla="*/ 0 h 138874"/>
                  <a:gd name="connsiteX11" fmla="*/ 26102 w 48485"/>
                  <a:gd name="connsiteY11" fmla="*/ 8953 h 138874"/>
                  <a:gd name="connsiteX12" fmla="*/ 4 w 48485"/>
                  <a:gd name="connsiteY12" fmla="*/ 49911 h 138874"/>
                  <a:gd name="connsiteX13" fmla="*/ 4 w 48485"/>
                  <a:gd name="connsiteY13" fmla="*/ 49911 h 138874"/>
                  <a:gd name="connsiteX14" fmla="*/ 17149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17149" y="138874"/>
                    </a:moveTo>
                    <a:cubicBezTo>
                      <a:pt x="26635" y="129112"/>
                      <a:pt x="37141" y="120394"/>
                      <a:pt x="48486" y="112871"/>
                    </a:cubicBezTo>
                    <a:cubicBezTo>
                      <a:pt x="47248" y="106775"/>
                      <a:pt x="46105" y="100489"/>
                      <a:pt x="45533" y="95250"/>
                    </a:cubicBezTo>
                    <a:cubicBezTo>
                      <a:pt x="44962" y="90011"/>
                      <a:pt x="44295" y="84201"/>
                      <a:pt x="43723" y="77629"/>
                    </a:cubicBezTo>
                    <a:lnTo>
                      <a:pt x="43723" y="73247"/>
                    </a:lnTo>
                    <a:cubicBezTo>
                      <a:pt x="43723" y="66199"/>
                      <a:pt x="43152" y="60198"/>
                      <a:pt x="43152" y="54197"/>
                    </a:cubicBezTo>
                    <a:cubicBezTo>
                      <a:pt x="43152" y="48196"/>
                      <a:pt x="43152" y="42672"/>
                      <a:pt x="43723" y="36004"/>
                    </a:cubicBezTo>
                    <a:lnTo>
                      <a:pt x="43723" y="31718"/>
                    </a:lnTo>
                    <a:cubicBezTo>
                      <a:pt x="43723" y="25336"/>
                      <a:pt x="44771" y="19812"/>
                      <a:pt x="45343" y="14859"/>
                    </a:cubicBezTo>
                    <a:lnTo>
                      <a:pt x="45343" y="14002"/>
                    </a:lnTo>
                    <a:cubicBezTo>
                      <a:pt x="45914" y="9430"/>
                      <a:pt x="46771" y="4477"/>
                      <a:pt x="47629" y="0"/>
                    </a:cubicBezTo>
                    <a:cubicBezTo>
                      <a:pt x="40294" y="2857"/>
                      <a:pt x="33151" y="5905"/>
                      <a:pt x="26102" y="8953"/>
                    </a:cubicBezTo>
                    <a:cubicBezTo>
                      <a:pt x="10026" y="16194"/>
                      <a:pt x="-225" y="32281"/>
                      <a:pt x="4" y="49911"/>
                    </a:cubicBezTo>
                    <a:lnTo>
                      <a:pt x="4" y="49911"/>
                    </a:lnTo>
                    <a:cubicBezTo>
                      <a:pt x="523" y="80335"/>
                      <a:pt x="6325" y="110437"/>
                      <a:pt x="17149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52">
                <a:extLst>
                  <a:ext uri="{FF2B5EF4-FFF2-40B4-BE49-F238E27FC236}">
                    <a16:creationId xmlns:a16="http://schemas.microsoft.com/office/drawing/2014/main" id="{3D178700-F670-8BEA-034A-E7EB86F76196}"/>
                  </a:ext>
                </a:extLst>
              </p:cNvPr>
              <p:cNvSpPr/>
              <p:nvPr/>
            </p:nvSpPr>
            <p:spPr>
              <a:xfrm>
                <a:off x="5687288" y="2291700"/>
                <a:ext cx="57816" cy="70865"/>
              </a:xfrm>
              <a:custGeom>
                <a:avLst/>
                <a:gdLst>
                  <a:gd name="connsiteX0" fmla="*/ 57817 w 57816"/>
                  <a:gd name="connsiteY0" fmla="*/ 24479 h 70865"/>
                  <a:gd name="connsiteX1" fmla="*/ 0 w 57816"/>
                  <a:gd name="connsiteY1" fmla="*/ 70866 h 70865"/>
                  <a:gd name="connsiteX2" fmla="*/ 33814 w 57816"/>
                  <a:gd name="connsiteY2" fmla="*/ 0 h 70865"/>
                  <a:gd name="connsiteX3" fmla="*/ 57817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57817" y="24479"/>
                    </a:moveTo>
                    <a:cubicBezTo>
                      <a:pt x="42672" y="48101"/>
                      <a:pt x="23241" y="65627"/>
                      <a:pt x="0" y="70866"/>
                    </a:cubicBezTo>
                    <a:cubicBezTo>
                      <a:pt x="5429" y="59626"/>
                      <a:pt x="24479" y="21812"/>
                      <a:pt x="33814" y="0"/>
                    </a:cubicBezTo>
                    <a:cubicBezTo>
                      <a:pt x="43104" y="6787"/>
                      <a:pt x="51214" y="15057"/>
                      <a:pt x="57817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53">
                <a:extLst>
                  <a:ext uri="{FF2B5EF4-FFF2-40B4-BE49-F238E27FC236}">
                    <a16:creationId xmlns:a16="http://schemas.microsoft.com/office/drawing/2014/main" id="{FCAB531C-B352-934F-A3B2-614C0BF77356}"/>
                  </a:ext>
                </a:extLst>
              </p:cNvPr>
              <p:cNvSpPr/>
              <p:nvPr/>
            </p:nvSpPr>
            <p:spPr>
              <a:xfrm>
                <a:off x="5732341" y="2139967"/>
                <a:ext cx="48485" cy="138874"/>
              </a:xfrm>
              <a:custGeom>
                <a:avLst/>
                <a:gdLst>
                  <a:gd name="connsiteX0" fmla="*/ 31337 w 48485"/>
                  <a:gd name="connsiteY0" fmla="*/ 138874 h 138874"/>
                  <a:gd name="connsiteX1" fmla="*/ 0 w 48485"/>
                  <a:gd name="connsiteY1" fmla="*/ 112871 h 138874"/>
                  <a:gd name="connsiteX2" fmla="*/ 2953 w 48485"/>
                  <a:gd name="connsiteY2" fmla="*/ 95250 h 138874"/>
                  <a:gd name="connsiteX3" fmla="*/ 4763 w 48485"/>
                  <a:gd name="connsiteY3" fmla="*/ 77629 h 138874"/>
                  <a:gd name="connsiteX4" fmla="*/ 4763 w 48485"/>
                  <a:gd name="connsiteY4" fmla="*/ 73247 h 138874"/>
                  <a:gd name="connsiteX5" fmla="*/ 5334 w 48485"/>
                  <a:gd name="connsiteY5" fmla="*/ 54197 h 138874"/>
                  <a:gd name="connsiteX6" fmla="*/ 4763 w 48485"/>
                  <a:gd name="connsiteY6" fmla="*/ 36004 h 138874"/>
                  <a:gd name="connsiteX7" fmla="*/ 4763 w 48485"/>
                  <a:gd name="connsiteY7" fmla="*/ 31718 h 138874"/>
                  <a:gd name="connsiteX8" fmla="*/ 3143 w 48485"/>
                  <a:gd name="connsiteY8" fmla="*/ 14859 h 138874"/>
                  <a:gd name="connsiteX9" fmla="*/ 3143 w 48485"/>
                  <a:gd name="connsiteY9" fmla="*/ 14002 h 138874"/>
                  <a:gd name="connsiteX10" fmla="*/ 857 w 48485"/>
                  <a:gd name="connsiteY10" fmla="*/ 0 h 138874"/>
                  <a:gd name="connsiteX11" fmla="*/ 22384 w 48485"/>
                  <a:gd name="connsiteY11" fmla="*/ 8953 h 138874"/>
                  <a:gd name="connsiteX12" fmla="*/ 48482 w 48485"/>
                  <a:gd name="connsiteY12" fmla="*/ 49911 h 138874"/>
                  <a:gd name="connsiteX13" fmla="*/ 48482 w 48485"/>
                  <a:gd name="connsiteY13" fmla="*/ 49911 h 138874"/>
                  <a:gd name="connsiteX14" fmla="*/ 31337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31337" y="138874"/>
                    </a:moveTo>
                    <a:cubicBezTo>
                      <a:pt x="21850" y="129112"/>
                      <a:pt x="11345" y="120394"/>
                      <a:pt x="0" y="112871"/>
                    </a:cubicBezTo>
                    <a:cubicBezTo>
                      <a:pt x="1238" y="106775"/>
                      <a:pt x="2381" y="100489"/>
                      <a:pt x="2953" y="95250"/>
                    </a:cubicBezTo>
                    <a:cubicBezTo>
                      <a:pt x="3524" y="90011"/>
                      <a:pt x="4191" y="84201"/>
                      <a:pt x="4763" y="77629"/>
                    </a:cubicBezTo>
                    <a:lnTo>
                      <a:pt x="4763" y="73247"/>
                    </a:lnTo>
                    <a:cubicBezTo>
                      <a:pt x="4763" y="66199"/>
                      <a:pt x="5334" y="60198"/>
                      <a:pt x="5334" y="54197"/>
                    </a:cubicBezTo>
                    <a:cubicBezTo>
                      <a:pt x="5334" y="48196"/>
                      <a:pt x="5334" y="42672"/>
                      <a:pt x="4763" y="36004"/>
                    </a:cubicBezTo>
                    <a:lnTo>
                      <a:pt x="4763" y="31718"/>
                    </a:lnTo>
                    <a:cubicBezTo>
                      <a:pt x="4763" y="25336"/>
                      <a:pt x="3715" y="19812"/>
                      <a:pt x="3143" y="14859"/>
                    </a:cubicBezTo>
                    <a:lnTo>
                      <a:pt x="3143" y="14002"/>
                    </a:lnTo>
                    <a:cubicBezTo>
                      <a:pt x="2572" y="9430"/>
                      <a:pt x="1714" y="4477"/>
                      <a:pt x="857" y="0"/>
                    </a:cubicBezTo>
                    <a:cubicBezTo>
                      <a:pt x="8191" y="2857"/>
                      <a:pt x="15335" y="5905"/>
                      <a:pt x="22384" y="8953"/>
                    </a:cubicBezTo>
                    <a:cubicBezTo>
                      <a:pt x="38460" y="16194"/>
                      <a:pt x="48711" y="32281"/>
                      <a:pt x="48482" y="49911"/>
                    </a:cubicBezTo>
                    <a:lnTo>
                      <a:pt x="48482" y="49911"/>
                    </a:lnTo>
                    <a:cubicBezTo>
                      <a:pt x="47962" y="80335"/>
                      <a:pt x="42161" y="110437"/>
                      <a:pt x="31337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CFBCE34-1A3B-CA80-7E27-54C49594BEDC}"/>
              </a:ext>
            </a:extLst>
          </p:cNvPr>
          <p:cNvSpPr txBox="1"/>
          <p:nvPr/>
        </p:nvSpPr>
        <p:spPr>
          <a:xfrm>
            <a:off x="376729" y="149956"/>
            <a:ext cx="5041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tinker with it…</a:t>
            </a:r>
          </a:p>
        </p:txBody>
      </p:sp>
      <p:pic>
        <p:nvPicPr>
          <p:cNvPr id="32" name="Demo.mov">
            <a:hlinkClick r:id="" action="ppaction://media"/>
            <a:extLst>
              <a:ext uri="{FF2B5EF4-FFF2-40B4-BE49-F238E27FC236}">
                <a16:creationId xmlns:a16="http://schemas.microsoft.com/office/drawing/2014/main" id="{C6FB60BD-20AD-F3F1-A874-2F1EE91679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7366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 showWhenStopped="0">
                <p:cTn id="11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0102E90-FC48-C2FE-43BA-2D0DDEE60C9A}"/>
              </a:ext>
            </a:extLst>
          </p:cNvPr>
          <p:cNvSpPr txBox="1"/>
          <p:nvPr/>
        </p:nvSpPr>
        <p:spPr>
          <a:xfrm>
            <a:off x="4693294" y="5719396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8987"/>
            <a:r>
              <a:rPr lang="en-US" sz="2400" b="1" dirty="0">
                <a:solidFill>
                  <a:srgbClr val="E35A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Improvement</a:t>
            </a:r>
            <a:endParaRPr lang="en-IN" sz="2400" b="1" dirty="0">
              <a:solidFill>
                <a:srgbClr val="E35A3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816512-0600-6AA0-166F-6DA9D926436C}"/>
              </a:ext>
            </a:extLst>
          </p:cNvPr>
          <p:cNvGrpSpPr/>
          <p:nvPr/>
        </p:nvGrpSpPr>
        <p:grpSpPr>
          <a:xfrm>
            <a:off x="477674" y="3932443"/>
            <a:ext cx="4187196" cy="2925558"/>
            <a:chOff x="477674" y="3932443"/>
            <a:chExt cx="4187196" cy="292555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63BEB62-4E70-0921-18D0-28417146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969" y="4360862"/>
              <a:ext cx="2120900" cy="2497138"/>
            </a:xfrm>
            <a:custGeom>
              <a:avLst/>
              <a:gdLst>
                <a:gd name="T0" fmla="*/ 0 w 526"/>
                <a:gd name="T1" fmla="*/ 618 h 618"/>
                <a:gd name="T2" fmla="*/ 387 w 526"/>
                <a:gd name="T3" fmla="*/ 618 h 618"/>
                <a:gd name="T4" fmla="*/ 526 w 526"/>
                <a:gd name="T5" fmla="*/ 275 h 618"/>
                <a:gd name="T6" fmla="*/ 253 w 526"/>
                <a:gd name="T7" fmla="*/ 0 h 618"/>
                <a:gd name="T8" fmla="*/ 0 w 526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18">
                  <a:moveTo>
                    <a:pt x="0" y="618"/>
                  </a:moveTo>
                  <a:cubicBezTo>
                    <a:pt x="387" y="618"/>
                    <a:pt x="387" y="618"/>
                    <a:pt x="387" y="618"/>
                  </a:cubicBezTo>
                  <a:cubicBezTo>
                    <a:pt x="387" y="484"/>
                    <a:pt x="440" y="363"/>
                    <a:pt x="526" y="27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97" y="159"/>
                    <a:pt x="0" y="377"/>
                    <a:pt x="0" y="618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3D4FF9-A69B-246D-6E1B-3C4B5B7D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282" y="5233988"/>
              <a:ext cx="890588" cy="1624013"/>
            </a:xfrm>
            <a:custGeom>
              <a:avLst/>
              <a:gdLst>
                <a:gd name="T0" fmla="*/ 221 w 221"/>
                <a:gd name="T1" fmla="*/ 59 h 402"/>
                <a:gd name="T2" fmla="*/ 163 w 221"/>
                <a:gd name="T3" fmla="*/ 0 h 402"/>
                <a:gd name="T4" fmla="*/ 0 w 221"/>
                <a:gd name="T5" fmla="*/ 402 h 402"/>
                <a:gd name="T6" fmla="*/ 82 w 221"/>
                <a:gd name="T7" fmla="*/ 402 h 402"/>
                <a:gd name="T8" fmla="*/ 221 w 221"/>
                <a:gd name="T9" fmla="*/ 5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2">
                  <a:moveTo>
                    <a:pt x="221" y="5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62" y="104"/>
                    <a:pt x="0" y="245"/>
                    <a:pt x="0" y="402"/>
                  </a:cubicBezTo>
                  <a:cubicBezTo>
                    <a:pt x="82" y="402"/>
                    <a:pt x="82" y="402"/>
                    <a:pt x="82" y="402"/>
                  </a:cubicBezTo>
                  <a:cubicBezTo>
                    <a:pt x="82" y="268"/>
                    <a:pt x="135" y="147"/>
                    <a:pt x="221" y="59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37279-1E3B-D5AB-5EC4-35A2E31F2CFE}"/>
                </a:ext>
              </a:extLst>
            </p:cNvPr>
            <p:cNvSpPr/>
            <p:nvPr/>
          </p:nvSpPr>
          <p:spPr>
            <a:xfrm>
              <a:off x="477674" y="4332555"/>
              <a:ext cx="2062175" cy="1077218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Determine how to properly link Ganache accounts and Solidity contracts via Web3.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58BA07-E62E-1F3B-EBC5-A277E4DE2DE8}"/>
                </a:ext>
              </a:extLst>
            </p:cNvPr>
            <p:cNvSpPr/>
            <p:nvPr/>
          </p:nvSpPr>
          <p:spPr>
            <a:xfrm>
              <a:off x="47767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Research</a:t>
              </a: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BD21E919-2E0D-59AC-5F20-4506192DA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167" y="5652028"/>
              <a:ext cx="342582" cy="340258"/>
            </a:xfrm>
            <a:custGeom>
              <a:avLst/>
              <a:gdLst>
                <a:gd name="T0" fmla="*/ 1430 w 1447"/>
                <a:gd name="T1" fmla="*/ 1369 h 1443"/>
                <a:gd name="T2" fmla="*/ 1080 w 1447"/>
                <a:gd name="T3" fmla="*/ 1019 h 1443"/>
                <a:gd name="T4" fmla="*/ 1231 w 1447"/>
                <a:gd name="T5" fmla="*/ 615 h 1443"/>
                <a:gd name="T6" fmla="*/ 615 w 1447"/>
                <a:gd name="T7" fmla="*/ 0 h 1443"/>
                <a:gd name="T8" fmla="*/ 0 w 1447"/>
                <a:gd name="T9" fmla="*/ 615 h 1443"/>
                <a:gd name="T10" fmla="*/ 615 w 1447"/>
                <a:gd name="T11" fmla="*/ 1230 h 1443"/>
                <a:gd name="T12" fmla="*/ 1019 w 1447"/>
                <a:gd name="T13" fmla="*/ 1079 h 1443"/>
                <a:gd name="T14" fmla="*/ 1369 w 1447"/>
                <a:gd name="T15" fmla="*/ 1430 h 1443"/>
                <a:gd name="T16" fmla="*/ 1400 w 1447"/>
                <a:gd name="T17" fmla="*/ 1443 h 1443"/>
                <a:gd name="T18" fmla="*/ 1430 w 1447"/>
                <a:gd name="T19" fmla="*/ 1430 h 1443"/>
                <a:gd name="T20" fmla="*/ 1430 w 1447"/>
                <a:gd name="T21" fmla="*/ 1369 h 1443"/>
                <a:gd name="T22" fmla="*/ 86 w 1447"/>
                <a:gd name="T23" fmla="*/ 615 h 1443"/>
                <a:gd name="T24" fmla="*/ 615 w 1447"/>
                <a:gd name="T25" fmla="*/ 86 h 1443"/>
                <a:gd name="T26" fmla="*/ 1144 w 1447"/>
                <a:gd name="T27" fmla="*/ 615 h 1443"/>
                <a:gd name="T28" fmla="*/ 615 w 1447"/>
                <a:gd name="T29" fmla="*/ 1144 h 1443"/>
                <a:gd name="T30" fmla="*/ 86 w 1447"/>
                <a:gd name="T31" fmla="*/ 615 h 1443"/>
                <a:gd name="T32" fmla="*/ 86 w 1447"/>
                <a:gd name="T33" fmla="*/ 615 h 1443"/>
                <a:gd name="T34" fmla="*/ 86 w 1447"/>
                <a:gd name="T35" fmla="*/ 61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443">
                  <a:moveTo>
                    <a:pt x="1430" y="1369"/>
                  </a:moveTo>
                  <a:cubicBezTo>
                    <a:pt x="1080" y="1019"/>
                    <a:pt x="1080" y="1019"/>
                    <a:pt x="1080" y="1019"/>
                  </a:cubicBezTo>
                  <a:cubicBezTo>
                    <a:pt x="1174" y="910"/>
                    <a:pt x="1231" y="769"/>
                    <a:pt x="1231" y="615"/>
                  </a:cubicBezTo>
                  <a:cubicBezTo>
                    <a:pt x="1231" y="275"/>
                    <a:pt x="954" y="0"/>
                    <a:pt x="615" y="0"/>
                  </a:cubicBezTo>
                  <a:cubicBezTo>
                    <a:pt x="276" y="0"/>
                    <a:pt x="0" y="276"/>
                    <a:pt x="0" y="615"/>
                  </a:cubicBezTo>
                  <a:cubicBezTo>
                    <a:pt x="0" y="954"/>
                    <a:pt x="276" y="1230"/>
                    <a:pt x="615" y="1230"/>
                  </a:cubicBezTo>
                  <a:cubicBezTo>
                    <a:pt x="769" y="1230"/>
                    <a:pt x="911" y="1173"/>
                    <a:pt x="1019" y="1079"/>
                  </a:cubicBezTo>
                  <a:cubicBezTo>
                    <a:pt x="1369" y="1430"/>
                    <a:pt x="1369" y="1430"/>
                    <a:pt x="1369" y="1430"/>
                  </a:cubicBezTo>
                  <a:cubicBezTo>
                    <a:pt x="1378" y="1438"/>
                    <a:pt x="1389" y="1443"/>
                    <a:pt x="1400" y="1443"/>
                  </a:cubicBezTo>
                  <a:cubicBezTo>
                    <a:pt x="1411" y="1443"/>
                    <a:pt x="1422" y="1439"/>
                    <a:pt x="1430" y="1430"/>
                  </a:cubicBezTo>
                  <a:cubicBezTo>
                    <a:pt x="1447" y="1413"/>
                    <a:pt x="1447" y="1386"/>
                    <a:pt x="1430" y="1369"/>
                  </a:cubicBezTo>
                  <a:close/>
                  <a:moveTo>
                    <a:pt x="86" y="615"/>
                  </a:moveTo>
                  <a:cubicBezTo>
                    <a:pt x="86" y="323"/>
                    <a:pt x="323" y="86"/>
                    <a:pt x="615" y="86"/>
                  </a:cubicBezTo>
                  <a:cubicBezTo>
                    <a:pt x="907" y="86"/>
                    <a:pt x="1144" y="323"/>
                    <a:pt x="1144" y="615"/>
                  </a:cubicBezTo>
                  <a:cubicBezTo>
                    <a:pt x="1144" y="907"/>
                    <a:pt x="907" y="1144"/>
                    <a:pt x="615" y="1144"/>
                  </a:cubicBezTo>
                  <a:cubicBezTo>
                    <a:pt x="323" y="1144"/>
                    <a:pt x="86" y="907"/>
                    <a:pt x="86" y="615"/>
                  </a:cubicBezTo>
                  <a:close/>
                  <a:moveTo>
                    <a:pt x="86" y="615"/>
                  </a:moveTo>
                  <a:cubicBezTo>
                    <a:pt x="86" y="615"/>
                    <a:pt x="86" y="615"/>
                    <a:pt x="86" y="615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C9BE22-5C24-9523-20ED-CA51B28CA342}"/>
              </a:ext>
            </a:extLst>
          </p:cNvPr>
          <p:cNvGrpSpPr/>
          <p:nvPr/>
        </p:nvGrpSpPr>
        <p:grpSpPr>
          <a:xfrm>
            <a:off x="1989284" y="1740617"/>
            <a:ext cx="4067823" cy="3671171"/>
            <a:chOff x="1989284" y="1740617"/>
            <a:chExt cx="4067823" cy="367117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33962FC-DF2B-FF93-89D8-10FF5EC2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057" y="3297237"/>
              <a:ext cx="2432050" cy="2114550"/>
            </a:xfrm>
            <a:custGeom>
              <a:avLst/>
              <a:gdLst>
                <a:gd name="T0" fmla="*/ 603 w 603"/>
                <a:gd name="T1" fmla="*/ 387 h 523"/>
                <a:gd name="T2" fmla="*/ 603 w 603"/>
                <a:gd name="T3" fmla="*/ 0 h 523"/>
                <a:gd name="T4" fmla="*/ 0 w 603"/>
                <a:gd name="T5" fmla="*/ 249 h 523"/>
                <a:gd name="T6" fmla="*/ 272 w 603"/>
                <a:gd name="T7" fmla="*/ 523 h 523"/>
                <a:gd name="T8" fmla="*/ 603 w 603"/>
                <a:gd name="T9" fmla="*/ 3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523">
                  <a:moveTo>
                    <a:pt x="603" y="387"/>
                  </a:moveTo>
                  <a:cubicBezTo>
                    <a:pt x="603" y="0"/>
                    <a:pt x="603" y="0"/>
                    <a:pt x="603" y="0"/>
                  </a:cubicBezTo>
                  <a:cubicBezTo>
                    <a:pt x="368" y="3"/>
                    <a:pt x="156" y="97"/>
                    <a:pt x="0" y="249"/>
                  </a:cubicBezTo>
                  <a:cubicBezTo>
                    <a:pt x="272" y="523"/>
                    <a:pt x="272" y="523"/>
                    <a:pt x="272" y="523"/>
                  </a:cubicBezTo>
                  <a:cubicBezTo>
                    <a:pt x="359" y="441"/>
                    <a:pt x="475" y="390"/>
                    <a:pt x="603" y="38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438E69D-3468-05A9-84FE-CF83B46E0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7" y="4525963"/>
              <a:ext cx="1568450" cy="885825"/>
            </a:xfrm>
            <a:custGeom>
              <a:avLst/>
              <a:gdLst>
                <a:gd name="T0" fmla="*/ 389 w 389"/>
                <a:gd name="T1" fmla="*/ 83 h 219"/>
                <a:gd name="T2" fmla="*/ 389 w 389"/>
                <a:gd name="T3" fmla="*/ 0 h 219"/>
                <a:gd name="T4" fmla="*/ 0 w 389"/>
                <a:gd name="T5" fmla="*/ 161 h 219"/>
                <a:gd name="T6" fmla="*/ 58 w 389"/>
                <a:gd name="T7" fmla="*/ 219 h 219"/>
                <a:gd name="T8" fmla="*/ 389 w 389"/>
                <a:gd name="T9" fmla="*/ 8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19">
                  <a:moveTo>
                    <a:pt x="389" y="83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238" y="3"/>
                    <a:pt x="101" y="63"/>
                    <a:pt x="0" y="161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145" y="137"/>
                    <a:pt x="261" y="86"/>
                    <a:pt x="389" y="8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16C0B0-554C-1F7E-15D4-13B2063FEAF4}"/>
                </a:ext>
              </a:extLst>
            </p:cNvPr>
            <p:cNvSpPr/>
            <p:nvPr/>
          </p:nvSpPr>
          <p:spPr>
            <a:xfrm>
              <a:off x="1989284" y="2140729"/>
              <a:ext cx="2808312" cy="830997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Improve the user experience with an appealing functionality layout in </a:t>
              </a:r>
              <a:r>
                <a:rPr lang="en-IN" sz="16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StreamLit</a:t>
              </a:r>
              <a:endParaRPr lang="en-I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37389E-F6E7-7304-2463-A93DD25CFED4}"/>
                </a:ext>
              </a:extLst>
            </p:cNvPr>
            <p:cNvSpPr/>
            <p:nvPr/>
          </p:nvSpPr>
          <p:spPr>
            <a:xfrm>
              <a:off x="198928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Enhance</a:t>
              </a: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52AFAAAB-62B6-5498-3686-611F2BF0A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8037" y="4015748"/>
              <a:ext cx="375601" cy="372322"/>
            </a:xfrm>
            <a:custGeom>
              <a:avLst/>
              <a:gdLst>
                <a:gd name="T0" fmla="*/ 1495 w 1495"/>
                <a:gd name="T1" fmla="*/ 748 h 1482"/>
                <a:gd name="T2" fmla="*/ 1276 w 1495"/>
                <a:gd name="T3" fmla="*/ 219 h 1482"/>
                <a:gd name="T4" fmla="*/ 748 w 1495"/>
                <a:gd name="T5" fmla="*/ 0 h 1482"/>
                <a:gd name="T6" fmla="*/ 219 w 1495"/>
                <a:gd name="T7" fmla="*/ 219 h 1482"/>
                <a:gd name="T8" fmla="*/ 0 w 1495"/>
                <a:gd name="T9" fmla="*/ 748 h 1482"/>
                <a:gd name="T10" fmla="*/ 0 w 1495"/>
                <a:gd name="T11" fmla="*/ 1101 h 1482"/>
                <a:gd name="T12" fmla="*/ 363 w 1495"/>
                <a:gd name="T13" fmla="*/ 1464 h 1482"/>
                <a:gd name="T14" fmla="*/ 406 w 1495"/>
                <a:gd name="T15" fmla="*/ 1421 h 1482"/>
                <a:gd name="T16" fmla="*/ 406 w 1495"/>
                <a:gd name="T17" fmla="*/ 782 h 1482"/>
                <a:gd name="T18" fmla="*/ 363 w 1495"/>
                <a:gd name="T19" fmla="*/ 739 h 1482"/>
                <a:gd name="T20" fmla="*/ 86 w 1495"/>
                <a:gd name="T21" fmla="*/ 867 h 1482"/>
                <a:gd name="T22" fmla="*/ 86 w 1495"/>
                <a:gd name="T23" fmla="*/ 748 h 1482"/>
                <a:gd name="T24" fmla="*/ 748 w 1495"/>
                <a:gd name="T25" fmla="*/ 86 h 1482"/>
                <a:gd name="T26" fmla="*/ 1409 w 1495"/>
                <a:gd name="T27" fmla="*/ 748 h 1482"/>
                <a:gd name="T28" fmla="*/ 1410 w 1495"/>
                <a:gd name="T29" fmla="*/ 756 h 1482"/>
                <a:gd name="T30" fmla="*/ 1409 w 1495"/>
                <a:gd name="T31" fmla="*/ 765 h 1482"/>
                <a:gd name="T32" fmla="*/ 1409 w 1495"/>
                <a:gd name="T33" fmla="*/ 884 h 1482"/>
                <a:gd name="T34" fmla="*/ 1132 w 1495"/>
                <a:gd name="T35" fmla="*/ 756 h 1482"/>
                <a:gd name="T36" fmla="*/ 1089 w 1495"/>
                <a:gd name="T37" fmla="*/ 799 h 1482"/>
                <a:gd name="T38" fmla="*/ 1089 w 1495"/>
                <a:gd name="T39" fmla="*/ 1438 h 1482"/>
                <a:gd name="T40" fmla="*/ 1132 w 1495"/>
                <a:gd name="T41" fmla="*/ 1482 h 1482"/>
                <a:gd name="T42" fmla="*/ 1495 w 1495"/>
                <a:gd name="T43" fmla="*/ 1119 h 1482"/>
                <a:gd name="T44" fmla="*/ 1495 w 1495"/>
                <a:gd name="T45" fmla="*/ 765 h 1482"/>
                <a:gd name="T46" fmla="*/ 1494 w 1495"/>
                <a:gd name="T47" fmla="*/ 756 h 1482"/>
                <a:gd name="T48" fmla="*/ 1495 w 1495"/>
                <a:gd name="T49" fmla="*/ 748 h 1482"/>
                <a:gd name="T50" fmla="*/ 319 w 1495"/>
                <a:gd name="T51" fmla="*/ 828 h 1482"/>
                <a:gd name="T52" fmla="*/ 319 w 1495"/>
                <a:gd name="T53" fmla="*/ 1374 h 1482"/>
                <a:gd name="T54" fmla="*/ 86 w 1495"/>
                <a:gd name="T55" fmla="*/ 1101 h 1482"/>
                <a:gd name="T56" fmla="*/ 319 w 1495"/>
                <a:gd name="T57" fmla="*/ 828 h 1482"/>
                <a:gd name="T58" fmla="*/ 1176 w 1495"/>
                <a:gd name="T59" fmla="*/ 1392 h 1482"/>
                <a:gd name="T60" fmla="*/ 1176 w 1495"/>
                <a:gd name="T61" fmla="*/ 846 h 1482"/>
                <a:gd name="T62" fmla="*/ 1409 w 1495"/>
                <a:gd name="T63" fmla="*/ 1119 h 1482"/>
                <a:gd name="T64" fmla="*/ 1176 w 1495"/>
                <a:gd name="T65" fmla="*/ 1392 h 1482"/>
                <a:gd name="T66" fmla="*/ 1176 w 1495"/>
                <a:gd name="T67" fmla="*/ 1392 h 1482"/>
                <a:gd name="T68" fmla="*/ 1176 w 1495"/>
                <a:gd name="T69" fmla="*/ 139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5" h="1482">
                  <a:moveTo>
                    <a:pt x="1495" y="748"/>
                  </a:moveTo>
                  <a:cubicBezTo>
                    <a:pt x="1495" y="548"/>
                    <a:pt x="1417" y="360"/>
                    <a:pt x="1276" y="219"/>
                  </a:cubicBezTo>
                  <a:cubicBezTo>
                    <a:pt x="1135" y="78"/>
                    <a:pt x="947" y="0"/>
                    <a:pt x="748" y="0"/>
                  </a:cubicBezTo>
                  <a:cubicBezTo>
                    <a:pt x="548" y="0"/>
                    <a:pt x="360" y="78"/>
                    <a:pt x="219" y="219"/>
                  </a:cubicBezTo>
                  <a:cubicBezTo>
                    <a:pt x="78" y="360"/>
                    <a:pt x="0" y="548"/>
                    <a:pt x="0" y="748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0" y="1301"/>
                    <a:pt x="163" y="1464"/>
                    <a:pt x="363" y="1464"/>
                  </a:cubicBezTo>
                  <a:cubicBezTo>
                    <a:pt x="387" y="1464"/>
                    <a:pt x="406" y="1445"/>
                    <a:pt x="406" y="1421"/>
                  </a:cubicBezTo>
                  <a:cubicBezTo>
                    <a:pt x="406" y="782"/>
                    <a:pt x="406" y="782"/>
                    <a:pt x="406" y="782"/>
                  </a:cubicBezTo>
                  <a:cubicBezTo>
                    <a:pt x="406" y="758"/>
                    <a:pt x="387" y="739"/>
                    <a:pt x="363" y="739"/>
                  </a:cubicBezTo>
                  <a:cubicBezTo>
                    <a:pt x="252" y="739"/>
                    <a:pt x="153" y="788"/>
                    <a:pt x="86" y="867"/>
                  </a:cubicBezTo>
                  <a:cubicBezTo>
                    <a:pt x="86" y="748"/>
                    <a:pt x="86" y="748"/>
                    <a:pt x="86" y="748"/>
                  </a:cubicBezTo>
                  <a:cubicBezTo>
                    <a:pt x="86" y="383"/>
                    <a:pt x="383" y="86"/>
                    <a:pt x="748" y="86"/>
                  </a:cubicBezTo>
                  <a:cubicBezTo>
                    <a:pt x="1112" y="86"/>
                    <a:pt x="1409" y="383"/>
                    <a:pt x="1409" y="748"/>
                  </a:cubicBezTo>
                  <a:cubicBezTo>
                    <a:pt x="1409" y="750"/>
                    <a:pt x="1409" y="753"/>
                    <a:pt x="1410" y="756"/>
                  </a:cubicBezTo>
                  <a:cubicBezTo>
                    <a:pt x="1409" y="759"/>
                    <a:pt x="1409" y="762"/>
                    <a:pt x="1409" y="765"/>
                  </a:cubicBezTo>
                  <a:cubicBezTo>
                    <a:pt x="1409" y="884"/>
                    <a:pt x="1409" y="884"/>
                    <a:pt x="1409" y="884"/>
                  </a:cubicBezTo>
                  <a:cubicBezTo>
                    <a:pt x="1342" y="806"/>
                    <a:pt x="1243" y="756"/>
                    <a:pt x="1132" y="756"/>
                  </a:cubicBezTo>
                  <a:cubicBezTo>
                    <a:pt x="1108" y="756"/>
                    <a:pt x="1089" y="775"/>
                    <a:pt x="1089" y="799"/>
                  </a:cubicBezTo>
                  <a:cubicBezTo>
                    <a:pt x="1089" y="1438"/>
                    <a:pt x="1089" y="1438"/>
                    <a:pt x="1089" y="1438"/>
                  </a:cubicBezTo>
                  <a:cubicBezTo>
                    <a:pt x="1089" y="1462"/>
                    <a:pt x="1108" y="1482"/>
                    <a:pt x="1132" y="1482"/>
                  </a:cubicBezTo>
                  <a:cubicBezTo>
                    <a:pt x="1332" y="1482"/>
                    <a:pt x="1495" y="1319"/>
                    <a:pt x="1495" y="1119"/>
                  </a:cubicBezTo>
                  <a:cubicBezTo>
                    <a:pt x="1495" y="765"/>
                    <a:pt x="1495" y="765"/>
                    <a:pt x="1495" y="765"/>
                  </a:cubicBezTo>
                  <a:cubicBezTo>
                    <a:pt x="1495" y="762"/>
                    <a:pt x="1495" y="759"/>
                    <a:pt x="1494" y="756"/>
                  </a:cubicBezTo>
                  <a:cubicBezTo>
                    <a:pt x="1495" y="753"/>
                    <a:pt x="1495" y="750"/>
                    <a:pt x="1495" y="748"/>
                  </a:cubicBezTo>
                  <a:close/>
                  <a:moveTo>
                    <a:pt x="319" y="828"/>
                  </a:moveTo>
                  <a:cubicBezTo>
                    <a:pt x="319" y="1374"/>
                    <a:pt x="319" y="1374"/>
                    <a:pt x="319" y="1374"/>
                  </a:cubicBezTo>
                  <a:cubicBezTo>
                    <a:pt x="188" y="1354"/>
                    <a:pt x="86" y="1239"/>
                    <a:pt x="86" y="1101"/>
                  </a:cubicBezTo>
                  <a:cubicBezTo>
                    <a:pt x="86" y="964"/>
                    <a:pt x="188" y="849"/>
                    <a:pt x="319" y="828"/>
                  </a:cubicBezTo>
                  <a:close/>
                  <a:moveTo>
                    <a:pt x="1176" y="1392"/>
                  </a:moveTo>
                  <a:cubicBezTo>
                    <a:pt x="1176" y="846"/>
                    <a:pt x="1176" y="846"/>
                    <a:pt x="1176" y="846"/>
                  </a:cubicBezTo>
                  <a:cubicBezTo>
                    <a:pt x="1308" y="867"/>
                    <a:pt x="1409" y="981"/>
                    <a:pt x="1409" y="1119"/>
                  </a:cubicBezTo>
                  <a:cubicBezTo>
                    <a:pt x="1409" y="1257"/>
                    <a:pt x="1308" y="1371"/>
                    <a:pt x="1176" y="1392"/>
                  </a:cubicBezTo>
                  <a:close/>
                  <a:moveTo>
                    <a:pt x="1176" y="1392"/>
                  </a:moveTo>
                  <a:cubicBezTo>
                    <a:pt x="1176" y="1392"/>
                    <a:pt x="1176" y="1392"/>
                    <a:pt x="1176" y="1392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6BCB76-58B9-E090-FBDE-7A4185A7D1FD}"/>
              </a:ext>
            </a:extLst>
          </p:cNvPr>
          <p:cNvGrpSpPr/>
          <p:nvPr/>
        </p:nvGrpSpPr>
        <p:grpSpPr>
          <a:xfrm>
            <a:off x="7543008" y="3932443"/>
            <a:ext cx="4171321" cy="2925557"/>
            <a:chOff x="7543008" y="3932443"/>
            <a:chExt cx="4171321" cy="2925557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916F641-B1A4-2A6F-28FF-27DA1FC3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4384675"/>
              <a:ext cx="2105025" cy="2473325"/>
            </a:xfrm>
            <a:custGeom>
              <a:avLst/>
              <a:gdLst>
                <a:gd name="T0" fmla="*/ 135 w 522"/>
                <a:gd name="T1" fmla="*/ 612 h 612"/>
                <a:gd name="T2" fmla="*/ 522 w 522"/>
                <a:gd name="T3" fmla="*/ 612 h 612"/>
                <a:gd name="T4" fmla="*/ 276 w 522"/>
                <a:gd name="T5" fmla="*/ 0 h 612"/>
                <a:gd name="T6" fmla="*/ 0 w 522"/>
                <a:gd name="T7" fmla="*/ 272 h 612"/>
                <a:gd name="T8" fmla="*/ 135 w 522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612">
                  <a:moveTo>
                    <a:pt x="135" y="612"/>
                  </a:moveTo>
                  <a:cubicBezTo>
                    <a:pt x="522" y="612"/>
                    <a:pt x="522" y="612"/>
                    <a:pt x="522" y="612"/>
                  </a:cubicBezTo>
                  <a:cubicBezTo>
                    <a:pt x="522" y="374"/>
                    <a:pt x="428" y="159"/>
                    <a:pt x="276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84" y="361"/>
                    <a:pt x="135" y="480"/>
                    <a:pt x="135" y="612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8B32BB9-17C5-653E-565A-DE1EAE4F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5249862"/>
              <a:ext cx="879475" cy="1608138"/>
            </a:xfrm>
            <a:custGeom>
              <a:avLst/>
              <a:gdLst>
                <a:gd name="T0" fmla="*/ 135 w 218"/>
                <a:gd name="T1" fmla="*/ 398 h 398"/>
                <a:gd name="T2" fmla="*/ 218 w 218"/>
                <a:gd name="T3" fmla="*/ 398 h 398"/>
                <a:gd name="T4" fmla="*/ 59 w 218"/>
                <a:gd name="T5" fmla="*/ 0 h 398"/>
                <a:gd name="T6" fmla="*/ 0 w 218"/>
                <a:gd name="T7" fmla="*/ 58 h 398"/>
                <a:gd name="T8" fmla="*/ 135 w 218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98">
                  <a:moveTo>
                    <a:pt x="135" y="398"/>
                  </a:moveTo>
                  <a:cubicBezTo>
                    <a:pt x="218" y="398"/>
                    <a:pt x="218" y="398"/>
                    <a:pt x="218" y="398"/>
                  </a:cubicBezTo>
                  <a:cubicBezTo>
                    <a:pt x="218" y="243"/>
                    <a:pt x="158" y="103"/>
                    <a:pt x="5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4" y="147"/>
                    <a:pt x="135" y="266"/>
                    <a:pt x="135" y="398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5740CD-944A-658C-4B11-1A8DCF8BC5B2}"/>
                </a:ext>
              </a:extLst>
            </p:cNvPr>
            <p:cNvSpPr/>
            <p:nvPr/>
          </p:nvSpPr>
          <p:spPr>
            <a:xfrm>
              <a:off x="9652154" y="4332555"/>
              <a:ext cx="2062175" cy="1077218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Enable users to add their own digital token URIs to an auction, and launch it.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8E6965-91E3-A1DD-D4E4-EAA5DCFA127E}"/>
                </a:ext>
              </a:extLst>
            </p:cNvPr>
            <p:cNvSpPr/>
            <p:nvPr/>
          </p:nvSpPr>
          <p:spPr>
            <a:xfrm>
              <a:off x="965215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Expand</a:t>
              </a:r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7F3F964E-DDE5-41B2-803D-3E7FFC2DC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511" y="5687157"/>
              <a:ext cx="382139" cy="382140"/>
            </a:xfrm>
            <a:custGeom>
              <a:avLst/>
              <a:gdLst>
                <a:gd name="T0" fmla="*/ 1489 w 1505"/>
                <a:gd name="T1" fmla="*/ 16 h 1504"/>
                <a:gd name="T2" fmla="*/ 1441 w 1505"/>
                <a:gd name="T3" fmla="*/ 7 h 1504"/>
                <a:gd name="T4" fmla="*/ 27 w 1505"/>
                <a:gd name="T5" fmla="*/ 627 h 1504"/>
                <a:gd name="T6" fmla="*/ 1 w 1505"/>
                <a:gd name="T7" fmla="*/ 664 h 1504"/>
                <a:gd name="T8" fmla="*/ 23 w 1505"/>
                <a:gd name="T9" fmla="*/ 704 h 1504"/>
                <a:gd name="T10" fmla="*/ 516 w 1505"/>
                <a:gd name="T11" fmla="*/ 984 h 1504"/>
                <a:gd name="T12" fmla="*/ 809 w 1505"/>
                <a:gd name="T13" fmla="*/ 1482 h 1504"/>
                <a:gd name="T14" fmla="*/ 846 w 1505"/>
                <a:gd name="T15" fmla="*/ 1504 h 1504"/>
                <a:gd name="T16" fmla="*/ 848 w 1505"/>
                <a:gd name="T17" fmla="*/ 1504 h 1504"/>
                <a:gd name="T18" fmla="*/ 886 w 1505"/>
                <a:gd name="T19" fmla="*/ 1478 h 1504"/>
                <a:gd name="T20" fmla="*/ 1498 w 1505"/>
                <a:gd name="T21" fmla="*/ 64 h 1504"/>
                <a:gd name="T22" fmla="*/ 1489 w 1505"/>
                <a:gd name="T23" fmla="*/ 16 h 1504"/>
                <a:gd name="T24" fmla="*/ 1264 w 1505"/>
                <a:gd name="T25" fmla="*/ 179 h 1504"/>
                <a:gd name="T26" fmla="*/ 540 w 1505"/>
                <a:gd name="T27" fmla="*/ 898 h 1504"/>
                <a:gd name="T28" fmla="*/ 141 w 1505"/>
                <a:gd name="T29" fmla="*/ 672 h 1504"/>
                <a:gd name="T30" fmla="*/ 1264 w 1505"/>
                <a:gd name="T31" fmla="*/ 179 h 1504"/>
                <a:gd name="T32" fmla="*/ 840 w 1505"/>
                <a:gd name="T33" fmla="*/ 1365 h 1504"/>
                <a:gd name="T34" fmla="*/ 602 w 1505"/>
                <a:gd name="T35" fmla="*/ 959 h 1504"/>
                <a:gd name="T36" fmla="*/ 1330 w 1505"/>
                <a:gd name="T37" fmla="*/ 236 h 1504"/>
                <a:gd name="T38" fmla="*/ 840 w 1505"/>
                <a:gd name="T39" fmla="*/ 1365 h 1504"/>
                <a:gd name="T40" fmla="*/ 840 w 1505"/>
                <a:gd name="T41" fmla="*/ 1365 h 1504"/>
                <a:gd name="T42" fmla="*/ 840 w 1505"/>
                <a:gd name="T43" fmla="*/ 1365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05" h="1504">
                  <a:moveTo>
                    <a:pt x="1489" y="16"/>
                  </a:moveTo>
                  <a:cubicBezTo>
                    <a:pt x="1477" y="4"/>
                    <a:pt x="1457" y="0"/>
                    <a:pt x="1441" y="7"/>
                  </a:cubicBezTo>
                  <a:cubicBezTo>
                    <a:pt x="27" y="627"/>
                    <a:pt x="27" y="627"/>
                    <a:pt x="27" y="627"/>
                  </a:cubicBezTo>
                  <a:cubicBezTo>
                    <a:pt x="12" y="634"/>
                    <a:pt x="2" y="648"/>
                    <a:pt x="1" y="664"/>
                  </a:cubicBezTo>
                  <a:cubicBezTo>
                    <a:pt x="0" y="681"/>
                    <a:pt x="9" y="696"/>
                    <a:pt x="23" y="704"/>
                  </a:cubicBezTo>
                  <a:cubicBezTo>
                    <a:pt x="516" y="984"/>
                    <a:pt x="516" y="984"/>
                    <a:pt x="516" y="984"/>
                  </a:cubicBezTo>
                  <a:cubicBezTo>
                    <a:pt x="809" y="1482"/>
                    <a:pt x="809" y="1482"/>
                    <a:pt x="809" y="1482"/>
                  </a:cubicBezTo>
                  <a:cubicBezTo>
                    <a:pt x="816" y="1495"/>
                    <a:pt x="831" y="1504"/>
                    <a:pt x="846" y="1504"/>
                  </a:cubicBezTo>
                  <a:cubicBezTo>
                    <a:pt x="848" y="1504"/>
                    <a:pt x="848" y="1504"/>
                    <a:pt x="848" y="1504"/>
                  </a:cubicBezTo>
                  <a:cubicBezTo>
                    <a:pt x="865" y="1503"/>
                    <a:pt x="879" y="1493"/>
                    <a:pt x="886" y="1478"/>
                  </a:cubicBezTo>
                  <a:cubicBezTo>
                    <a:pt x="1498" y="64"/>
                    <a:pt x="1498" y="64"/>
                    <a:pt x="1498" y="64"/>
                  </a:cubicBezTo>
                  <a:cubicBezTo>
                    <a:pt x="1505" y="48"/>
                    <a:pt x="1502" y="29"/>
                    <a:pt x="1489" y="16"/>
                  </a:cubicBezTo>
                  <a:close/>
                  <a:moveTo>
                    <a:pt x="1264" y="179"/>
                  </a:moveTo>
                  <a:cubicBezTo>
                    <a:pt x="540" y="898"/>
                    <a:pt x="540" y="898"/>
                    <a:pt x="540" y="898"/>
                  </a:cubicBezTo>
                  <a:cubicBezTo>
                    <a:pt x="141" y="672"/>
                    <a:pt x="141" y="672"/>
                    <a:pt x="141" y="672"/>
                  </a:cubicBezTo>
                  <a:lnTo>
                    <a:pt x="1264" y="179"/>
                  </a:lnTo>
                  <a:close/>
                  <a:moveTo>
                    <a:pt x="840" y="1365"/>
                  </a:moveTo>
                  <a:cubicBezTo>
                    <a:pt x="602" y="959"/>
                    <a:pt x="602" y="959"/>
                    <a:pt x="602" y="959"/>
                  </a:cubicBezTo>
                  <a:cubicBezTo>
                    <a:pt x="1330" y="236"/>
                    <a:pt x="1330" y="236"/>
                    <a:pt x="1330" y="236"/>
                  </a:cubicBezTo>
                  <a:lnTo>
                    <a:pt x="840" y="1365"/>
                  </a:lnTo>
                  <a:close/>
                  <a:moveTo>
                    <a:pt x="840" y="1365"/>
                  </a:moveTo>
                  <a:cubicBezTo>
                    <a:pt x="840" y="1365"/>
                    <a:pt x="840" y="1365"/>
                    <a:pt x="840" y="1365"/>
                  </a:cubicBezTo>
                </a:path>
              </a:pathLst>
            </a:custGeom>
            <a:solidFill>
              <a:sysClr val="window" lastClr="FFFFFF"/>
            </a:solidFill>
            <a:ln w="127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93F437-EF07-266A-E736-294E6ED7B859}"/>
              </a:ext>
            </a:extLst>
          </p:cNvPr>
          <p:cNvGrpSpPr/>
          <p:nvPr/>
        </p:nvGrpSpPr>
        <p:grpSpPr>
          <a:xfrm>
            <a:off x="6138070" y="1740617"/>
            <a:ext cx="4064646" cy="3687046"/>
            <a:chOff x="6138070" y="1740617"/>
            <a:chExt cx="4064646" cy="368704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FC7EDC0-5FB5-7638-37D6-B82A37DF1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3297238"/>
              <a:ext cx="2462213" cy="2130425"/>
            </a:xfrm>
            <a:custGeom>
              <a:avLst/>
              <a:gdLst>
                <a:gd name="T0" fmla="*/ 334 w 610"/>
                <a:gd name="T1" fmla="*/ 527 h 527"/>
                <a:gd name="T2" fmla="*/ 610 w 610"/>
                <a:gd name="T3" fmla="*/ 255 h 527"/>
                <a:gd name="T4" fmla="*/ 0 w 610"/>
                <a:gd name="T5" fmla="*/ 0 h 527"/>
                <a:gd name="T6" fmla="*/ 0 w 610"/>
                <a:gd name="T7" fmla="*/ 387 h 527"/>
                <a:gd name="T8" fmla="*/ 334 w 610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527">
                  <a:moveTo>
                    <a:pt x="334" y="527"/>
                  </a:moveTo>
                  <a:cubicBezTo>
                    <a:pt x="610" y="255"/>
                    <a:pt x="610" y="255"/>
                    <a:pt x="610" y="255"/>
                  </a:cubicBezTo>
                  <a:cubicBezTo>
                    <a:pt x="453" y="100"/>
                    <a:pt x="238" y="3"/>
                    <a:pt x="0" y="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130" y="390"/>
                    <a:pt x="247" y="443"/>
                    <a:pt x="334" y="52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BA249A3-1A46-01FB-F9DC-3BF59A8C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4525962"/>
              <a:ext cx="1585913" cy="901700"/>
            </a:xfrm>
            <a:custGeom>
              <a:avLst/>
              <a:gdLst>
                <a:gd name="T0" fmla="*/ 334 w 393"/>
                <a:gd name="T1" fmla="*/ 223 h 223"/>
                <a:gd name="T2" fmla="*/ 393 w 393"/>
                <a:gd name="T3" fmla="*/ 165 h 223"/>
                <a:gd name="T4" fmla="*/ 0 w 393"/>
                <a:gd name="T5" fmla="*/ 0 h 223"/>
                <a:gd name="T6" fmla="*/ 0 w 393"/>
                <a:gd name="T7" fmla="*/ 83 h 223"/>
                <a:gd name="T8" fmla="*/ 334 w 39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3">
                  <a:moveTo>
                    <a:pt x="334" y="223"/>
                  </a:moveTo>
                  <a:cubicBezTo>
                    <a:pt x="393" y="165"/>
                    <a:pt x="393" y="165"/>
                    <a:pt x="393" y="165"/>
                  </a:cubicBezTo>
                  <a:cubicBezTo>
                    <a:pt x="291" y="65"/>
                    <a:pt x="153" y="3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0" y="86"/>
                    <a:pt x="247" y="139"/>
                    <a:pt x="334" y="22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765ACD-0B63-C290-1900-5BE53F55A394}"/>
                </a:ext>
              </a:extLst>
            </p:cNvPr>
            <p:cNvSpPr/>
            <p:nvPr/>
          </p:nvSpPr>
          <p:spPr>
            <a:xfrm>
              <a:off x="7394404" y="2140729"/>
              <a:ext cx="2808312" cy="1323439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Build and test out additional functionalities on the platform, such as validating ownership of token URIs, and force-ending open auctions as a seller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F956A3-3C59-E170-028A-CA5488CC4D8A}"/>
                </a:ext>
              </a:extLst>
            </p:cNvPr>
            <p:cNvSpPr/>
            <p:nvPr/>
          </p:nvSpPr>
          <p:spPr>
            <a:xfrm>
              <a:off x="739440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Iterate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0240A65-D38F-DB24-8556-FFB6710D52BE}"/>
                </a:ext>
              </a:extLst>
            </p:cNvPr>
            <p:cNvGrpSpPr/>
            <p:nvPr/>
          </p:nvGrpSpPr>
          <p:grpSpPr>
            <a:xfrm>
              <a:off x="6981471" y="4034130"/>
              <a:ext cx="386766" cy="400199"/>
              <a:chOff x="6752495" y="3833283"/>
              <a:chExt cx="971960" cy="1005718"/>
            </a:xfrm>
          </p:grpSpPr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96719C81-8143-6775-47EC-C578DCC82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495" y="3833283"/>
                <a:ext cx="826935" cy="625468"/>
              </a:xfrm>
              <a:custGeom>
                <a:avLst/>
                <a:gdLst>
                  <a:gd name="T0" fmla="*/ 333 w 1289"/>
                  <a:gd name="T1" fmla="*/ 311 h 975"/>
                  <a:gd name="T2" fmla="*/ 1145 w 1289"/>
                  <a:gd name="T3" fmla="*/ 290 h 975"/>
                  <a:gd name="T4" fmla="*/ 959 w 1289"/>
                  <a:gd name="T5" fmla="*/ 297 h 975"/>
                  <a:gd name="T6" fmla="*/ 917 w 1289"/>
                  <a:gd name="T7" fmla="*/ 342 h 975"/>
                  <a:gd name="T8" fmla="*/ 961 w 1289"/>
                  <a:gd name="T9" fmla="*/ 383 h 975"/>
                  <a:gd name="T10" fmla="*/ 962 w 1289"/>
                  <a:gd name="T11" fmla="*/ 383 h 975"/>
                  <a:gd name="T12" fmla="*/ 1248 w 1289"/>
                  <a:gd name="T13" fmla="*/ 373 h 975"/>
                  <a:gd name="T14" fmla="*/ 1289 w 1289"/>
                  <a:gd name="T15" fmla="*/ 330 h 975"/>
                  <a:gd name="T16" fmla="*/ 1289 w 1289"/>
                  <a:gd name="T17" fmla="*/ 324 h 975"/>
                  <a:gd name="T18" fmla="*/ 1279 w 1289"/>
                  <a:gd name="T19" fmla="*/ 42 h 975"/>
                  <a:gd name="T20" fmla="*/ 1234 w 1289"/>
                  <a:gd name="T21" fmla="*/ 1 h 975"/>
                  <a:gd name="T22" fmla="*/ 1192 w 1289"/>
                  <a:gd name="T23" fmla="*/ 45 h 975"/>
                  <a:gd name="T24" fmla="*/ 1199 w 1289"/>
                  <a:gd name="T25" fmla="*/ 222 h 975"/>
                  <a:gd name="T26" fmla="*/ 787 w 1289"/>
                  <a:gd name="T27" fmla="*/ 65 h 975"/>
                  <a:gd name="T28" fmla="*/ 275 w 1289"/>
                  <a:gd name="T29" fmla="*/ 247 h 975"/>
                  <a:gd name="T30" fmla="*/ 61 w 1289"/>
                  <a:gd name="T31" fmla="*/ 942 h 975"/>
                  <a:gd name="T32" fmla="*/ 103 w 1289"/>
                  <a:gd name="T33" fmla="*/ 975 h 975"/>
                  <a:gd name="T34" fmla="*/ 113 w 1289"/>
                  <a:gd name="T35" fmla="*/ 974 h 975"/>
                  <a:gd name="T36" fmla="*/ 145 w 1289"/>
                  <a:gd name="T37" fmla="*/ 922 h 975"/>
                  <a:gd name="T38" fmla="*/ 333 w 1289"/>
                  <a:gd name="T39" fmla="*/ 311 h 975"/>
                  <a:gd name="T40" fmla="*/ 333 w 1289"/>
                  <a:gd name="T41" fmla="*/ 311 h 975"/>
                  <a:gd name="T42" fmla="*/ 333 w 1289"/>
                  <a:gd name="T43" fmla="*/ 311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9" h="975">
                    <a:moveTo>
                      <a:pt x="333" y="311"/>
                    </a:moveTo>
                    <a:cubicBezTo>
                      <a:pt x="564" y="102"/>
                      <a:pt x="910" y="99"/>
                      <a:pt x="1145" y="290"/>
                    </a:cubicBezTo>
                    <a:cubicBezTo>
                      <a:pt x="959" y="297"/>
                      <a:pt x="959" y="297"/>
                      <a:pt x="959" y="297"/>
                    </a:cubicBezTo>
                    <a:cubicBezTo>
                      <a:pt x="935" y="298"/>
                      <a:pt x="916" y="318"/>
                      <a:pt x="917" y="342"/>
                    </a:cubicBezTo>
                    <a:cubicBezTo>
                      <a:pt x="918" y="365"/>
                      <a:pt x="938" y="383"/>
                      <a:pt x="961" y="383"/>
                    </a:cubicBezTo>
                    <a:cubicBezTo>
                      <a:pt x="962" y="383"/>
                      <a:pt x="962" y="383"/>
                      <a:pt x="962" y="383"/>
                    </a:cubicBezTo>
                    <a:cubicBezTo>
                      <a:pt x="1248" y="373"/>
                      <a:pt x="1248" y="373"/>
                      <a:pt x="1248" y="373"/>
                    </a:cubicBezTo>
                    <a:cubicBezTo>
                      <a:pt x="1271" y="372"/>
                      <a:pt x="1289" y="353"/>
                      <a:pt x="1289" y="330"/>
                    </a:cubicBezTo>
                    <a:cubicBezTo>
                      <a:pt x="1289" y="324"/>
                      <a:pt x="1289" y="324"/>
                      <a:pt x="1289" y="324"/>
                    </a:cubicBezTo>
                    <a:cubicBezTo>
                      <a:pt x="1279" y="42"/>
                      <a:pt x="1279" y="42"/>
                      <a:pt x="1279" y="42"/>
                    </a:cubicBezTo>
                    <a:cubicBezTo>
                      <a:pt x="1278" y="18"/>
                      <a:pt x="1258" y="0"/>
                      <a:pt x="1234" y="1"/>
                    </a:cubicBezTo>
                    <a:cubicBezTo>
                      <a:pt x="1210" y="2"/>
                      <a:pt x="1191" y="21"/>
                      <a:pt x="1192" y="45"/>
                    </a:cubicBezTo>
                    <a:cubicBezTo>
                      <a:pt x="1199" y="222"/>
                      <a:pt x="1199" y="222"/>
                      <a:pt x="1199" y="222"/>
                    </a:cubicBezTo>
                    <a:cubicBezTo>
                      <a:pt x="1083" y="127"/>
                      <a:pt x="940" y="72"/>
                      <a:pt x="787" y="65"/>
                    </a:cubicBezTo>
                    <a:cubicBezTo>
                      <a:pt x="597" y="55"/>
                      <a:pt x="415" y="120"/>
                      <a:pt x="275" y="247"/>
                    </a:cubicBezTo>
                    <a:cubicBezTo>
                      <a:pt x="82" y="422"/>
                      <a:pt x="0" y="689"/>
                      <a:pt x="61" y="942"/>
                    </a:cubicBezTo>
                    <a:cubicBezTo>
                      <a:pt x="66" y="962"/>
                      <a:pt x="83" y="975"/>
                      <a:pt x="103" y="975"/>
                    </a:cubicBezTo>
                    <a:cubicBezTo>
                      <a:pt x="107" y="975"/>
                      <a:pt x="110" y="975"/>
                      <a:pt x="113" y="974"/>
                    </a:cubicBezTo>
                    <a:cubicBezTo>
                      <a:pt x="136" y="968"/>
                      <a:pt x="151" y="945"/>
                      <a:pt x="145" y="922"/>
                    </a:cubicBezTo>
                    <a:cubicBezTo>
                      <a:pt x="91" y="699"/>
                      <a:pt x="163" y="465"/>
                      <a:pt x="333" y="311"/>
                    </a:cubicBezTo>
                    <a:close/>
                    <a:moveTo>
                      <a:pt x="333" y="311"/>
                    </a:moveTo>
                    <a:cubicBezTo>
                      <a:pt x="333" y="311"/>
                      <a:pt x="333" y="311"/>
                      <a:pt x="333" y="311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4D38B2B0-E2FB-63E9-03DB-04F654EC1D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2928" y="4211102"/>
                <a:ext cx="831527" cy="627899"/>
              </a:xfrm>
              <a:custGeom>
                <a:avLst/>
                <a:gdLst>
                  <a:gd name="T0" fmla="*/ 1235 w 1296"/>
                  <a:gd name="T1" fmla="*/ 37 h 979"/>
                  <a:gd name="T2" fmla="*/ 1183 w 1296"/>
                  <a:gd name="T3" fmla="*/ 6 h 979"/>
                  <a:gd name="T4" fmla="*/ 1151 w 1296"/>
                  <a:gd name="T5" fmla="*/ 58 h 979"/>
                  <a:gd name="T6" fmla="*/ 963 w 1296"/>
                  <a:gd name="T7" fmla="*/ 668 h 979"/>
                  <a:gd name="T8" fmla="*/ 545 w 1296"/>
                  <a:gd name="T9" fmla="*/ 829 h 979"/>
                  <a:gd name="T10" fmla="*/ 146 w 1296"/>
                  <a:gd name="T11" fmla="*/ 685 h 979"/>
                  <a:gd name="T12" fmla="*/ 334 w 1296"/>
                  <a:gd name="T13" fmla="*/ 668 h 979"/>
                  <a:gd name="T14" fmla="*/ 373 w 1296"/>
                  <a:gd name="T15" fmla="*/ 621 h 979"/>
                  <a:gd name="T16" fmla="*/ 326 w 1296"/>
                  <a:gd name="T17" fmla="*/ 582 h 979"/>
                  <a:gd name="T18" fmla="*/ 41 w 1296"/>
                  <a:gd name="T19" fmla="*/ 608 h 979"/>
                  <a:gd name="T20" fmla="*/ 2 w 1296"/>
                  <a:gd name="T21" fmla="*/ 655 h 979"/>
                  <a:gd name="T22" fmla="*/ 28 w 1296"/>
                  <a:gd name="T23" fmla="*/ 939 h 979"/>
                  <a:gd name="T24" fmla="*/ 71 w 1296"/>
                  <a:gd name="T25" fmla="*/ 979 h 979"/>
                  <a:gd name="T26" fmla="*/ 75 w 1296"/>
                  <a:gd name="T27" fmla="*/ 978 h 979"/>
                  <a:gd name="T28" fmla="*/ 114 w 1296"/>
                  <a:gd name="T29" fmla="*/ 931 h 979"/>
                  <a:gd name="T30" fmla="*/ 98 w 1296"/>
                  <a:gd name="T31" fmla="*/ 758 h 979"/>
                  <a:gd name="T32" fmla="*/ 509 w 1296"/>
                  <a:gd name="T33" fmla="*/ 915 h 979"/>
                  <a:gd name="T34" fmla="*/ 545 w 1296"/>
                  <a:gd name="T35" fmla="*/ 916 h 979"/>
                  <a:gd name="T36" fmla="*/ 1021 w 1296"/>
                  <a:gd name="T37" fmla="*/ 732 h 979"/>
                  <a:gd name="T38" fmla="*/ 1235 w 1296"/>
                  <a:gd name="T39" fmla="*/ 37 h 979"/>
                  <a:gd name="T40" fmla="*/ 1235 w 1296"/>
                  <a:gd name="T41" fmla="*/ 37 h 979"/>
                  <a:gd name="T42" fmla="*/ 1235 w 1296"/>
                  <a:gd name="T43" fmla="*/ 3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6" h="979">
                    <a:moveTo>
                      <a:pt x="1235" y="37"/>
                    </a:moveTo>
                    <a:cubicBezTo>
                      <a:pt x="1229" y="14"/>
                      <a:pt x="1206" y="0"/>
                      <a:pt x="1183" y="6"/>
                    </a:cubicBezTo>
                    <a:cubicBezTo>
                      <a:pt x="1160" y="11"/>
                      <a:pt x="1145" y="35"/>
                      <a:pt x="1151" y="58"/>
                    </a:cubicBezTo>
                    <a:cubicBezTo>
                      <a:pt x="1205" y="280"/>
                      <a:pt x="1133" y="514"/>
                      <a:pt x="963" y="668"/>
                    </a:cubicBezTo>
                    <a:cubicBezTo>
                      <a:pt x="844" y="776"/>
                      <a:pt x="694" y="829"/>
                      <a:pt x="545" y="829"/>
                    </a:cubicBezTo>
                    <a:cubicBezTo>
                      <a:pt x="402" y="829"/>
                      <a:pt x="260" y="781"/>
                      <a:pt x="146" y="685"/>
                    </a:cubicBezTo>
                    <a:cubicBezTo>
                      <a:pt x="334" y="668"/>
                      <a:pt x="334" y="668"/>
                      <a:pt x="334" y="668"/>
                    </a:cubicBezTo>
                    <a:cubicBezTo>
                      <a:pt x="358" y="666"/>
                      <a:pt x="375" y="645"/>
                      <a:pt x="373" y="621"/>
                    </a:cubicBezTo>
                    <a:cubicBezTo>
                      <a:pt x="371" y="597"/>
                      <a:pt x="350" y="580"/>
                      <a:pt x="326" y="582"/>
                    </a:cubicBezTo>
                    <a:cubicBezTo>
                      <a:pt x="41" y="608"/>
                      <a:pt x="41" y="608"/>
                      <a:pt x="41" y="608"/>
                    </a:cubicBezTo>
                    <a:cubicBezTo>
                      <a:pt x="18" y="610"/>
                      <a:pt x="0" y="631"/>
                      <a:pt x="2" y="655"/>
                    </a:cubicBezTo>
                    <a:cubicBezTo>
                      <a:pt x="28" y="939"/>
                      <a:pt x="28" y="939"/>
                      <a:pt x="28" y="939"/>
                    </a:cubicBezTo>
                    <a:cubicBezTo>
                      <a:pt x="30" y="962"/>
                      <a:pt x="49" y="979"/>
                      <a:pt x="71" y="979"/>
                    </a:cubicBezTo>
                    <a:cubicBezTo>
                      <a:pt x="72" y="979"/>
                      <a:pt x="73" y="979"/>
                      <a:pt x="75" y="978"/>
                    </a:cubicBezTo>
                    <a:cubicBezTo>
                      <a:pt x="98" y="976"/>
                      <a:pt x="116" y="955"/>
                      <a:pt x="114" y="931"/>
                    </a:cubicBezTo>
                    <a:cubicBezTo>
                      <a:pt x="98" y="758"/>
                      <a:pt x="98" y="758"/>
                      <a:pt x="98" y="758"/>
                    </a:cubicBezTo>
                    <a:cubicBezTo>
                      <a:pt x="215" y="852"/>
                      <a:pt x="357" y="907"/>
                      <a:pt x="509" y="915"/>
                    </a:cubicBezTo>
                    <a:cubicBezTo>
                      <a:pt x="521" y="915"/>
                      <a:pt x="533" y="916"/>
                      <a:pt x="545" y="916"/>
                    </a:cubicBezTo>
                    <a:cubicBezTo>
                      <a:pt x="721" y="916"/>
                      <a:pt x="889" y="851"/>
                      <a:pt x="1021" y="732"/>
                    </a:cubicBezTo>
                    <a:cubicBezTo>
                      <a:pt x="1214" y="557"/>
                      <a:pt x="1296" y="291"/>
                      <a:pt x="1235" y="37"/>
                    </a:cubicBezTo>
                    <a:close/>
                    <a:moveTo>
                      <a:pt x="1235" y="37"/>
                    </a:moveTo>
                    <a:cubicBezTo>
                      <a:pt x="1235" y="37"/>
                      <a:pt x="1235" y="37"/>
                      <a:pt x="1235" y="37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7AF90B4-D917-CBE8-E857-1538C9918BC1}"/>
              </a:ext>
            </a:extLst>
          </p:cNvPr>
          <p:cNvSpPr txBox="1"/>
          <p:nvPr/>
        </p:nvSpPr>
        <p:spPr>
          <a:xfrm>
            <a:off x="376729" y="149956"/>
            <a:ext cx="982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is ample room for improvement…</a:t>
            </a:r>
          </a:p>
        </p:txBody>
      </p:sp>
    </p:spTree>
    <p:extLst>
      <p:ext uri="{BB962C8B-B14F-4D97-AF65-F5344CB8AC3E}">
        <p14:creationId xmlns:p14="http://schemas.microsoft.com/office/powerpoint/2010/main" val="4890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3F7EA0-A876-E899-DF75-689BAB5E58E8}"/>
              </a:ext>
            </a:extLst>
          </p:cNvPr>
          <p:cNvSpPr txBox="1"/>
          <p:nvPr/>
        </p:nvSpPr>
        <p:spPr>
          <a:xfrm>
            <a:off x="6224955" y="2846276"/>
            <a:ext cx="5047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45A34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3D462F-B96C-CCA6-16D4-029DD3BD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5191" y="375995"/>
            <a:ext cx="5627381" cy="60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blue-grey 1">
      <a:dk1>
        <a:srgbClr val="000000"/>
      </a:dk1>
      <a:lt1>
        <a:srgbClr val="FFFFFF"/>
      </a:lt1>
      <a:dk2>
        <a:srgbClr val="2B2B2D"/>
      </a:dk2>
      <a:lt2>
        <a:srgbClr val="F6F1ED"/>
      </a:lt2>
      <a:accent1>
        <a:srgbClr val="6E52FB"/>
      </a:accent1>
      <a:accent2>
        <a:srgbClr val="E9E9EF"/>
      </a:accent2>
      <a:accent3>
        <a:srgbClr val="EF532A"/>
      </a:accent3>
      <a:accent4>
        <a:srgbClr val="343976"/>
      </a:accent4>
      <a:accent5>
        <a:srgbClr val="E87E6E"/>
      </a:accent5>
      <a:accent6>
        <a:srgbClr val="F4E5D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352</Words>
  <Application>Microsoft Macintosh PowerPoint</Application>
  <PresentationFormat>Widescreen</PresentationFormat>
  <Paragraphs>61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body</vt:lpstr>
      <vt:lpstr>Calibri Light</vt:lpstr>
      <vt:lpstr>Open Sans</vt:lpstr>
      <vt:lpstr>Open Sans SemiBold</vt:lpstr>
      <vt:lpstr>Segoe UI</vt:lpstr>
      <vt:lpstr>Segoe UI Light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2023-11-25T15:28:27Z</dcterms:created>
  <dcterms:modified xsi:type="dcterms:W3CDTF">2023-11-27T15:35:53Z</dcterms:modified>
</cp:coreProperties>
</file>