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Java.time</a:t>
            </a:r>
            <a:r>
              <a:rPr lang="en-US" dirty="0" smtClean="0"/>
              <a:t> P</a:t>
            </a:r>
            <a:r>
              <a:rPr lang="en-US" dirty="0" smtClean="0"/>
              <a:t>ackage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LocalDate</a:t>
            </a:r>
            <a:endParaRPr lang="en-US" dirty="0" smtClean="0"/>
          </a:p>
          <a:p>
            <a:r>
              <a:rPr lang="en-US" dirty="0" err="1" smtClean="0"/>
              <a:t>LocalTime</a:t>
            </a:r>
            <a:endParaRPr lang="en-US" dirty="0" smtClean="0"/>
          </a:p>
          <a:p>
            <a:r>
              <a:rPr lang="en-US" dirty="0" err="1" smtClean="0"/>
              <a:t>LocalDateTime</a:t>
            </a:r>
            <a:endParaRPr lang="en-US" dirty="0" smtClean="0"/>
          </a:p>
          <a:p>
            <a:r>
              <a:rPr lang="en-US" dirty="0" smtClean="0"/>
              <a:t>Period</a:t>
            </a:r>
          </a:p>
          <a:p>
            <a:r>
              <a:rPr lang="en-US" dirty="0" smtClean="0"/>
              <a:t>Year</a:t>
            </a:r>
          </a:p>
          <a:p>
            <a:r>
              <a:rPr lang="en-US" dirty="0" err="1" smtClean="0"/>
              <a:t>ZoneId</a:t>
            </a:r>
            <a:endParaRPr lang="en-US" dirty="0" smtClean="0"/>
          </a:p>
          <a:p>
            <a:r>
              <a:rPr lang="en-US" dirty="0" err="1" smtClean="0"/>
              <a:t>ZonedDateTime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Important Classes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</a:t>
            </a:r>
            <a:r>
              <a:rPr lang="en-US" sz="2400" dirty="0" smtClean="0"/>
              <a:t>ow() – Retrieves the current date of the 	machine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		</a:t>
            </a:r>
            <a:r>
              <a:rPr lang="en-US" sz="2400" dirty="0" err="1" smtClean="0">
                <a:solidFill>
                  <a:srgbClr val="00B050"/>
                </a:solidFill>
              </a:rPr>
              <a:t>LocalDate</a:t>
            </a:r>
            <a:r>
              <a:rPr lang="en-US" sz="2400" dirty="0" smtClean="0"/>
              <a:t> </a:t>
            </a:r>
            <a:r>
              <a:rPr lang="en-US" sz="2400" dirty="0" err="1" smtClean="0"/>
              <a:t>localDate</a:t>
            </a:r>
            <a:r>
              <a:rPr lang="en-US" sz="2400" dirty="0" smtClean="0"/>
              <a:t>=new </a:t>
            </a:r>
            <a:r>
              <a:rPr lang="en-US" sz="2400" dirty="0" err="1" smtClean="0">
                <a:solidFill>
                  <a:srgbClr val="00B050"/>
                </a:solidFill>
              </a:rPr>
              <a:t>LocalDate.now</a:t>
            </a:r>
            <a:r>
              <a:rPr lang="en-US" sz="2400" dirty="0" smtClean="0"/>
              <a:t>();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LocateDate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Class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Java.time Package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Java.time Package</dc:title>
  <dc:creator>Seshu</dc:creator>
  <cp:lastModifiedBy>Seshu</cp:lastModifiedBy>
  <cp:revision>3</cp:revision>
  <dcterms:created xsi:type="dcterms:W3CDTF">2006-08-16T00:00:00Z</dcterms:created>
  <dcterms:modified xsi:type="dcterms:W3CDTF">2020-01-15T19:28:04Z</dcterms:modified>
</cp:coreProperties>
</file>