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7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ED50D-F75B-4918-9A76-F1531B0CF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76A3F7-9950-4C49-B16E-E0F0FA4FE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66AC1-C113-424E-968F-B89681EA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2E9E5-1E0F-448B-9DD6-71E6653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F46C4C-B1BF-4D89-9F50-1591D0DB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1A9E6-8DCE-46AC-8C78-7E68FCF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BD58FD-A906-4177-8ABB-343F2883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BCFE2-DE27-44F7-B083-7FBF0586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A65B57-C7E5-4D65-B13C-2FBAE5BA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78A66F-DA19-4739-A2A6-BC196C57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013525-9A83-45FA-9767-84D265902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2B9233-3B86-48DD-965B-3176591C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F41ACD-467B-40CB-9B4C-31B672EA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0233F-254D-48B4-B5AC-A20B2A7B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CAFEF6-9F2D-4560-BE47-D1128BA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D106-8496-4367-BD00-AAF1CE4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F5BCFB-D7D4-4F98-8EF2-5B549D8A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85C90-8ACD-463A-A77E-7067F05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83BFE5-51E9-4E32-A499-966FB382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23176-951D-4269-8F13-CFBC2EC3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BBB6A-2D42-4EA1-ABF2-B8077000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E238F-1BE6-47A4-ABC7-629C4415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0D757C-807D-4DCC-A9C9-CCA3EB8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C2582D-D693-4502-86B5-F5D2EBA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4DD4E-73BC-425F-A9CB-BCB72BDA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13B1C-6196-4258-9700-3E9E365F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266CA-DB18-45DE-B86B-4AA1155E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D40F8B-699B-4737-89C7-BBB3173C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FD43E4-8067-4745-A68A-2AB0F65D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F6B2B4-CD7F-421F-82EF-0C559254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A79963-290D-40BA-99A0-5BA6A16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8F163-54DE-41FB-A6E2-1AB88F83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2C628D-11AC-400F-AE9A-C47D2A49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9D11E8-190F-4E56-AD11-4F098CE3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CD180B-D677-4095-94CA-B1F5DF278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B6C581-9B7D-49DE-971B-F6CA06C27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31F147-4C6D-4474-B0CB-6BD48525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B200A09-7301-4498-91F2-82C61287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82B2CC-E050-4674-94BF-FC7AC91B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F5995-C4A4-42BE-A2E4-9BC93834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07E589-AF70-4282-940D-6AD204E1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2AD8F5-6F2D-45C4-9D37-7BF061E5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CCB07A-42DA-4E94-B813-60953EE9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213FCA-8DA1-4FAC-B222-7012F771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D205CA-47C5-4FA2-A0A0-5328A0DC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A09B56-4966-4F3A-85F2-3BBC2E90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F2662-9A03-46F7-9492-236EDC61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EF043-CFA9-4189-850A-198AE293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EA6BB-FDD1-46ED-8A61-862F3234C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9E3AE0-C74B-474A-8FC2-3080195D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20B64D-977A-427A-BC6C-748B1C82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20B3E1-E97A-4865-AA6A-F1347FC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C69A5-CD62-4043-A200-AFE9F42B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A0D564-D9F1-4D5C-93C0-80F5FA144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C9981B-55E4-4741-BE74-CEEA5CF9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5703B3-5BD3-40CE-B360-37227A18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5038A9-1CE0-4CBA-BF41-5AE4EC7C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056DAC-7C29-4C4D-8406-2A3EA23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5A3E9A-C4D9-4870-A2FC-66BC20C3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F159-C57E-4492-961C-0E656EC9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D746D-17D0-41C7-BFE3-015C7D49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3A24-B56A-494F-8A41-7B02C19F0394}" type="datetimeFigureOut">
              <a:rPr lang="en-US" smtClean="0"/>
              <a:t>17-Feb-18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F77B57-2AA5-4919-98DB-C23FA968F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D0C3B6-C8FB-47E9-84D2-1764BFAD4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0FD6-7A3F-49DA-8A03-4AAA129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ECA7C6-6204-4808-9C8E-7D572EF7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424"/>
            <a:ext cx="12192000" cy="6077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D37D4-72FE-4C14-A1E3-E8E643E8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700"/>
            <a:ext cx="9144000" cy="16811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MongoDB Compass to Create A Tweet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717BC6-3923-42E7-8CE8-73A7951BC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6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Nicolaus Neiman</a:t>
            </a:r>
          </a:p>
          <a:p>
            <a:r>
              <a:rPr lang="en-US" dirty="0" err="1"/>
              <a:t>Asutosh</a:t>
            </a:r>
            <a:r>
              <a:rPr lang="en-US" dirty="0"/>
              <a:t> </a:t>
            </a:r>
            <a:r>
              <a:rPr lang="en-US" dirty="0" err="1"/>
              <a:t>Rath</a:t>
            </a:r>
            <a:endParaRPr lang="en-US" dirty="0"/>
          </a:p>
          <a:p>
            <a:r>
              <a:rPr lang="en-US" dirty="0"/>
              <a:t>Steven Slezak</a:t>
            </a:r>
          </a:p>
          <a:p>
            <a:endParaRPr lang="en-US" dirty="0"/>
          </a:p>
          <a:p>
            <a:r>
              <a:rPr lang="en-US" dirty="0"/>
              <a:t>35882:  Hadoop and Managing Big Data</a:t>
            </a:r>
          </a:p>
          <a:p>
            <a:r>
              <a:rPr lang="en-US" dirty="0"/>
              <a:t>17 Feb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08" y="139472"/>
            <a:ext cx="7890577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00F1D3-4C10-4199-A50B-162E7860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991"/>
            <a:ext cx="12192000" cy="6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B380E1-7C0A-45BE-985D-C7DF1D8C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46"/>
            <a:ext cx="12192000" cy="60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F9D043-652B-4680-839D-5C4BD9DC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3"/>
            <a:ext cx="12192000" cy="65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45165-4201-4764-9FEC-8B9FC1D3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Just Follow These Step-by-Step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6C2F4-C1FA-4D19-9E73-DA5D04C3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02"/>
            <a:ext cx="10515600" cy="4491804"/>
          </a:xfrm>
        </p:spPr>
        <p:txBody>
          <a:bodyPr>
            <a:normAutofit/>
          </a:bodyPr>
          <a:lstStyle/>
          <a:p>
            <a:r>
              <a:rPr lang="en-US" dirty="0"/>
              <a:t>Load MongoDB Compass and Sign On</a:t>
            </a:r>
          </a:p>
          <a:p>
            <a:r>
              <a:rPr lang="en-US" dirty="0"/>
              <a:t>Click on the twitter Database</a:t>
            </a:r>
          </a:p>
          <a:p>
            <a:r>
              <a:rPr lang="en-US" dirty="0"/>
              <a:t>Click on </a:t>
            </a:r>
            <a:r>
              <a:rPr lang="en-US" dirty="0" err="1"/>
              <a:t>instructor_test_group</a:t>
            </a:r>
            <a:endParaRPr lang="en-US" dirty="0"/>
          </a:p>
          <a:p>
            <a:r>
              <a:rPr lang="en-US" dirty="0"/>
              <a:t>Notice the Query Bar at the Top of the Page</a:t>
            </a:r>
          </a:p>
          <a:p>
            <a:r>
              <a:rPr lang="en-US" dirty="0"/>
              <a:t>Click on Schema then Choose Analyze Schema</a:t>
            </a:r>
          </a:p>
          <a:p>
            <a:r>
              <a:rPr lang="en-US" dirty="0"/>
              <a:t>Scroll Down to source then hover over the bar that says “Instagram”</a:t>
            </a:r>
          </a:p>
          <a:p>
            <a:r>
              <a:rPr lang="en-US" dirty="0"/>
              <a:t>Click that Bar Turning it Orange</a:t>
            </a:r>
          </a:p>
          <a:p>
            <a:r>
              <a:rPr lang="en-US" dirty="0"/>
              <a:t>The Query Bar Now Contains Your Query for Searching</a:t>
            </a:r>
          </a:p>
          <a:p>
            <a:pPr lvl="1"/>
            <a:r>
              <a:rPr lang="en-US" dirty="0"/>
              <a:t>this is called a “Graphical Query”</a:t>
            </a:r>
          </a:p>
        </p:txBody>
      </p:sp>
    </p:spTree>
    <p:extLst>
      <p:ext uri="{BB962C8B-B14F-4D97-AF65-F5344CB8AC3E}">
        <p14:creationId xmlns:p14="http://schemas.microsoft.com/office/powerpoint/2010/main" val="30917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45165-4201-4764-9FEC-8B9FC1D3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 smtClean="0"/>
              <a:t>Simple Instructions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6C2F4-C1FA-4D19-9E73-DA5D04C3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819"/>
            <a:ext cx="10515600" cy="4464910"/>
          </a:xfrm>
        </p:spPr>
        <p:txBody>
          <a:bodyPr>
            <a:normAutofit/>
          </a:bodyPr>
          <a:lstStyle/>
          <a:p>
            <a:r>
              <a:rPr lang="en-US" dirty="0"/>
              <a:t>Hit “Analyze”</a:t>
            </a:r>
          </a:p>
          <a:p>
            <a:r>
              <a:rPr lang="en-US" dirty="0"/>
              <a:t>Hover Over the Map</a:t>
            </a:r>
          </a:p>
          <a:p>
            <a:r>
              <a:rPr lang="en-US" dirty="0"/>
              <a:t>Shift + Drag to Build Query</a:t>
            </a:r>
          </a:p>
          <a:p>
            <a:pPr lvl="1"/>
            <a:r>
              <a:rPr lang="en-US" dirty="0"/>
              <a:t>this lets you drill down</a:t>
            </a:r>
          </a:p>
          <a:p>
            <a:r>
              <a:rPr lang="en-US" dirty="0"/>
              <a:t>Create a Circle Around the Area of Interest</a:t>
            </a:r>
          </a:p>
          <a:p>
            <a:r>
              <a:rPr lang="en-US" dirty="0"/>
              <a:t>Hit “Analyze”</a:t>
            </a:r>
          </a:p>
          <a:p>
            <a:r>
              <a:rPr lang="en-US" dirty="0"/>
              <a:t>The Data for Your Geographic Area are Displayed</a:t>
            </a:r>
          </a:p>
          <a:p>
            <a:r>
              <a:rPr lang="en-US" dirty="0"/>
              <a:t>Manipulate the Target with the Red Handle and Hit “Analyze” to Change Your Focus</a:t>
            </a:r>
          </a:p>
        </p:txBody>
      </p:sp>
    </p:spTree>
    <p:extLst>
      <p:ext uri="{BB962C8B-B14F-4D97-AF65-F5344CB8AC3E}">
        <p14:creationId xmlns:p14="http://schemas.microsoft.com/office/powerpoint/2010/main" val="8053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MongoDB Compass to Create A Tweet Map</vt:lpstr>
      <vt:lpstr>PowerPoint Presentation</vt:lpstr>
      <vt:lpstr>PowerPoint Presentation</vt:lpstr>
      <vt:lpstr>PowerPoint Presentation</vt:lpstr>
      <vt:lpstr>PowerPoint Presentation</vt:lpstr>
      <vt:lpstr>Just Follow These Step-by-Step Instructions</vt:lpstr>
      <vt:lpstr>Simple Instructions 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Slezak</dc:creator>
  <cp:lastModifiedBy>Steven Slezak</cp:lastModifiedBy>
  <cp:revision>9</cp:revision>
  <dcterms:created xsi:type="dcterms:W3CDTF">2018-02-17T01:28:46Z</dcterms:created>
  <dcterms:modified xsi:type="dcterms:W3CDTF">2018-02-17T20:23:15Z</dcterms:modified>
</cp:coreProperties>
</file>